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309" r:id="rId5"/>
    <p:sldId id="310" r:id="rId6"/>
    <p:sldId id="311" r:id="rId7"/>
    <p:sldId id="289" r:id="rId8"/>
    <p:sldId id="292" r:id="rId9"/>
    <p:sldId id="339" r:id="rId10"/>
    <p:sldId id="337" r:id="rId11"/>
    <p:sldId id="336" r:id="rId12"/>
  </p:sldIdLst>
  <p:sldSz cx="12192000" cy="6858000"/>
  <p:notesSz cx="6807200" cy="9939338"/>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13"/>
    <a:srgbClr val="72F161"/>
    <a:srgbClr val="FEB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7" autoAdjust="0"/>
    <p:restoredTop sz="94660"/>
  </p:normalViewPr>
  <p:slideViewPr>
    <p:cSldViewPr snapToGrid="0">
      <p:cViewPr>
        <p:scale>
          <a:sx n="70" d="100"/>
          <a:sy n="70" d="100"/>
        </p:scale>
        <p:origin x="-1986" y="-996"/>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66474" y="339509"/>
            <a:ext cx="943025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xmlns="" id="{39919EF6-B417-4451-B188-C2C0ABEF2C95}"/>
              </a:ext>
            </a:extLst>
          </p:cNvPr>
          <p:cNvSpPr/>
          <p:nvPr userDrawn="1"/>
        </p:nvSpPr>
        <p:spPr>
          <a:xfrm>
            <a:off x="0" y="0"/>
            <a:ext cx="23220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AA72BFE4-32DA-4C77-9D77-7FD57461F31E}"/>
              </a:ext>
            </a:extLst>
          </p:cNvPr>
          <p:cNvGrpSpPr/>
          <p:nvPr userDrawn="1"/>
        </p:nvGrpSpPr>
        <p:grpSpPr>
          <a:xfrm>
            <a:off x="295274" y="4812589"/>
            <a:ext cx="1036850" cy="1435084"/>
            <a:chOff x="972424" y="4140745"/>
            <a:chExt cx="1826508" cy="2528035"/>
          </a:xfrm>
          <a:solidFill>
            <a:schemeClr val="accent2"/>
          </a:solidFill>
        </p:grpSpPr>
        <p:cxnSp>
          <p:nvCxnSpPr>
            <p:cNvPr id="15" name="Straight Connector 14">
              <a:extLst>
                <a:ext uri="{FF2B5EF4-FFF2-40B4-BE49-F238E27FC236}">
                  <a16:creationId xmlns:a16="http://schemas.microsoft.com/office/drawing/2014/main" xmlns="" id="{373E830E-091A-49FE-88FC-63F1752F37F2}"/>
                </a:ext>
              </a:extLst>
            </p:cNvPr>
            <p:cNvCxnSpPr>
              <a:cxnSpLocks/>
            </p:cNvCxnSpPr>
            <p:nvPr userDrawn="1"/>
          </p:nvCxnSpPr>
          <p:spPr>
            <a:xfrm flipH="1">
              <a:off x="1797103" y="4140745"/>
              <a:ext cx="1001829" cy="2528035"/>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EE876D7-5B72-4ADF-88F9-0C63AEB70165}"/>
                </a:ext>
              </a:extLst>
            </p:cNvPr>
            <p:cNvCxnSpPr>
              <a:cxnSpLocks/>
            </p:cNvCxnSpPr>
            <p:nvPr userDrawn="1"/>
          </p:nvCxnSpPr>
          <p:spPr>
            <a:xfrm flipH="1">
              <a:off x="1393342" y="4920916"/>
              <a:ext cx="679417" cy="1714456"/>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7F14AE-4DDA-47B5-BA03-31FC196CA9CF}"/>
                </a:ext>
              </a:extLst>
            </p:cNvPr>
            <p:cNvCxnSpPr>
              <a:cxnSpLocks/>
            </p:cNvCxnSpPr>
            <p:nvPr userDrawn="1"/>
          </p:nvCxnSpPr>
          <p:spPr>
            <a:xfrm flipH="1">
              <a:off x="972424" y="5607124"/>
              <a:ext cx="402446" cy="1015544"/>
            </a:xfrm>
            <a:prstGeom prst="line">
              <a:avLst/>
            </a:prstGeom>
            <a:grpFill/>
            <a:ln w="76200" cap="rnd">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AA68F181-503C-4D76-B617-2202BFF729D3}"/>
              </a:ext>
            </a:extLst>
          </p:cNvPr>
          <p:cNvGrpSpPr/>
          <p:nvPr userDrawn="1"/>
        </p:nvGrpSpPr>
        <p:grpSpPr>
          <a:xfrm flipH="1">
            <a:off x="363312" y="5064503"/>
            <a:ext cx="224583" cy="305198"/>
            <a:chOff x="4708260" y="456723"/>
            <a:chExt cx="659554" cy="896303"/>
          </a:xfrm>
          <a:solidFill>
            <a:schemeClr val="accent2"/>
          </a:solidFill>
        </p:grpSpPr>
        <p:sp>
          <p:nvSpPr>
            <p:cNvPr id="20" name="Freeform: Shape 19">
              <a:extLst>
                <a:ext uri="{FF2B5EF4-FFF2-40B4-BE49-F238E27FC236}">
                  <a16:creationId xmlns:a16="http://schemas.microsoft.com/office/drawing/2014/main" xmlns="" id="{B4F43BAD-F74C-4E06-A4CE-7FB4D55EC7A6}"/>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4EB55754-FA10-466C-9BC4-00DC1A01BD03}"/>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23DFFCE-CF0E-4AC3-9A8C-36687F5EC9C8}"/>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7D2859C6-A3A7-4B98-A1F5-9A62EA1D4B73}"/>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5BEE0E1-2A50-47CC-9F54-F78EF3180E45}"/>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FE0D3F4-0361-4C7D-9E55-DBCC0C0917EB}"/>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F1565FF6-4778-43D7-95CC-9B521765CC64}"/>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3F4F7BC6-7195-40CC-AD8E-430CCD925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4F5FA6F8-E465-4E50-962C-7154597C526C}"/>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F71D6D5-76A2-4FBF-9396-3280770ACBBC}"/>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E1570A08-F3A9-43F6-8245-F53ABA031A92}"/>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DF93F4CD-B227-4B1F-BBC0-A2E1D556014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BB26450-B6C3-4198-AF71-9A714248B731}"/>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07A55AB-9CEC-442F-92AA-DDD116D3BB7E}"/>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76919671-5F48-4F65-ADFF-DF6DC7E1ADE0}"/>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81DF0DF4-8785-427B-B331-56B131470CF4}"/>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DECB5F75-F9AD-43C5-9615-21F3E709F429}"/>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AAC31CF9-A329-4AE4-A55F-925209CF5172}"/>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5407FB81-32C7-48A2-88A3-BD0A0F6A1774}"/>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B59DD85F-85D0-46D5-86FA-1B884FD1644A}"/>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D3AA83F0-1CFB-44E8-B15E-C453FA7E273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0C689DB2-EEC8-431A-AD22-6D1FCF500D02}"/>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80CBC265-88DC-4E8C-A89B-14ABB496BFE7}"/>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465EA25-2510-4354-8910-5E02FD83908D}"/>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0A3B70BB-9E9E-4050-A9A8-39AC7A738AAE}"/>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298EA78-3148-476E-A922-AB5FF77A12F3}"/>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EBFB7A35-E719-4C9B-A05D-F0F49AFD6CFC}"/>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B7556AE7-D57A-4E83-B31F-43F7208A59E5}"/>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DF330F39-59FA-4F8B-9823-19A11B9634C2}"/>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E307A4BD-260C-4B2D-BF2C-5444B313E10D}"/>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82F014A-B41C-4729-A6E0-C3137E7D59B4}"/>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6EAB8102-45E4-454C-89A8-1B95310B2350}"/>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A1E940DC-800F-47A8-9D6D-3DB14A521B5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2979C8D-A1D6-4481-A162-8AF66CDA16BF}"/>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AA3C7D6B-8CF9-4F4F-9941-6BFC3EFBFF60}"/>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0D8FC1E-0883-4C85-AD40-47B6F271350C}"/>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709DEA91-7E3F-4EC1-A1EB-9DD11B2A51CA}"/>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4EBFEBB2-87B1-41E3-B132-5245E8B2ACAE}"/>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4A7C67F1-2117-4046-A59B-ADB19B42A3E2}"/>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195D47BE-858E-4C97-950F-E205EC503D11}"/>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4061018C-2A89-48A3-A727-C00FA40D33A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F6979871-E61C-4E99-8E99-3C0C3995EA96}"/>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CFEF843-EE96-4DA6-A364-2CFBC41790F3}"/>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67F1133C-1502-490C-928C-E2CE61B50A16}"/>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5D4486A1-2832-468A-BD4C-AE2D979BE4CF}"/>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317715BC-744E-4AB9-80FA-2E2BD078A8F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7AB3833-118D-4F5E-96C5-345B1FB54A5B}"/>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5FE98093-E6B1-4952-90E9-2D7A20A92689}"/>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85D418DD-166E-420B-B46C-F9768915AD72}"/>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BAE82AD1-A28B-41E9-8407-0EC300A7E5D0}"/>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3245FB6-49EB-4365-9BA2-61B400F14EA6}"/>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EBD6AB1-5805-4646-91C7-4B849896663C}"/>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8D06603C-5E7E-4085-A9F0-0CE51AE41FEB}"/>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3F8B2EE5-72E0-474E-BC21-A5D690A5B13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41A31F49-9443-45D3-BEE8-7798BFA87D41}"/>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4D51EF3A-241A-438A-B966-BB21773A2F22}"/>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1CAFAACC-B3AF-4DB7-9A0C-19FA4EE2AE4C}"/>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E8AB0B10-7002-4300-917D-5F88D09A6946}"/>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CEA02D60-7923-4C0F-8A1F-F8385E59D025}"/>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B5DC98DA-E146-4D6B-B7A2-EFE2CE4EBCC8}"/>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D0A208A6-C920-42B8-A96F-BBBCA983ABE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3D336BB8-88F7-4A02-A603-897B4B7E361C}"/>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461D2A9A-073B-4331-9295-1C575475A1DB}"/>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5AF005F6-BD0C-4F09-940F-56B5502E29EF}"/>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8D62CADB-1C23-40B8-A7A7-7D3AB0271168}"/>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3BAD288C-8C70-463D-8E26-67C8044B1AE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C7937FF-6B75-4265-8BC0-9F794852D81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725B65CC-DB60-4075-97AF-98A09153129D}"/>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1E7CDBCE-6427-4D3D-8B26-0D4F44D8B08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C7F0ADC7-A03D-48D0-BD9C-23AAE1780F7B}"/>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F1F6D465-003C-4F9F-8089-553D55463FAF}"/>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A0D5B5E9-BC9C-4483-8080-DDEA4D6A5BD2}"/>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924CB2C3-A285-4884-BD82-2506E89BAD84}"/>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4F1263CC-303D-4AB4-9483-13D0F963EA6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EABAD91-CE53-4C55-982D-B4E2173232AB}"/>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400BADB-1506-4F98-820D-0FFBE28BE08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27F78F38-04D7-4F98-BD86-79429A6E2850}"/>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F4C0A72D-DB2E-412B-96A6-F713664E5EC1}"/>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E6E9199B-FE09-4FB4-BB23-982C9DB0AA81}"/>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5639CC56-3029-4F05-963D-C216B6939DB2}"/>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528A7FA3-E8E2-4C1A-9BAC-759FFD9D226B}"/>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E17412B7-0A5E-442E-87F9-3F80B8B32979}"/>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DBF2D6D5-A8BA-4CDB-8D7A-472865634042}"/>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3BEC73F2-B3D4-4365-B1E3-8B3CBCCB528F}"/>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ABC8F649-29B4-4C29-B584-E3309222FB83}"/>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2D68CFB-9B5D-42AB-80B2-0BF46C9EC32F}"/>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79818A03-04C8-49C0-AD13-F7CDCD8EC6BD}"/>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803A1484-5557-40AE-A39F-6C66C8581920}"/>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A4B28CBA-E5F4-4D88-83DF-886C6F17EEC4}"/>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F6A17CEE-4CF9-4A85-829C-21CAAF88B8F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1632789A-C34E-4349-A36F-8116D2514CC5}"/>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6886941F-04CE-42CE-BF9F-52575EAEE55B}"/>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32B22B07-8B96-4B7F-B921-F400D18A880B}"/>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5F4ED484-2C66-4472-BDA0-C76B2D856DE2}"/>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391F66E8-00C0-42F0-B4FF-1C41DF8F8043}"/>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0D44E095-F826-42DB-B127-AD2B0EA5E36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2E4FA728-BE6F-4906-ACF4-59998D27B98A}"/>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ADA71AA5-7AF6-4787-96DB-2C09F5B2F562}"/>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34A6275B-3EF7-464F-B69C-DB9DDD6690F5}"/>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0D9D1CFE-E18D-47FA-BAA2-203B36AB25C7}"/>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98E7E09E-4CF1-4A77-8AB1-D3D68D083851}"/>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54D2D6B6-83BB-499E-907F-83F26426F3A3}"/>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168D1C48-0449-4594-A202-B579D345BB47}"/>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1C6AFF10-C348-4425-B413-4B6C4E5C4DAC}"/>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DFA89E93-ED1E-40EA-B083-CAF70A030709}"/>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190D8E76-1DBD-4CD9-8D40-C37A87A1908C}"/>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71213E91-FF16-4E4D-82DF-6748BC998B5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00879F06-87B3-4AD4-97C8-E841000CCEC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DF0449BF-CB69-4E4B-9EFB-1EEF54E302C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F1EA4CF-457F-4E7D-BBA0-3A463F499A12}"/>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0A13084E-3B73-4977-9BD7-746134F84B52}"/>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9109D3E-FECD-40AC-A21F-B2AB3BC3F5C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58E9A969-B710-4BDB-AE0C-46BCFA8724F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72D6567A-2A82-4ACC-A750-E587CE37F722}"/>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6DD0C97-287C-4B6A-A110-A27CD139C4B6}"/>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D34B3A5B-0FCE-46F5-8467-DA7320631435}"/>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52B74B0E-02D1-41CC-B807-B6257E3A862B}"/>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B918515B-C824-4C14-8C44-307430D97D7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01E62319-38E6-45D6-B827-2E3C839BBF60}"/>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27FBD2E9-9A50-4F26-826D-B8659165AB7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6FF56451-0BB6-4372-BEF4-E58B260C4C3F}"/>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723A8600-EF21-4BFD-9C38-64C62A98C118}"/>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0126AE1B-841B-4409-871F-E9033E7ED2C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AA2EF932-B1F8-42C0-B61A-E5C180C5484F}"/>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0397DC16-4AEA-426B-822E-76129CB29A9E}"/>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67236EF6-825E-42ED-8FE4-A589C4655516}"/>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A222110-3C73-4914-8147-7E2AD1E0664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EF2054E1-8502-47B0-8A0D-DD3757554F01}"/>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5BCAA61C-7DE9-4893-9ED2-9C88EE8BBFC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40B33427-7433-4394-BB92-0F31F5BA4C5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D7526696-50BF-4B55-A4DB-36A5CEBE534B}"/>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4A55097F-83A6-4E50-98A7-6024720B3D75}"/>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0E32518A-465E-4BF4-A5E0-6A4EA6B8D29D}"/>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200C58F6-1E01-4375-8547-E7DD3F8E93DB}"/>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F55CF8FB-F591-498E-AF84-8E4766F884D3}"/>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C4888F0D-0EC2-4FA9-BC42-11140FFF86DE}"/>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43AED1D4-A316-4A4F-9B38-6C304635033E}"/>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504D645C-733A-47DB-BCF2-666A2109D416}"/>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9D7316C5-4F17-42AD-9C93-ED036055CCB4}"/>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0B4F2F10-D9DB-4A20-AE34-DEE8C307C653}"/>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40AEB194-3E99-4493-8E09-214F5531486F}"/>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3B74C666-2FD0-4ABF-9567-847B4130953B}"/>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125B923E-81A8-4C4E-84B2-C0B843EFC766}"/>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0F155A2C-AA5E-49B1-A4D1-DF39C321517E}"/>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C1469535-A5B0-467B-B8B0-65152493852D}"/>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80FEE60B-577B-493C-8ED3-424DE3B805AC}"/>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73BD6F35-C041-420D-8F84-530A928478C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DC1D6624-75F2-4B0B-B21D-97933180F354}"/>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96F89BEF-0F58-40B8-B158-86CDC44A76C3}"/>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FD70070A-5626-4972-B814-273C73035AF3}"/>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25008B72-0EBE-4F63-998F-4B50E0D4E0F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A144201E-8850-4B4E-BD57-D77B219E6FD3}"/>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1112B351-01B3-4739-86EE-1DCB9AA1875F}"/>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A37DB5D9-33E8-44D0-B435-A31BCA39C04A}"/>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E606ED0E-BD2C-4D34-829E-45983F157634}"/>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E0B61CDD-BE85-41FD-999E-48D57B79AEC9}"/>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952A0248-EEFB-4A49-9E49-FEB4A90C64E0}"/>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4F7E544C-C5B1-4EE2-8883-B791CD731520}"/>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9E149FC5-830D-4948-B1F1-668B713A0616}"/>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9CCEC2C6-B302-4176-8628-0C2F79DD8C4C}"/>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EE5073AC-9B47-4995-BF56-88C78ED9DAFF}"/>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22AB91E5-CDF8-4D21-B4B8-F14EEBDBF676}"/>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D6466B34-4270-4E77-B15F-94EF0A990698}"/>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8A72AFBC-A9F7-40FE-B51F-82C06C93D307}"/>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AAEEB93F-A5E8-4909-8548-6909E3DC31CC}"/>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E39E559-6FC9-4B08-BDB8-BB337744A1F8}"/>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33456133-2A6A-41A7-AA38-36299AB81A5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F449030B-C354-4330-A318-4AA46486F52E}"/>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A93B4496-D62A-424E-8489-DEF4B2565AF3}"/>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892A9D8-982F-4DA2-A20F-6B46A6875377}"/>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2B024F38-FDCD-40A4-AAF8-B3EED49A2846}"/>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9377B938-AAE0-4174-815F-30EB70D83947}"/>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9DC532A3-E85D-486E-9E1B-A465FF4DA50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41F3BD74-08E2-4BA1-B29A-CF580AEDA3DA}"/>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A4ABF036-7AFD-4360-86A2-6CE5F185F476}"/>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DE518BF0-EA52-4CD5-8A17-FB958325F84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13699B94-C991-4379-A2FA-9BA63C484821}"/>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D16A5790-3BD0-4BB7-8295-744F6BA238A5}"/>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A3B5437A-0F41-44DF-A63D-92A8DE5BEFC6}"/>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340D6C15-7AFA-4BFB-8DFC-943C4205B205}"/>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EE661CC8-56E3-4C0D-AB6C-76D0204F1A79}"/>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028DB7BB-B6CB-4762-AC67-FE446F1564CA}"/>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7FBE4B1-7DE5-4C4F-8088-5773771EB471}"/>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944463CA-8908-434B-A1D1-0112BC5DE024}"/>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429C1932-5D5D-43F6-9317-24B2D2D3B6B8}"/>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4B667AE8-04BB-44B0-A899-8C6A8C9FC87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7B48A1FF-DC75-4A47-B749-64D60E8FD629}"/>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B9D01A08-6830-4484-A072-DFE7FFD19FB0}"/>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672AFC27-39B6-465D-98FE-9EC521FEEE32}"/>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AA8A5523-6DC2-42A6-A201-8D25912BB19A}"/>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DCE65C7A-731D-4E8E-99F3-D04C1B33DB4D}"/>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19B0A5D1-803B-47B7-9A8B-0EB0CA9F09DD}"/>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grpFill/>
            <a:ln w="9525" cap="flat">
              <a:noFill/>
              <a:prstDash val="solid"/>
              <a:miter/>
            </a:ln>
          </p:spPr>
          <p:txBody>
            <a:bodyPr rtlCol="0" anchor="ctr"/>
            <a:lstStyle/>
            <a:p>
              <a:endParaRPr lang="en-US"/>
            </a:p>
          </p:txBody>
        </p:sp>
      </p:grpSp>
      <p:grpSp>
        <p:nvGrpSpPr>
          <p:cNvPr id="212" name="Group 211">
            <a:extLst>
              <a:ext uri="{FF2B5EF4-FFF2-40B4-BE49-F238E27FC236}">
                <a16:creationId xmlns:a16="http://schemas.microsoft.com/office/drawing/2014/main" xmlns="" id="{D97B6E48-26CA-4A5A-AC57-D488473B230F}"/>
              </a:ext>
            </a:extLst>
          </p:cNvPr>
          <p:cNvGrpSpPr/>
          <p:nvPr userDrawn="1"/>
        </p:nvGrpSpPr>
        <p:grpSpPr>
          <a:xfrm flipH="1">
            <a:off x="1416109" y="4408951"/>
            <a:ext cx="305167" cy="267260"/>
            <a:chOff x="6809793" y="1954053"/>
            <a:chExt cx="1048808" cy="918528"/>
          </a:xfrm>
          <a:solidFill>
            <a:schemeClr val="accent2"/>
          </a:solidFill>
        </p:grpSpPr>
        <p:sp>
          <p:nvSpPr>
            <p:cNvPr id="213" name="Freeform: Shape 212">
              <a:extLst>
                <a:ext uri="{FF2B5EF4-FFF2-40B4-BE49-F238E27FC236}">
                  <a16:creationId xmlns:a16="http://schemas.microsoft.com/office/drawing/2014/main" xmlns="" id="{528A10B7-263D-4627-9F78-BD94C5694400}"/>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9F0157E0-1DBB-4359-9DD9-2E511C763EBE}"/>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D7103387-3192-454A-9D36-99361CDE2E80}"/>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063B8610-0B8D-4B26-AD4F-42F3AEDA9651}"/>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0E2699AC-6EFE-4799-A52E-7192042ACAE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18773514-CA25-4084-93B7-F7BA945F32D7}"/>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B042E259-F3EB-4149-909A-F7893DD55A14}"/>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2F74D149-C5C1-417C-96CA-784137F78C5E}"/>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D6BA8E1-5A73-4164-95AE-F4923BC53CB1}"/>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5C9374F3-E1EE-49D0-A0CA-DD728756E9DF}"/>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20DED97B-5920-4D3B-AABA-D9DEC9FAF51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231AE22D-56F5-4BF3-97EC-04AE0B775879}"/>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0B065548-9CAF-493B-BBFB-F8072529AC6C}"/>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8C693C57-4B38-47E3-8009-BD1CB9E4EDB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3EE70D5A-4AD4-42F6-8010-343F9243BABD}"/>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19BFFAAE-D33E-44EF-AC92-7556AC847305}"/>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B607D975-1654-4357-B5A0-E1A6E9E634B4}"/>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2925B25C-538E-40E0-A033-8973BF832948}"/>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9187A973-9317-47C4-9F26-D42D735CE1B6}"/>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718CDD94-4A20-4E18-A3FB-14AEE25EB00E}"/>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7B8C9D68-1B5D-4C50-AFE9-4308F88CB292}"/>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696B2A82-C68C-425F-8608-0FDF53AA6A90}"/>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FF804E23-CA51-4978-B7CC-48628C66DA37}"/>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FFFC87E2-E7D7-4AE7-B73F-624CD491197D}"/>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FBE9B5A6-D795-4D70-A87C-DAB15220814E}"/>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FF772699-449E-4776-8C3A-B9A61FEC2330}"/>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613C0CEB-67EB-49E6-9753-2584256A329B}"/>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FECEB34C-B1CC-40A7-B24D-375ECD4DC0FA}"/>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E685C8F4-D7B8-4C01-A0CE-EDC178CF90B9}"/>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D59B76DE-0E79-4E7A-BEEE-04B1D5E577E3}"/>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9F4AFA98-B4BB-4BF5-936E-467F3A7D4980}"/>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7A1AC697-DE66-4954-B0F0-34944DEF1457}"/>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72A845D7-844E-4F87-A52F-C35812257A09}"/>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025F813C-DEFD-453D-B75A-FC7B7CE9CA1C}"/>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FE90E798-98CC-4C49-BB91-2ACB9E41D221}"/>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4DAF98DC-1AA5-4985-90FC-F2C9BD7F50A8}"/>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AD866B14-D6C7-4BAA-9752-3252DFB7DD59}"/>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EF573B19-5AF5-40E4-A9B6-62637225102B}"/>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3780F65F-68E6-4100-8FBE-AD75A11804E9}"/>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EC3DB208-EBEA-4C97-9F59-54274D2C6F1D}"/>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337B6594-A88B-4F16-8C34-3997F129248B}"/>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0C226684-D621-42F6-8033-F3B02776F1D7}"/>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EAEDBD4B-3F28-46AC-8B61-F7D4954CA00B}"/>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7395A701-5D5D-44EF-A8BB-D78F2D3EA348}"/>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DFF5BF07-CDD0-46E0-961A-2A407A5B5424}"/>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F2586AB8-1C07-460A-AE90-A45928DD9F91}"/>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11709F34-7D37-4B19-B801-52EC3A82514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23F961AD-9E21-473D-8B04-20EB0CF458AF}"/>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A4AE2F4C-3197-4600-AD1D-9E3487154ACD}"/>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DC65A436-EE01-4E5E-9726-02E6084FCCF1}"/>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3D1180C3-E42C-4844-9B81-A340E049AC0A}"/>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4EC0313C-81FF-49D2-8F8B-7B7704903D8C}"/>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E8004AC3-0063-48FF-95FA-936E9166B050}"/>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01BDB315-0DA2-41A5-B092-DFD5E0F0685C}"/>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0F640866-7418-4D06-B48B-32AC0672FEB1}"/>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BDE3A4B8-537C-4CEE-B685-D709AFD777D6}"/>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830D2350-5E37-41FD-A938-D39C3F48E2AF}"/>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41B8A32C-BE2D-4E59-BE7C-9C905825E8B5}"/>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7602B1DD-58EA-49DF-9192-4B87A6ED76AE}"/>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E86E319E-9D92-48D1-92CE-868DAAB18649}"/>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83794CB4-FA1E-49C1-8F01-3B72E4994ACF}"/>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3CAB7D61-CBD3-40ED-8187-2C2ECD5D86FC}"/>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00D04417-EAE4-49C8-B68F-BF0C68CDC147}"/>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EE73F419-68ED-4EB4-9BE7-490FF07C0DBB}"/>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46A2098F-D62D-4C00-99B6-74E08F4E950E}"/>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0856345F-21EA-475C-BCD8-5E13A6411A5B}"/>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37AF7C2C-F32D-4AD6-88AA-7F1439F67A27}"/>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CBA71A16-8B1C-452C-9E5F-1E1F6CB4C897}"/>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D9155C62-213D-4C49-9BBE-010C14D382B3}"/>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7F47B9DA-018F-4BA9-8539-9CE5A15229F9}"/>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C9FD31EE-3D9B-49C9-BDC9-E1131DC1E90E}"/>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3609DD87-4AD7-45AE-AFF0-04F2635F3B9B}"/>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967B229B-4F31-4CE8-9409-665C2A05B8F7}"/>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8BEBA110-334A-48C3-8000-9E2971AB0977}"/>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F361275B-8708-43D4-BD22-BB69525FC7D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580522AA-01AD-49E1-B53D-E6EA106E1874}"/>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2ADA1D6B-1BE0-4DED-98E2-021E0F6A5028}"/>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1BF8C896-4A9E-458D-9B2A-944A2B2B616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373847D6-1250-4CD1-9E48-3B4014FA17E7}"/>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414C5CE3-DEF5-44DB-8403-96F675C2751F}"/>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31D3FD8E-735D-485D-A5EA-ABFB32D6A599}"/>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CE6E860C-BB47-4563-83FA-47735AA16FD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AF2471EE-0A11-4E92-A657-DBF181EA2BF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586F05C9-1CB7-42D8-AB1F-2A5F3E389034}"/>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DB9377AB-5059-412D-A32A-C268F0F6A8ED}"/>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58246AE5-5C11-4B57-BDA9-6FF59367C150}"/>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C539F073-3E3B-442E-892D-0F8FD6E1309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24DFF1FC-1B22-49FA-AB61-B7A482C15FE1}"/>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256703AF-5C38-4643-8CA2-5E38974B2D2D}"/>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C62849D7-2D2F-4514-9663-894D40142C20}"/>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27C909A6-B0F7-49D8-AA34-EB8492F78359}"/>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CB1DB971-359A-4FCC-9EB4-C09EDAE24426}"/>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88E5ADDF-BD23-4E87-876D-C0A71A81BC50}"/>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DC7EDDFA-879E-4A51-B7E1-D1CFA2DE8E1A}"/>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2AD8F58A-1F14-4FF8-A402-3E34FBD7AF9E}"/>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5E96857F-9CDE-49D3-9266-74DBAAB73037}"/>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EFCF220A-A801-4D45-81F3-3BC8DCE9CC96}"/>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8F57241A-51A6-4EF3-9B72-17CF65896428}"/>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7E87D8ED-52BC-497C-934C-5723486B89CD}"/>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CFA2E4DE-7A9E-47D2-A879-65233C6A6B47}"/>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BC4815FA-D694-4C6D-B501-30B28C907093}"/>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7F074907-3C4A-4ACD-AD71-F3E71C480059}"/>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64442504-7BB1-46C7-BAE6-18EAAEAB6D88}"/>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5502638-1A6F-4316-8150-9B3EE8A0088E}"/>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AE524679-1131-402C-9467-7ED9071E4587}"/>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F5443B7F-3281-4093-83C3-3B068E33C943}"/>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5B372FB4-A478-463C-8CE4-0CCF7E24014D}"/>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E726ACD5-F275-4D77-A9B1-5E0136BA9849}"/>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47F15776-3294-485D-945B-D22431DCD17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2BB0EA62-04C6-49A0-BC00-29F2240878E7}"/>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D5EE591C-35E3-4308-AF85-F08E34556C12}"/>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C54A2993-6A16-4D41-9004-5DC800776DA0}"/>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754DF530-2C8A-4F1D-9847-72ACFA6B1EE7}"/>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AB1B805F-4CB6-4C58-8586-1F4AE0E6E5E5}"/>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748093DA-5953-4F96-80C5-773EBEE42ABA}"/>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F84BDAD9-3DC2-4632-9A8E-C26A40142F3D}"/>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FC25BFEF-1CAC-468B-A064-DC09D9791955}"/>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D941FB56-3362-45BA-9BCE-F5722EAC79B6}"/>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E184F1A8-37F5-475A-9D2B-A114EC6EC5AC}"/>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9BF9945C-11EB-4167-B40A-4BB58538B3FE}"/>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94D9B60A-70FA-4A8D-892D-9282818E7D6E}"/>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6E79FF00-6326-4A91-A5B2-0E69F0126458}"/>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B855D0B5-88AC-4A93-B883-906A0EA91DA4}"/>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CDBE60D6-86AF-4EF0-AEDF-B01B3E23B01B}"/>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9A5A9D12-000C-41AA-A5FC-41D023597BB1}"/>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552C614C-619E-4561-8F6E-B0202879EA3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549BB059-0338-4DC9-8114-8E861AA63854}"/>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156756EE-626B-45D4-AB35-D70654503FD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BB12B297-F738-4E6B-A193-B7DEB1F1FE21}"/>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4AFE33D0-5855-4E5A-92EC-DB26837A14A3}"/>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FA391B56-A5E7-4788-8569-5FC0A4D609D0}"/>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53EA88C8-0265-4E5C-9425-CECCA38ECEF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D05FE99F-7FE0-4BD0-B864-F7689E47F677}"/>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079F16FA-0017-4B5B-AA13-3FDEED74365C}"/>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FB848461-D0ED-4201-A29A-667AB5DBF3BC}"/>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3408047F-A323-46F3-9B81-6177D34F8455}"/>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6DD1F1CD-73BC-4024-87CC-BB31BA0D3EFC}"/>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40BF21D9-0CEA-43D4-B66E-BEBE07C3B896}"/>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B45F086C-D419-42C9-AAD0-707433F3A2CF}"/>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7AE0F74E-32DC-41C6-9AC9-A66F9ADF4239}"/>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412EBDAE-959E-4A6B-9353-86D54A98C4C4}"/>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2D7FA307-F887-493F-999E-9065A12CD5BF}"/>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DD473749-66E7-4FDE-9E31-A1211D57CE0B}"/>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2A155337-D70E-4322-98C3-A3FC856F600D}"/>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CB70E820-B4C9-467C-BCF9-14E348A243B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CE7D92ED-E304-4F97-B5ED-BD31433FFAD7}"/>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B0C66C91-5741-4F93-9E4A-AD870BE036A2}"/>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745CCD33-415B-4334-9FEA-F95FDFBA0676}"/>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F9C290BD-B57D-4871-B68C-83695F3C2524}"/>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23202B86-3169-46DD-BDFC-9AA870002AAB}"/>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02139B64-B19C-4380-81D1-8D15FB55F6CC}"/>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EE981A31-ACF1-4024-AD74-AE89361443EB}"/>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0C61A143-0271-43C9-A4FC-D76D8DDDCE43}"/>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CFC3622E-306A-418D-A73A-0B6914BA61BF}"/>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382B76EA-B7F9-40D7-A34E-CAE3380DE65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117E9652-85DA-4CEB-9003-0FE655A4C2FF}"/>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C335276D-A669-4DD7-903F-22F264389F3F}"/>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677C3EC2-8CC0-491C-8EB5-8DF4010CC29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A1667BE0-3D39-4F4A-8F9F-EA5385A85B29}"/>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0D777166-99CB-4204-9F4E-55A667AE5B17}"/>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44871861-AF93-4A3A-B273-2A65948769E5}"/>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CE700E5A-CC62-4D56-A6A6-5708B0B59609}"/>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00DAE169-0820-45CD-8101-F7B2A0549417}"/>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EEE06EFA-6FB7-440A-914B-A09911B4A241}"/>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00141924-BC8A-4B8A-A1E6-D800E6F57B00}"/>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1E1034C5-BD28-453A-A6B8-9712CE7DDEFF}"/>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8E92E377-4E3B-48D2-A953-71B4D09F8187}"/>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36553494-BDA5-4CA3-9AC9-5A4C7F4B50D1}"/>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23EDD921-786E-41BE-B450-5028766C3DB1}"/>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D627F85F-144A-43C3-80F8-F344B3B7E8F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20083286-E455-4BEE-B02F-EF90B5601306}"/>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DDB59A0F-3456-4F6C-8A6D-1BCE947BB482}"/>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F818D25F-44AA-44F0-85A4-AB9CEC7A1C6C}"/>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8E880902-B91B-4079-925A-215A8F693534}"/>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0E8C8325-5F9E-426D-931C-5F323DFA9D7F}"/>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9740B689-A046-4EA6-A2B2-2EA8E5C3B94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5BDA0858-2562-4E62-AF07-5F0E28B42523}"/>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A62FAA9B-BDA0-452A-A3E9-14AFA17B78D0}"/>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A62EDD6D-8BA5-4FA0-BC81-938A7738D1A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4E62B571-AE0D-4DCC-B2A4-C2903683C067}"/>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A43579D6-6EF7-4A3D-91E6-3AB5869881F2}"/>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DA4ED175-0D74-46ED-99DF-6E3BA82467E3}"/>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971FA75-C1C3-49F0-8ECE-C4751C72A141}"/>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56DD5AF8-C0E2-42C2-B286-3834DF162BD2}"/>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726D3359-D87B-423D-A914-10CFAA6F3B33}"/>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7D2D8EAD-DCD5-46BB-9F31-F9D63F29A4EB}"/>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18820A0F-8022-4CAC-8EEF-EFE2658563B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D1761934-F690-4E2A-AF4C-C26053FD5095}"/>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E0DD13B0-B1CD-43B3-A01C-216381413670}"/>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4BDAE628-1276-4D5C-AA8F-9E74F8D44CE3}"/>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6DF4C7EB-AE42-46D9-BE48-64D0F64A180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6A13A517-BB0C-4829-8CFA-66CB4F7E11A7}"/>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844EFC9F-C5D6-4472-B49B-7721B91B253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C5123618-678E-4EBC-8A4B-F1E84CC3C8E4}"/>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5DD61FEB-FFA1-4187-AF28-5ABF1EFAD83B}"/>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498CF508-8E1D-4261-89DF-6C59709FF9FC}"/>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9AB2162E-54BA-43F6-B26A-0D943078698D}"/>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79713FDE-932B-49C3-A7A9-24D4559DC119}"/>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638626FB-298D-4C5A-AF27-030D119A678D}"/>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AA50F77F-DD0C-4EA8-9EF4-352770424DA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F03A2275-6BDA-4F7D-A9CD-676BF31DDEB4}"/>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8C6A30C9-0FB8-4A1B-87DA-20437440B5CB}"/>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09503099-7203-4ED8-BFD8-E55A226F5406}"/>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2A96C0DA-065B-46EF-98D0-D3E987902FD2}"/>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68729FF4-775C-485E-BA65-C11D7464F2DC}"/>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75A419F8-EBFE-48E4-ADDD-C7C58054ABA7}"/>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B71823FF-3395-48E1-AEC7-592F8FC15115}"/>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6C2CC0BA-9850-45DE-979B-831D52B526CA}"/>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0727176D-4543-49C5-8B7D-8CFC1FAEA989}"/>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7F732547-4B4D-4587-A42F-886BEC4182DD}"/>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BA0678B3-B658-43DA-9981-4A141894B497}"/>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4C70D7CA-117A-4236-A479-1A30B1EE40A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97A54995-3CA6-44BF-AE29-EC5B61241B50}"/>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E3FC1436-3B67-45BF-89F6-2F53483284A8}"/>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D9235C63-3B5A-47F6-B77F-0C6E966648C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76121466-1675-472E-9871-862FF1C65D7C}"/>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DEDE7D1B-47DE-4CFD-ACFF-E86E2E973EDD}"/>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1CE1D9D2-368D-4A04-A64A-E16DE05EA34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9E4C8067-7A00-4C7B-B0F7-75CDCD9EB40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8DD3A520-07FA-46F7-A3E6-F2B435D6FE78}"/>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20401309-8F6A-48B2-992E-34226AB2F3DF}"/>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06254EE8-82A4-4220-A0E1-FA8B6BE49701}"/>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4BF64791-F57C-4B83-9875-8A61D5095187}"/>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2353BF1F-1B20-4BDD-B125-3401DFCA884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4310EABE-8736-4744-A7DC-7C35D245E848}"/>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0928C392-0BA4-4DD4-97E3-7EAD9B87FD51}"/>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3D5066C2-8E2E-499B-B39F-AE203B991264}"/>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C130FDB3-0967-4835-B891-47E39F01D9D4}"/>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548E22A3-6CC1-4583-970F-C62405B4A4C1}"/>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ECC8F7E1-2A00-4C38-9970-8888C7F243D4}"/>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12B18AC3-E049-4691-A60F-78B09B5B4AD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4D5BD8BC-7CBE-4F58-BEBD-C3C835E5917A}"/>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DB40658B-B703-4B6C-BEBF-591AC5178438}"/>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D9FB729C-A1BC-4F00-9356-4EF56F9FFFC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03C66CEA-66B6-49F0-B7A0-751E4290C81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B488AA0A-6CBF-4E3B-8971-AC838C131786}"/>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318D195B-5270-45B3-BE82-0B95A4CF0CC5}"/>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A12BC676-EC01-4498-9ADB-DCF201C15112}"/>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DE74DCB2-2964-4536-AA09-36CA20665E77}"/>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4A65BFC1-0816-4C4F-8D9E-AE2757EA8548}"/>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C6ED1504-C5BF-4CF0-964D-87B0AD283A78}"/>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B46C5867-706B-4420-A9AC-79A2518A4E39}"/>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C2C6AEBC-118C-4330-A49B-AD9E1C6255F6}"/>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42292277-685C-461C-AC3A-42AE91D43870}"/>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E5111CAB-6654-4DD3-8267-68B90209889E}"/>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7908E810-D005-4441-9C51-75289EBBE03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AE4B3061-2F3A-41BA-B990-7B847B2E8EA3}"/>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F99FABEC-0ABF-486F-AEAE-5CE02B10D1D0}"/>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797A7923-249E-447D-BABF-578B28EC7F4B}"/>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57688957-A9E3-4A6F-A90D-81C082F98B1A}"/>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446BB9F5-856B-4888-9EBD-50976CA2DCF4}"/>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66A01FAA-0567-4EA3-8BAC-5942BEFE02A3}"/>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E58976A3-B86F-4AA1-8585-2BD70BFF93FD}"/>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674C7934-7227-457C-804B-942DBAD56E67}"/>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9D37B59F-10C5-4B92-AEE7-F93C0D0D17A6}"/>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7F5E2AC9-D374-4EB3-9BFE-1247B0148A5E}"/>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7977F7E4-FACE-4E7F-BBD9-EDFA2BCA1A56}"/>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FCAEE83E-F828-4F09-BF6C-202533DBEA41}"/>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E9BE1B58-3DF6-4141-94DA-A78144A73567}"/>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3B71E43E-F837-4208-AE83-0053D0223A7F}"/>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8696D818-76F6-4822-8233-39C8150CB54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E321385B-5668-4FD5-B01F-034A02F050C3}"/>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9B90ED57-AA8E-4835-9630-B88691153B77}"/>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53230EE6-2616-4080-90B6-CC76190C8C5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9581D6C1-6ED3-43FF-B00E-20694C82DBAF}"/>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5418CE03-C045-4198-81E9-5833E791B9C2}"/>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1AAAAB9C-2460-4522-99A2-158C25A5E261}"/>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FBC6755E-8944-4AE4-9FA2-D0B2DEA31CBB}"/>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BDB182C8-2A67-485D-93DA-3815E425B583}"/>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D2E835C8-0533-47CA-B34C-96B00D6A2FF6}"/>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DA4AC031-9B0B-489E-894D-3CD77598E715}"/>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B2B55ED1-52CD-4621-B962-56CF769952AA}"/>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CF785E58-A3B2-4DB4-AF8F-36AEE56470BC}"/>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CEC915F8-5286-44DC-865F-7CE255F68B9D}"/>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AAFF7C18-5CF2-4A25-87D6-820ECF506228}"/>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AF4230FA-8D31-4A7A-8038-2C03276901E7}"/>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5A5C00F1-C219-4963-8B7A-CA0F6566D74E}"/>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27E7670-5CD6-4874-A591-95A8FFAB1023}"/>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D7763EC7-D1D1-4E5E-8EB9-2F42FEC7EB4C}"/>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E3CA08F7-0DC0-45EA-9E86-4E6BCA671834}"/>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D64FCC17-C3FA-4DBA-9F5F-F50F7E58F417}"/>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BA4F13B1-0694-4EB1-B652-847CE7149EBF}"/>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37FA484B-9E24-4152-A351-BBD22EA9A14B}"/>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B8CDC33E-C61C-44D2-95D9-19C4ACDCF6D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EC40D927-BACC-4DE3-91DA-F77C14C0D419}"/>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D60A07D5-E9C9-424D-AE9F-5842D60D5E75}"/>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AFF76391-EDEC-46FB-BBC5-D04CB9BB4ECB}"/>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89BD7E13-B0CF-415D-9546-0E2BB05A64BE}"/>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ED644F8C-E61A-4804-830C-B5D7912EF221}"/>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60413C4C-DF4A-45CE-B84E-B72E2B7643C2}"/>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7349DEA5-297E-44A1-AC8C-FB8A646597F6}"/>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36C5E1FA-955D-4EF1-B3F5-A7D1D81659E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C207329B-6009-4D05-B52D-58BD90219D7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D3B0E3B7-0F42-499E-BCC2-959685AE750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7F86404D-A987-477D-B328-C9F58A844C39}"/>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DD9B3887-6E5B-4C34-BE28-0F7CFA29678A}"/>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0F65CC33-11A8-469C-B805-C09B1E3C904F}"/>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999B29B8-19EA-4DA2-A568-6E82FF91C956}"/>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14252505-0099-42FB-9784-F79CC42E3F05}"/>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D794CE7-D147-42E3-9E09-F1A33DDACFFF}"/>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03884BAB-DC43-4C8B-B1B8-D927E64C0869}"/>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A331F8F7-CA21-406C-8D8F-960BABE14F35}"/>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F794D562-E023-421B-9962-41F634AE7C05}"/>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1F4F3992-A23B-465D-9CC3-61EC70EAF9BC}"/>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0D7CD9BA-B039-475E-A917-8E526B4495FE}"/>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BCE4288C-6874-428E-9545-EF23307A5B54}"/>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9D65D35E-6B82-4B05-83C1-B7A051980A13}"/>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14D7DA7E-CA87-449C-83C2-AE5897EEC658}"/>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495B0D20-C04E-4B06-8F02-0782D44AD442}"/>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BF16ADF4-A695-4D50-8784-FBCD5AFA94A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F5450C3C-5A2E-418E-B5A9-7A04008C3600}"/>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0CBA7698-5062-460E-98A8-B09989B6D170}"/>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A771278B-79F4-4F6F-ADC9-99620F067776}"/>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5CDA3E53-60F0-49EA-8740-A5CE5F82C2F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D95D07F3-133A-4CC7-8BE6-C0063CCCA944}"/>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086C44FD-9707-4FB9-8A8F-108440B525D4}"/>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2F330BC7-0270-4BC3-A40E-93007A06202E}"/>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6E9482A2-29A7-454C-85E5-7DA005588191}"/>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455D90A7-53EB-4157-B06A-B09430B99830}"/>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D36C8E6C-9D3A-4FF1-A206-85F3A7E6CDFB}"/>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495C8725-D6E4-46B9-A291-FF663C140C4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915C717F-040D-462A-A302-8C444AB00697}"/>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83F90A75-A133-4DB3-B6CF-FA1A23D42BFE}"/>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DC24FCA-BD8E-46AE-8596-8975604D9AEA}"/>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E2F5C8C1-AFEC-40A3-890D-32916C65A452}"/>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138483B0-F4B5-4DAF-A387-B11C8209B207}"/>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D1E6C09D-AE0A-44F0-8D86-F0F098516851}"/>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6E1AF6AB-3299-4206-A871-CC78DEE9BCDC}"/>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B2BCA9A6-C23A-4C60-9EB5-31E17BD05155}"/>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0060319E-81F5-4186-906C-2C6FD00121DE}"/>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0DFF086F-57EF-4A1D-A0C7-514A41BC2C30}"/>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002C823F-A918-4019-AAA9-4EE57A4BA1D2}"/>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015D52E3-C15A-419B-9053-1B93DE7DF526}"/>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E609B678-FFDE-4E27-ABA8-C4E2DC054FAF}"/>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5E5FCDF9-DFCD-4176-9442-935C8ECBC33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31830980-5B69-43C0-AC40-43ED12252B82}"/>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7E4FF519-BEAA-4DC2-911B-B49149B84DF7}"/>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0311C67B-EEEB-49B2-A419-795137B19529}"/>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334E79A6-4C24-46B1-9905-914B96639E22}"/>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FE51BB9B-74DA-49CF-B7AD-EB47D0E7BBF2}"/>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A4403A65-A0DA-4BE6-8012-FD64DB8C1664}"/>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B7800809-CFD1-4E87-8BB2-44F2E189EE43}"/>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582767DE-85A5-44F9-935A-8C054C0AD02D}"/>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7D2CD8B2-1446-400E-B76D-4826E0058807}"/>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563A763E-2E2D-46A8-9A09-2EA882CB764F}"/>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FDD3C529-F9F4-40CB-945C-F0220EAA58A6}"/>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D30BA5D1-8E35-4CED-9F84-F4F76DE2B2E6}"/>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95E6C192-A302-462A-A238-55E2A12B919D}"/>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2209B501-CC3C-4831-9EDD-0E5D796A750B}"/>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6DC067A5-1538-4EF0-961E-CF91779AB220}"/>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0422F0D4-8BE9-416A-86AD-B5D03067C615}"/>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252332B8-6D40-458D-BD7D-FA45D342BB1F}"/>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F9D271A3-19B2-43F7-89F9-F29E556222CD}"/>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0E8F4DCB-5483-499A-B72D-CD4D27E4720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95D58A6E-1421-462D-851B-A541CADE459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3CF6E978-E6A3-4E28-B48C-5B2F1363853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929092D0-582C-4097-8F4C-4EB1A2C7EA4C}"/>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900CB207-087E-47CE-8AD4-BCDE0764DC8E}"/>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DA69FF0B-5E17-4AF4-A8B3-599499B1957D}"/>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DADB0F6F-1CDD-4FB8-9D68-45BE9B9943AF}"/>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DC51E39C-1E6E-404A-BA15-A48AC31698DF}"/>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B1DF6320-2719-4BBE-B772-BDB8A206D6D3}"/>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70887775-4FB7-4E8E-A540-78567A2FCA3A}"/>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22E0B499-7BCE-4E28-9306-EDDF1AEA6042}"/>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B6E6A8D0-5039-4ABC-AE1C-BF89AA7AFE4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8E5F2924-7410-4270-BD4F-54606CA23B1B}"/>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14FDC4FB-AC4A-4FDE-BAFA-DFCB2670C03E}"/>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D5CBEC64-D664-4AF2-89D6-457B83B37AC3}"/>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F38EE161-04E0-4E91-AC33-4A23A9DFA41D}"/>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FA9E1208-026F-447A-A7A2-D2F24BE66359}"/>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B1EA15F2-449B-40F0-9562-1687936D5D98}"/>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0F421927-C9B8-4B0D-AE06-200D80FCE5B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600E6BB9-C199-41AE-B8CD-68DD07417314}"/>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B94CAAF2-08F7-4374-8536-CFD427C298BB}"/>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F93C2788-3CD8-40FD-92E3-C0ABF648C40C}"/>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63CD8F10-0AE6-4055-8CF6-E24DF6CC7772}"/>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6926210D-F86D-4C52-8513-1612507B861E}"/>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A4F928FA-E70C-4EF6-8761-BC2F3E8DCA8A}"/>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F29DBAC5-9AA1-49B2-A4CF-F63690AD92C2}"/>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69F7AD43-7D18-43F7-8668-FA339C6D0B81}"/>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E0216DD7-A2C9-4E64-A4C7-45DED34B65E1}"/>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6C916F1E-E126-46FC-A9BC-ACD081A36F9A}"/>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AAF86D6D-B203-43A2-83C0-E75846E02573}"/>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B87ED2CB-8ED7-4979-ABA8-953FE2D6CF9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C67F7AA4-7589-4441-82A8-7A1184B26676}"/>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CE684E4D-64D8-4BD7-858C-25BEA337DCE7}"/>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B65CBE22-745C-4221-9FDD-9FC7BF0FE765}"/>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8D464300-0639-4F6A-8BC0-1E228BEE0AF1}"/>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B08433D4-0D11-464C-AE80-14DF63DB0E93}"/>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D63BD5C5-4366-4FB9-BBCC-E255904C8A10}"/>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2D58EB16-4A96-48C3-A096-F61DC733C688}"/>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36849752-C12C-4692-B995-4F297E51AD3E}"/>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E2C2708F-C059-41B3-83C9-15D797BE31D7}"/>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0DB0769B-5504-4B98-9890-E391C7FEFD40}"/>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2C713997-F1DB-4F0F-810F-5773A83FB2A7}"/>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A4A5F527-A61F-4B7A-A28D-B91083E3F3D2}"/>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060D8F14-9E21-471E-818F-3D96F9E14632}"/>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D57ECA77-6443-42D0-8D03-2C5183F82BE1}"/>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5A790FE2-03B9-4985-97B3-7796BAC75AD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C42FE64C-4965-4B60-9D9C-E0207F50FB2A}"/>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7EF07AB3-2E1C-49A0-A527-8C2F982C20DB}"/>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CFD539CD-AFB3-408C-976B-8E1A6F9CDC98}"/>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BC2111CB-EF17-4E80-8662-20E91B65AA9E}"/>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1F0D9602-1647-4536-B2FE-145AD60797F7}"/>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86D7418D-09EB-4E5B-80D1-1875CA18B141}"/>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BBED9627-CB43-4A5E-9DEE-33C3BC7B980F}"/>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AC430ECE-8BFA-49D0-B33F-2F079511B3D4}"/>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246B4188-A5DA-4566-BF36-C5D7644CFEE0}"/>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3EE88676-5430-4DE0-A745-399D4E0DF857}"/>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21EFD2C9-CF9E-449F-869A-E3AB1B591C58}"/>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AD274963-CB5A-4C0F-BA1D-2479699D40CE}"/>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C2231D3F-2C46-445A-B54A-668EA5CF2E92}"/>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38E7C2D0-E1F5-414F-9865-455555FA7DD1}"/>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DC363281-6997-4DCC-B090-CBEFFDEB2CE1}"/>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537BB3B0-93A1-4232-B262-2A7A23AD80A1}"/>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E71C1CB0-D5B9-47FB-9817-AF94E00070D1}"/>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876EA239-CED2-4ECC-955D-70148B3EE94D}"/>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B06F2B65-D717-49B4-9958-A6973833D1F3}"/>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D24D6FD-7217-432F-BC55-B9702E051A68}"/>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221EBA23-162C-4171-B001-4C734B9FFFE0}"/>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69FCF586-3EFD-4EAA-B171-2C8AD076C47E}"/>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E2701315-B2E9-44F7-97FC-716FFBBCC1D6}"/>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549EACFA-CE43-489B-A235-5FD72867248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08AB19DB-4C64-4342-8DE3-5AF2CEE102F3}"/>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7989BBD7-407C-4F27-9BFF-95E54D5C886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3AD654FB-393C-4622-A598-9B706BE3CD0A}"/>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DAE300A7-CA54-446B-A058-789D95593478}"/>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F7801435-53B1-42EE-B39C-0E13395932DC}"/>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92BEF0DB-1A31-4AB5-8356-57981B1A27F0}"/>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DD036D2D-57FA-4EA4-A1E6-68ADB6C49E5C}"/>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EBE2487F-025A-45CD-A85F-887834E5EE55}"/>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A73949C8-87DB-4B3B-B5E9-D0ED24F64E47}"/>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33B99506-6754-4B69-9C74-82E460A4FC1C}"/>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2F5D5AD1-F9EE-4F23-AE0E-78F9BD0526A7}"/>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9279F550-1DFA-48A8-B83C-9681C4013791}"/>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grpFill/>
            <a:ln w="9525" cap="flat">
              <a:noFill/>
              <a:prstDash val="solid"/>
              <a:miter/>
            </a:ln>
          </p:spPr>
          <p:txBody>
            <a:bodyPr rtlCol="0" anchor="ctr"/>
            <a:lstStyle/>
            <a:p>
              <a:endParaRPr lang="en-US"/>
            </a:p>
          </p:txBody>
        </p:sp>
      </p:grpSp>
      <p:grpSp>
        <p:nvGrpSpPr>
          <p:cNvPr id="648" name="Group 647">
            <a:extLst>
              <a:ext uri="{FF2B5EF4-FFF2-40B4-BE49-F238E27FC236}">
                <a16:creationId xmlns:a16="http://schemas.microsoft.com/office/drawing/2014/main" xmlns="" id="{4F3646D5-0988-4369-8988-00D85B874C60}"/>
              </a:ext>
            </a:extLst>
          </p:cNvPr>
          <p:cNvGrpSpPr/>
          <p:nvPr userDrawn="1"/>
        </p:nvGrpSpPr>
        <p:grpSpPr>
          <a:xfrm flipH="1">
            <a:off x="844972" y="4636278"/>
            <a:ext cx="270931" cy="344010"/>
            <a:chOff x="6843236" y="157160"/>
            <a:chExt cx="947072" cy="1202528"/>
          </a:xfrm>
          <a:solidFill>
            <a:schemeClr val="accent2"/>
          </a:solidFill>
        </p:grpSpPr>
        <p:sp>
          <p:nvSpPr>
            <p:cNvPr id="649" name="Freeform: Shape 648">
              <a:extLst>
                <a:ext uri="{FF2B5EF4-FFF2-40B4-BE49-F238E27FC236}">
                  <a16:creationId xmlns:a16="http://schemas.microsoft.com/office/drawing/2014/main" xmlns="" id="{BC0B6B41-1F7E-443A-B3C7-D4E2C74C0438}"/>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38EFEE21-31CE-461D-AA24-D9A341EEAE2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857FB5D4-54F9-44AF-B3CA-88E9DE39E332}"/>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15680CA0-F9D5-4139-86BA-0C4A8D1181C5}"/>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9810851D-E59B-473F-BC43-8AAA4D52109D}"/>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659CAFCE-FCCE-4F0B-9664-1986E4978B00}"/>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5449434C-7AF6-4DEF-B8AA-EB895771EDE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70073711-32FD-4830-BDE5-26AD3566357F}"/>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5FE2453B-FDC7-4F4E-867D-D03425B90DD3}"/>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16FCCEA4-0CAC-4213-9B60-DE290C170050}"/>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09FC34F6-39D3-4874-BB3C-91BD5CD53C8B}"/>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C25B0B08-95AB-4A5C-8E82-ADD5644FBDF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218FD484-0034-4DF7-B29F-B7737FABDD15}"/>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5AD167D9-6AEE-4DBB-9D76-76C120A37A18}"/>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9C846068-5946-4B2F-B7B2-F255B5DC4F11}"/>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A327B83D-0F58-4659-9921-25F2DA1F81FA}"/>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4D4BA6E0-ABB6-45B9-8E18-3974258170F5}"/>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385C257F-5F9B-4217-AE3F-ED3AFD53C2D6}"/>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E04F0FF3-06F9-4186-8967-DA3C436F41AA}"/>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D233EF4F-4514-4E29-9862-69162F23B26C}"/>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26C7CF03-CE26-4D43-B449-B2BF5A79F1BD}"/>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74AB9752-3191-4696-8A87-AC4E5E3AC278}"/>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AEC43DF6-07DA-43F6-BE0B-DAC07D5B148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7ABD79FC-ECA9-4680-989D-05F5EDE51F59}"/>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5F8D06C3-7E24-4DD9-B4DF-8793A479D0A3}"/>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C743D0C6-316A-48B1-9F8A-11C71244E910}"/>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4171E47E-DAE3-4C3E-B673-7F32B22EDA62}"/>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EB89D2DE-4F5C-4382-B049-9519BC174E64}"/>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601FC9AC-BCE8-4990-BD57-882F49E32611}"/>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DF5A0D59-084D-44D9-BD30-E7EDE59F8CEE}"/>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CAC482CE-0366-4B7E-81D9-EC87FDF48B56}"/>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9CA12BD4-E621-4F3E-9308-ECCF73E88608}"/>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2105697F-18BE-4740-A537-F7D5C1ED59B7}"/>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1632308D-D437-4A31-AFEA-338415E75D3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093D0B34-9133-4E70-9259-89CAE28D6CC0}"/>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04D81739-B824-4B29-88AC-A910E51E59D0}"/>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DB0902E5-582D-4866-BD0F-7CA946625DFC}"/>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82ABACDD-F662-47B2-990B-96B8A9454D18}"/>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99CCFF2D-7805-4147-8E36-494D999D266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1C3703E1-FAE6-4F6A-A46E-87DDE853CE39}"/>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A14A5595-84A6-4209-AC6D-A5285414DE92}"/>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43BD6FDC-9FFE-4A4A-B744-F20C501AABE8}"/>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2038596F-CEF5-4393-9DCC-608BCE54B62D}"/>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5D4FAD11-4B2A-45C0-8664-565137D19FFD}"/>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02399857-0885-4846-AC71-864D9F6A7A23}"/>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467675B8-FB86-4A41-B2BC-A5468ED64B1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4C6B291A-312F-497E-ADBD-876E0ACB5464}"/>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1A1B85AB-5A61-4EFD-ABB7-683A6D4B909C}"/>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6AF47AA6-2A69-4579-AC3C-9DF6C1FC5894}"/>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9680F079-610A-4EE6-9321-B9CF70256402}"/>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35E13680-CC7D-4BEE-BDC0-89931FAFC2A6}"/>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83A24C1A-069C-4F95-AB2A-7FD90BD1A992}"/>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AE1742DA-DBC0-4B76-944A-57FF8C2E326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9010F611-C7D0-4091-B72D-46ABCC0FE7E3}"/>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459E210F-9A93-4B0E-B3AA-E2641947763A}"/>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A6320669-8615-4A7E-A6F4-CAFD5861547E}"/>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D5D1A7E8-C8F7-4944-B60D-CE372212A10F}"/>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DBEE0D55-3815-4F2A-AA8F-6C0035DBFEF2}"/>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8088A572-C462-4BC7-B4DC-5EDBAFDACB86}"/>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B4EEC4D3-9BB7-430A-B831-568C857C88F5}"/>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A0BE4888-EF3F-4906-B4F6-1F6398993B2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91704A19-9400-4441-AE69-7662823DB52B}"/>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D0CF565E-5536-412D-ABDF-E55C9144F339}"/>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F0FE3557-658C-44C4-926D-5166DB33F749}"/>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A7C0B374-99C2-4154-8EE9-7AA73E6E7127}"/>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0F7A042F-21E3-4956-8703-B1BBAF75FF2E}"/>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B14B329B-CC32-4F2D-BB28-0246B53C2356}"/>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B9C08DE0-B2CA-4179-9A6E-3430CE5157F0}"/>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AE4C03CB-25AA-40DC-98F8-F0428D20F60F}"/>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67068892-5EA7-4A47-BB44-86B48FF53338}"/>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DAEB6C44-1658-49BB-9E5A-9BCFCD57A5A5}"/>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0B987E61-8072-4AAD-BDED-317785C4C82D}"/>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3BA196E6-B740-4E9B-8CAE-DBD3B2E0DA63}"/>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EA1170A2-E0B1-41DB-9701-35DAF46AD3E5}"/>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22622044-9C63-428B-BCBF-DECDF4D388B7}"/>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412CFC69-23D6-4CE2-B64A-28FE09F073C4}"/>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D57B4E8D-5389-458F-8033-0246CDE7DBBA}"/>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38F153D3-9845-4F08-B2CB-03779AB92488}"/>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2C565A6C-6578-44CF-859F-C418387F662B}"/>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2262E627-3013-4082-9409-155D9EE4A787}"/>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340D2997-2C4A-4264-A640-7C0F489513F2}"/>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65D995DF-302D-4C1E-A7E0-A583EB3BED17}"/>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BADDDCB9-2715-4439-8AC4-A58A15C7A581}"/>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053274A5-D293-4E3C-9B12-408D70AE2B89}"/>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592C4350-10C1-49B1-9B5E-9EA51BAAD79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5B1BFF90-207A-4BAD-8C1C-6ECEBC351829}"/>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7398F21A-935C-459F-8F19-DE2EDA3DED3F}"/>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9B795438-A6E9-4A8D-B576-9E140D5C84FE}"/>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0C6E9E32-AF32-41C0-A90E-B5F46EFCB09A}"/>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85F1DEB6-DBB7-4923-AAD2-585A0697EE57}"/>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E25317D8-4798-4CE1-A019-31086D32B64D}"/>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4E0464E0-3F63-4A20-8708-DCFB3E862934}"/>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F788E41F-3CF2-4E8E-8709-5A2BD0A9295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FA6D2FE3-9E57-4B5F-8141-0D2D3515A8EF}"/>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400D427A-EA37-4B14-8D91-9E89593B8430}"/>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46FEFB98-88E3-4C44-999C-3BF4263DDC51}"/>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65A2C406-7788-41C1-A003-A687B3E75560}"/>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FE3C3630-E70B-44D4-801A-2DF2E5ADDC07}"/>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379BEFE2-8673-434E-A498-C1C0D4E0C6CA}"/>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B470AE7F-2D7D-400E-86A7-85C626770A11}"/>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1B178F65-DC87-43B5-9FC0-6CA8F3F312AA}"/>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681155CF-8869-409A-89E4-0A9BC38E2217}"/>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E57AB052-777C-4C70-8EDE-837C5F7D9C63}"/>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3E609035-7B2D-479B-9757-43CF1283BAC7}"/>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49F179DF-BDE3-404B-9C1A-309AF09674A9}"/>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4C9FB26A-394F-4A59-8716-B77C833A5427}"/>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8B097C0B-6E27-4BD9-9C74-45AFEA374460}"/>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grp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1A54344F-3C29-487A-8FE4-95289EC6CF78}"/>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grp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CDA1671A-AB41-4D6C-A89B-F40E31DDEF50}"/>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grp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A696AB92-4857-456D-9373-F92209477F84}"/>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7273B6E8-7A33-4DBA-B98D-A4F11070748D}"/>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grp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4AF724D1-C836-4345-A474-9CA0423755DA}"/>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B0060E6C-7DE1-4820-973B-3CCC5314209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grp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FCBA984B-CF2D-4DFA-A17C-AB925869A5E5}"/>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grp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B4E7C107-FCC7-482D-A620-4CEE448A0FD0}"/>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grp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9DBECD6E-2989-4DBA-A16F-7C822DAC7CCC}"/>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grp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3D2EABCF-1723-42B9-ABFF-FC7CC6F418A2}"/>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ABB1DCDA-8628-431D-B737-D0BF87E0416A}"/>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grp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7AD58FB4-6135-41B8-82E5-535D717A56B0}"/>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grp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ACC33EB0-E9F8-4C2B-9FEB-1ACF0CC51E74}"/>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grp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0D063D62-2DA1-46CE-8B19-D5B8120E60E4}"/>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DA31ED0D-FCA7-4BDC-BC5B-0348C1AC25E1}"/>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grp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95943735-5A5D-4599-A97C-F4585B1D3A9F}"/>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B976CAF0-2FC3-4624-BD79-59E133D90D7B}"/>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grp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0D76597C-48F4-4F99-B5DF-5C4E0D12986B}"/>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CF1B1C8F-2EAB-4D4F-80FC-FFA95F08AB59}"/>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B64C7F32-D4D1-4B09-8039-C12E7FF3583E}"/>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grp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319CD144-7C6D-4D8F-B96A-754C1E76CC25}"/>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grp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FCCA25E2-420E-4638-B44F-C9E450BA2125}"/>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53B6F233-1DD8-42F1-92A4-5BEF02DD3B65}"/>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EA9F2E1D-71E2-4168-BC99-12F8981EE14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6C8CDA0E-1B7F-460A-B3CE-6DB7F489BE48}"/>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grp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3CE68C7A-185A-4A34-A51A-2B583301B5FB}"/>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grp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FB7682D5-F952-46E8-9BD1-8A534AA30C2E}"/>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0E7D18A5-0642-44AD-BD95-E0F448E90858}"/>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grp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9A37342B-4E0A-4376-A96B-9A3CD732E316}"/>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0E72A33A-1F43-4915-8F3D-1B27AB685957}"/>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grp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9AA4E2EB-C777-458F-855B-9ADA37EC36D8}"/>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grp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9A453440-392F-424A-B21E-4D8965D992DC}"/>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8B814CCC-DC66-4FC5-9B5B-76D22F3EB38D}"/>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0B9B94CC-B643-44CF-A2D4-A6BDDCBA3E83}"/>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grp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4ECAE63D-8525-4832-9B4B-9EF5843C56A4}"/>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grp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CA634068-5AB9-42EA-AF09-699910F3C9EF}"/>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9CDC5003-8C0A-43D3-ABF3-33912A94398F}"/>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9BE2987D-7CF8-45FD-9B95-1385C99FE9D0}"/>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C47FD27D-FB92-43BF-85F9-406E9248BCE7}"/>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ACC26871-DE7A-4E76-ABA2-545CB60BA03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54E04102-21FA-4A50-8ED2-A37F920F882A}"/>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A9E15873-4A65-4572-B496-AA8B6B47FF9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8FAE8C77-7C60-4B70-A796-BC15B2E09E3B}"/>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37B30984-7A85-465D-93FA-F6A0545EC851}"/>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grp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2FE729B2-F16C-4AB4-9ADA-C391AE855145}"/>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grp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C0B39135-58DD-43A2-A28A-5C53923E31C9}"/>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grp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88B0D180-5D43-4383-A1A5-530FE63F3A5F}"/>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3B27B388-8090-49F5-9D3F-7241CD2F0D6A}"/>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grp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03AF11F2-FE0D-4556-BD48-6A47B4982CAF}"/>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grp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DDE3A3A7-FCB3-45B4-B3A8-85B179C39848}"/>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grp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E92115D2-B5AA-42F5-A315-52094EC5F115}"/>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grp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E275DAA4-117E-4AEB-A4E6-A94597EE91E5}"/>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grp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93863E2B-513D-45C5-8393-B9D6DA79CD87}"/>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BDDF95AE-8FE6-4196-8AE9-F7173381A86F}"/>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grp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E5184B02-46A8-4D10-8EC0-04D96CC9D813}"/>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grp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129F2AC7-6360-4922-8776-4F3470F4D8C1}"/>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grp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B9F86077-22FA-40D3-AA4A-5319108358B2}"/>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grp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38AAC76A-EEED-44BF-8555-0CCB503B490A}"/>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grp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C8E2DB66-7C53-418F-880A-EA4323988AA5}"/>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grp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39B15569-AE16-4D05-9173-7B4CDBA4A3F6}"/>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grp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FF2BAD92-263D-4068-AB7D-5EAB7E220E84}"/>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grp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113C107E-7E64-4D13-9C6B-BE1F1F14C03C}"/>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grp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A8D2C831-8831-49EC-8260-3CA61FAC9C44}"/>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grp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F5824086-711B-4C17-BE02-9087325DC142}"/>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grp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20E622CF-9C92-4D70-8CCA-24F937311CDF}"/>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grp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EE791029-30AD-4C9B-8045-30DFB74CF2BA}"/>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grp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4BFB028C-633A-4E23-8901-EC17B73EDC99}"/>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grp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4DF3B06D-0DF4-43DF-BE63-507A26B73B0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grp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D5E6B6D6-AEF1-4237-B3AB-81848B8C8F3E}"/>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grp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2D85E760-0386-4242-AFCD-7B3131FD2ECB}"/>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6C1E4A39-3F46-45EE-AB6E-CF2EA88B0950}"/>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grp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CB87CC51-0E44-4D3E-ACCB-6B48B6D60E2C}"/>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grp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D81BC30D-D4E3-48A0-A71B-A872CEFBC249}"/>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grp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EA5BBCDA-8997-492F-A3A5-1D446BA85F5C}"/>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grp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BF0AF1CE-E380-4070-B1BB-220F72DDB1F3}"/>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grp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05511A29-75FC-41BB-8E9A-3A7485845F3C}"/>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grp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79875EB2-2B3D-478E-A9CF-3E31B823468D}"/>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grp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3A630964-C1B1-4959-AD43-E84F97139BE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grp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1753CDAE-2D3C-46B4-97C8-530DFD6A5472}"/>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grp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8963D405-E160-42F0-AF50-4722C92FF195}"/>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grp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6EA5D71E-3491-4F4E-9B3F-0ADCF8B9E227}"/>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ED6D8CE9-457D-4795-996C-BD522D447AFB}"/>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A6EEC68B-8984-4F8C-AB8C-31CA202B5A99}"/>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grp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889F2A37-207C-42A6-ADD2-CCB0155EAD5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grp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A39380BB-D432-4E5E-B0DB-FBDAADD7D68F}"/>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89E018A8-AC61-43C6-85BA-6D3BB773113E}"/>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grp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F4D00CF1-FA95-4918-845F-F145B53E3103}"/>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grp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6D056001-FF52-4FEF-998B-AD8A39759CD8}"/>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grp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77BBE46C-AC77-4821-9125-D926D7E0D5A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grp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A29DFCD5-C669-4DA7-A224-D40AC5FA558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grp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8057F3E3-1F28-4576-A3A9-5DFBDCA18187}"/>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grp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6EB28436-278C-47B0-B231-68A928E346D1}"/>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grp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351E527B-C654-47F4-B4F1-EED53EEA81FB}"/>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grp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0701F5D7-2158-4650-8E0C-B4D409946D36}"/>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grp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BE356560-3553-424B-9074-EA59D2115AAE}"/>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grp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154A6F9F-6931-4596-8B96-3CC130D7D41F}"/>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grp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9661D50B-29EB-4D89-9FA3-E32DFADB9AF9}"/>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grp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7A2B1E94-304E-487F-88A7-DD3D906EB61E}"/>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grp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5B315129-E263-4F81-B7E0-244A0FA06843}"/>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grp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AEE0AAC0-A2C9-481B-875B-D2F0781670CF}"/>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C62D0EC9-FBD3-4CA1-A7B2-7B3632B86B42}"/>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grp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A548B94A-06CF-44ED-BC09-E69D9FD37936}"/>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grp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08247976-CC1D-428E-8E78-D3BF78BBA0D5}"/>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grp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5EB015A6-7D03-485B-84C3-A1B8020DFD5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grp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5BF12F9A-AB0D-464B-A44A-EECC528C8767}"/>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grp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13961D9C-78AB-4FEC-B7D3-F5F6A0057B51}"/>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grp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69EAF25E-6B75-49BD-9533-7396C823EDED}"/>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grp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AA459D0C-E5C5-45F8-82E7-D4DBE77EB373}"/>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grp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727ADEEF-5BA6-4A9E-AF73-5A4FC2AFEC2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grp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D910AF25-4B61-4B25-9A72-D7FEA5DC3A3F}"/>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grp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E210D099-3E59-4721-8111-F3B25C6F99FF}"/>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grp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59EA3483-B051-4ABA-897E-50E35919F8C4}"/>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grp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E445664F-A48F-46BE-AACC-F6326892CB2A}"/>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grp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76BEA2E3-A175-4B10-80D3-117CF807B4FB}"/>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512CD8D6-4571-4F62-93F2-96D58AF2275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grp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72FB209A-D825-4DD6-9B8C-EF2AC4E99FC2}"/>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grp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470BF3F8-7828-417F-98C9-821E71E0DF0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BACC9D3C-0C0D-487B-933F-66B5D50DA34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grp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E61B71C8-13FE-48D7-8167-CAB9E9860D88}"/>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grp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665DBE87-DEEC-48C1-A461-F871E8117C95}"/>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grp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44005970-FF4B-472E-AC1D-53C465050A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FBFD9862-C08D-4FAF-9734-53520D466C8F}"/>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grp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B72E2ADD-FFB5-48BC-9511-24DB7A814AAA}"/>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grp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24B69873-3F17-4D7F-A943-C34255AB8BCD}"/>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grp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2A4F09FE-F71D-4490-A0CE-A4F13F005804}"/>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grp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FD2A62EA-0E9E-4E62-92C0-85388A07591E}"/>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8A87B40E-580F-4129-A30F-987A28F015CA}"/>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grp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98CEF4B9-F28A-436C-BC81-8095D21B2BC6}"/>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D0DE38B4-C4C9-49F7-B8CC-09CA17E7CC18}"/>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grp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3AB6A290-872F-4BFC-A241-756F9FF7A4E9}"/>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grp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D617DBA6-9B82-4F80-A420-0238163E5A05}"/>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grp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BDF548B2-E454-42EA-9A28-ABFB3CC4BC8D}"/>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grp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BFF94C6A-56BD-42AC-9477-EACA57748042}"/>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7EA934F9-1A9F-4C1C-B5CF-D67A2DC387B7}"/>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grp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8462C88E-3FC7-4D8A-A0C7-7AC6C69294F4}"/>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grp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C661FDB5-88B7-42E5-82BC-AA0373D84D23}"/>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grp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30EBA07E-139B-49B2-952C-0082DB5F7978}"/>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25CFB2E8-4DC0-4106-BA0A-74B10A058C8E}"/>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grp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DBD9B751-8A4A-4140-B0FB-C4EEB0343F57}"/>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grp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F6A55A43-0913-422A-84CC-ACAC3AE737AA}"/>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grp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C52D2D0F-90FF-488C-A079-EB90A3872A79}"/>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6296BDC5-A24E-4826-9031-DE205289C2A9}"/>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04AAB8A2-C59C-4F37-A13A-A35D9EAB2795}"/>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grp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CAF469F2-2C36-4C9E-96B1-363F9095AF2C}"/>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grp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1CE06608-AB3D-4048-846B-D21BC1EA14E8}"/>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6D743C93-2FF0-4805-9BB9-896AF9BF17B6}"/>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grp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46ED2535-E773-4744-8B09-979EE0AA86D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ADD842C4-EE4D-4CDC-A45A-9B5AB34B567E}"/>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grp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78291934-DA7E-4D33-B7A2-781C76BC968F}"/>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grp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B9262365-DE32-42E5-9B15-CCFC205B0ACA}"/>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0D76776A-3306-48AF-864F-2A4E4464D777}"/>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grp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8AA78B15-DF8E-4506-94D3-D63581F9F8D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grp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837B458D-0F46-4B14-A3B3-24A344C33AE6}"/>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grp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6A04374B-2CD1-498B-B824-FDB10C61FE95}"/>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grp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1976F938-392F-45EA-9506-DB092AD0E6E6}"/>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grp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DBF2079B-84AF-4B66-8F4D-1818B1BD48AB}"/>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4F8D223B-364A-49F7-987B-0CE1153CBD9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grp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E14C8A6A-90FB-482F-A85B-AF79425DD6E5}"/>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grp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99DAB7BF-F25D-44D3-8564-5D1EA86DD7FC}"/>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grp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F161B54D-14CC-4104-97A8-2F84222FFEE0}"/>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FAC94DD4-45BE-48DA-B4C1-E613EFE29AA3}"/>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7618743B-52D7-4999-8672-986FA06AA9ED}"/>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grp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C858C076-77CB-463E-9800-A9F41A1AB945}"/>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95B1AEFB-75A9-4D07-8BF4-582D921CDC06}"/>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grp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C4FBB272-7586-4C96-B1CF-BA2ECE70F29D}"/>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2634A2A5-65EE-4317-BD28-68F0BC0B2C14}"/>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967DE6A4-973C-44AA-B6C4-50AEA462AF81}"/>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8F95F1CA-66EA-48FC-96C8-A358CABBA86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990E4547-A714-4D04-AA7D-FAC02E04EE68}"/>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grp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406D5F2E-A1B5-4D0A-A18F-9DA680B02823}"/>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grp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B3F1D940-2C39-4C09-9DF8-EC54F6C120D5}"/>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grp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303D3558-D6BD-441F-8608-A7B08636AF3C}"/>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grp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7BD3A956-A5F9-4256-8546-E41BF6E8FB5B}"/>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grp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FB943B8E-85C3-4B6B-BC00-6383AA1356FD}"/>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grp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F35C2C72-67C0-4195-A6EE-318B695B685C}"/>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grp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35A576C3-7409-4F61-94AB-6E6169C52B7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5CDD4FBB-2FBD-4886-B48B-0B7D370F49B6}"/>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grp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0A5D3892-EFFE-4C91-836C-F821417162FD}"/>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grp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DE89CAEA-728F-4AC7-845D-EE218989977A}"/>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grp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8894CCB2-54E9-4AFF-A9F1-7E782E6E93E0}"/>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grp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07361FF8-A345-4334-B678-4A703F4E1B27}"/>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grp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6E5CEBFE-4A0A-4041-9D5C-E499BE2BA3E3}"/>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grp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9B89ECCD-3AE5-493F-834B-C2A23C312BF6}"/>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grpFill/>
            <a:ln w="9525"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xmlns="" id="{541902A5-5424-4817-A0A0-EFACBF3B5A2A}"/>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grpFill/>
            <a:ln w="9525"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xmlns="" id="{B375632A-CEC0-4C1B-823A-D5CEC986E0B7}"/>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grp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60AE167A-C89A-48CE-BDC2-B87194A7321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grp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02395CBD-A331-4E69-A499-8EFEBD9BF19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grp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EFA29290-BC85-47F0-90D2-D132636678E6}"/>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grp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D7D646F7-3754-405C-87B8-7F3B4A526BFE}"/>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grp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D5EDC369-71A4-4578-9D5C-DAE6D6C2730E}"/>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grp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9AAB1B6D-65F2-4078-9870-34CF83ADD7E7}"/>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grp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45225558-FA69-4977-8D82-0A94B9A82176}"/>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grp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1014E445-186D-4121-8997-4637169BAF56}"/>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grp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34ABB8F2-9F38-422D-84FE-1990EAF861B3}"/>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grp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CF178884-7DF2-4CB0-AA03-6245609AC3D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grp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B4BB1FAA-547D-48E6-B54B-FA62B0A1EF48}"/>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grp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F76048CC-FE67-46FF-B77C-98534BC63D0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grp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331F9C5D-71D1-41B8-A044-3802777DC885}"/>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grp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49733937-7AD5-48D2-9647-C8783D0987B2}"/>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grp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0C7F0D23-28B5-4324-A306-9695BF8D60E1}"/>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grp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563671DA-D0BD-4A4A-B549-68A706EBC5C7}"/>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grp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95EA1931-C03C-4BCB-AED3-87EE8A6C5748}"/>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grp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4E3C38E0-8A87-4403-9396-509AB8FADBA5}"/>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grp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9200FEF2-4E9B-405F-925B-6ADF106B0C7A}"/>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grp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E029420E-13A0-4D43-8177-3FEDF1D36B08}"/>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grp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22750FAF-8350-42BB-BCE8-0B23FD81FAFD}"/>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grp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88B5FF44-AB75-454C-B3E3-8032D5997B65}"/>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grp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B0ADB9D2-BEE9-4011-ABEE-33A3E0D71270}"/>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4962BE17-930C-4460-91F2-3DB9E6AE670C}"/>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grp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F914C8CD-3A08-4766-A309-08F638C1C515}"/>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grp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0067B596-7ADA-47D2-A2B9-94449040AF7C}"/>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grp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8CC08D87-6865-4145-99C0-EA47F91A4458}"/>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grp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94E0B572-7E1F-4007-803B-11524E96CD8B}"/>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grp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0649E32B-8C23-4FC4-A246-160FD9A9CD2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grp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02A6347E-F9E7-49BA-AA65-EC51ECA02BBE}"/>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grp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47FB0A4E-7409-4B5C-B21C-87C9D88EC906}"/>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grp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6C3E75B0-EBD1-4270-B0E3-4AEEF86CA0C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grp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F25D5865-803F-4587-A926-DB11C1ACDD45}"/>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grp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A296B573-E0D1-496E-B259-12246FF9C410}"/>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grp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A9F99402-077E-4C28-A968-F5A078ED9C6F}"/>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grp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4D41D84C-FE2B-465D-BC68-B421F952330F}"/>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grp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60C31FF8-0443-4BE1-9538-9E9DCEA42D27}"/>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grp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3C156A89-1436-4494-B0E5-3B3B0BB6D7FD}"/>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grp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1CF6A66B-FFE6-4F75-80B8-012DA5C49822}"/>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grp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CD9DCCCE-6D21-431F-AD47-92F322CAAB4C}"/>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grp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39E9DBA4-E8AB-45E8-B933-AB0CBF1A0220}"/>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grp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E30F6AB8-29C2-4407-8509-7D2EB1ED5DA2}"/>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grp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6481E052-8869-49DA-B1A8-57148E271F4D}"/>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grp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3160EF07-1346-4794-9140-CF3BBF6BD866}"/>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grp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CBE15B09-85C2-483D-BC50-511BD82FAC66}"/>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grp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6764434A-A273-4D9A-AB17-A31E8518EBCE}"/>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grp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8BB19824-C096-40E7-9344-81C458A661C9}"/>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grp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49D31495-AF79-4278-A6D8-21ED62C10928}"/>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grp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78AE40B7-BB50-4CD1-B133-C2BE04709FC0}"/>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grp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8EE9DE69-03FD-45DD-93D8-DB933FC1C334}"/>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grp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9CC23C66-1382-4663-AE0F-C6E71B35F89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grp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8AAA6F7F-8F73-49A0-8BB3-7E41F6AEE6AA}"/>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736DDA6F-D3A3-400F-9167-135B7991EE41}"/>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grp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FEF13EFA-A214-4226-9408-358878BEEF29}"/>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grp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8D24D5C3-CAB3-417D-AA77-A357DC6994FA}"/>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grp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F4B3DC50-03B6-4A40-9302-56558D3B4F45}"/>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grp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072C33C2-30C6-44EC-8907-1C015430F702}"/>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grp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3B020B52-72A6-4B4C-9EA9-154C8C3AB46E}"/>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grp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77C7D88B-00B5-48A5-AF60-E1208E1586BB}"/>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792160CA-F1F3-479E-BB18-9593C32C792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grp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0F60EE31-72AE-4824-9A06-766FC75B2FD1}"/>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grp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8A7F9ED2-F306-48DF-B6EA-0656841FDD42}"/>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grp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041F3CEC-9986-4770-88AD-A1DC344F3A3D}"/>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grp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DF969692-E2C2-4190-B26B-418BB2E3C920}"/>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F1143975-A658-4464-A27E-CF103BD7E31F}"/>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grp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5CCEF2B0-5F0E-4E34-962C-299074A0BA2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581FE8DD-02A0-4BD9-B4EE-F9F5C2CB0B1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grp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746A776F-A929-4322-94B5-6D0DDD0B4023}"/>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grp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4B02E723-3962-4CC7-920B-6E72826D850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grp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A182C21B-035F-4AA5-B8EE-AC3FDAA88D84}"/>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grp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A9AAA471-8C88-4F89-ACEE-C51B1481EF61}"/>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grp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11C13E8B-92AC-47A8-81BC-3070AEFF2283}"/>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grp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F07AD385-B8D9-41CA-A7C7-54EC36050E13}"/>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grp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911FC85F-05BF-4CCE-BC39-FCFA5A9DF046}"/>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grp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F8485C98-7BBB-4578-9974-33E7E6998CC1}"/>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33342017-E0E1-472E-A9D3-369D3311A49F}"/>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grp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8BE994BC-89BA-49A2-96F5-2678DFA53EE8}"/>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67A6B2DA-037C-490E-AD21-0BF81C92E1CA}"/>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grp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22F82994-9A67-483E-8241-550C20DF2D54}"/>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03977598-4C0A-41C9-88A2-04E1786EFDDC}"/>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1B8A71AC-FC3F-42D8-BB5B-EAAD0FCA4928}"/>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grp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7E22F873-95AF-4500-9152-9435BD66161A}"/>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E05A5E82-8FC9-4A7C-A0EB-B600F2BD440F}"/>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7BBE7A14-AE26-4F1C-9E42-D8FFF6BB77B6}"/>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grp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D971508E-16E1-410F-A003-BBCF65EE1DC3}"/>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37E11345-97DD-41AE-BE75-FAE130D8F472}"/>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grp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5C4D3F01-1A64-4D14-9AC4-859CDB32F2F9}"/>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grp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50BEF79B-D2A6-4436-91B1-DBCD658AB33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1D7496DF-45A9-4691-BF7B-07794C97373F}"/>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grp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CB236D52-26FE-430A-80D8-14BB467555FD}"/>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FFA22D8C-21FE-4F4B-892B-58B6EF28560B}"/>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grp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BB7AE7C5-0A2D-450E-88B1-71014D4FA451}"/>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DCCD11B1-67A0-4A7E-93B1-CF00FD6DB87B}"/>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2CD8FFEF-7BD1-47E6-B13E-187A8BEDB397}"/>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CFA49155-CA24-4F65-9BDD-62E3F640FCFE}"/>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F0E036C3-4786-4852-B14B-DA0F0EBAEAAC}"/>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grp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A08E8710-0194-4039-ADE4-D39FA8F104C4}"/>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2D862FC5-BD78-4420-8693-D1F656330570}"/>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8DD9C386-6E46-49B8-9A19-FA302A31DFE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7837000D-2E7D-4196-BAFA-EEAF60C3DEE4}"/>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51B93C58-93A3-433A-86A1-DAFF883DDA64}"/>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9D85DD0A-6133-49A2-B6FC-35638CEF3BC5}"/>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E303674B-F4C5-47B4-BAB2-EF4232FAC3F2}"/>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E0B32F96-8A59-46FD-9FB8-B77BBB817D60}"/>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A52EE357-8E9E-48FE-9CE5-7329E465865F}"/>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CFF1F950-DFA6-45F0-A043-B5B95A931A7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6FB4381A-175E-40B6-941A-B5078DEDD993}"/>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DE36E7FD-453E-49C1-AEB3-137799C1BEFF}"/>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7D87E0F2-7F0F-4744-84D8-4242CB5B0AB2}"/>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E276E753-0F6E-486A-8ADD-FFB818F4437F}"/>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EA54FA0B-2625-4551-8E52-9C6B88A6288C}"/>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51013F13-7F1E-4985-8083-7A62E4ED64DF}"/>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F37938AC-E741-4A8E-A55C-A24EAF181E72}"/>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A9A0B877-CA85-42A6-BA64-DD0B06DD9647}"/>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D6057C7A-E669-4DF4-B93C-51775B57814F}"/>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131E19DE-D714-47F3-A322-8A6B379614C2}"/>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A10FCAB2-E1BE-4CB9-B77B-E03F2DBB91B2}"/>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7C500852-8D48-4887-B280-21A440C99A96}"/>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grp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96F7E78A-92DD-4889-92A1-182AFF1DB4AE}"/>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grp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A50551A9-7205-474A-9660-DDFE304FEFF3}"/>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71AD2B88-0527-48D1-B7B3-B1DB31E9EAE4}"/>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C70B9B0D-17AA-4119-BF57-0E62CD80BD40}"/>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A7A484B9-FABC-4901-8331-623B54D0B6EC}"/>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54CF7E80-58AE-4553-AF58-5CFD9D754DDF}"/>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grp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68EFD88E-A9AD-43FC-BEE9-A98329271E21}"/>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255C0FBB-F0C3-44CC-ACC1-6E1BFF77FE88}"/>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8E658D01-0969-4D5E-8F53-FAFE5B1F9B41}"/>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84C6B85B-78BD-4AB9-B84F-35368E7C73DA}"/>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ECF01A12-27A5-4015-A53F-F5670380201B}"/>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grp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F28D0ABD-1F89-4C67-9D53-739A13C52A79}"/>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grp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CBD59579-D4C2-4980-919C-58BDE842E953}"/>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1EE8C04D-6DCB-424A-87AF-A93DCFBE462E}"/>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C088B56C-2041-488F-B811-EB8BA2B21B52}"/>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8B67D297-BDB7-4C0D-936D-E9F82AEA1498}"/>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DA00C2A6-ABBD-4AF7-ABC5-665C8A2EB9A8}"/>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6053FDB6-3A7D-4C68-ADE7-EBAA35C62D2C}"/>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grp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0E6AAE0C-A7B8-4628-8B49-6D6FF14CB645}"/>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grp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ACC5F729-715F-4C4A-8C38-49036F56B98D}"/>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grp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946B6451-7857-4516-94D7-58C651EECB49}"/>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grpFill/>
            <a:ln w="9525" cap="flat">
              <a:noFill/>
              <a:prstDash val="solid"/>
              <a:miter/>
            </a:ln>
          </p:spPr>
          <p:txBody>
            <a:bodyPr rtlCol="0" anchor="ctr"/>
            <a:lstStyle/>
            <a:p>
              <a:endParaRPr lang="en-US"/>
            </a:p>
          </p:txBody>
        </p:sp>
        <p:sp>
          <p:nvSpPr>
            <p:cNvPr id="1080" name="Freeform: Shape 1079">
              <a:extLst>
                <a:ext uri="{FF2B5EF4-FFF2-40B4-BE49-F238E27FC236}">
                  <a16:creationId xmlns:a16="http://schemas.microsoft.com/office/drawing/2014/main" xmlns="" id="{74817079-9855-4E54-9C30-678295F3DBF7}"/>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grp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xmlns="" id="{229B1C77-A976-49C4-BCAC-4F27EB31E0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grp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6E54710E-8746-411F-866D-C919C07BA389}"/>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F6061D64-EE2D-4DCA-AD0C-A6589D3749A3}"/>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grp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49575BD5-BA13-4755-BA4E-049AA5A9C6B0}"/>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grp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A180B211-9E18-4C93-9320-8A4A0D35FE1A}"/>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grp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36BD6790-8E67-43B1-BDD3-09BFF7DAF86C}"/>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F35EAB15-3851-4F15-AFD5-242885B99D4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grp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91B42553-E79F-41E4-A782-36135CD04BEE}"/>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grp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37853025-C187-4505-A6B8-7461ADF92EDC}"/>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grp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492B3AC0-2AF7-4C2C-A054-D8906D5458EA}"/>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grp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5BB04C83-1149-4F07-BCD2-C6113A5324E1}"/>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grp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5ABD18A1-421D-4081-ABE9-3C5603E7B0C6}"/>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C7021CDC-00B4-4109-83D4-A5464B351979}"/>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7C0D4620-A129-4D4F-B407-78C115693E7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grp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EE193E1E-E8C0-4EFB-B0A8-E1282A00C1EC}"/>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grp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CA6C0FD8-DA7A-42AA-AAB6-F780376DCFA1}"/>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grp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64F39F11-6629-48FD-A490-F04D88B6E575}"/>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grp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7FFDE55E-10A2-4843-B812-3738332599D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grp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220BE704-C383-4CB7-8570-3C3FCE3B7E8C}"/>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grp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91D78037-81F6-4124-9CF3-5FB1E88F32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grp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CA530DFA-5F69-4107-90C9-6CAC983E18BB}"/>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8EE7265C-ABED-4BA3-A711-78101B134AF4}"/>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grp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5DDEF78F-89C7-4000-B7B1-EB114D5AF930}"/>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grp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C6044C64-1960-4F5E-867C-D5012B302271}"/>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grp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2462E81B-ACAF-4F70-A743-35433A18039B}"/>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grp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D85166D0-3748-4D4D-9836-386AE920E6A3}"/>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grp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7F477223-D8C3-452F-BF66-5D080730FF75}"/>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grp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3EACE030-F0D0-498E-A235-C180A1402999}"/>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grp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74A4F332-340B-4B69-86BA-C322D9425927}"/>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grp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BB25A32A-8B4B-4CF4-9A49-515A4A55350D}"/>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grp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473A78B5-C709-4C3E-8C17-ABC9C0BA2C18}"/>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C7FD52A5-940D-4478-B5B9-482750E98DE9}"/>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4A136A2E-5081-444D-8B07-6231FE0F6A04}"/>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87309FAD-C379-4E5F-9EBD-43264AA86AB3}"/>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966377CB-F016-4CCB-B866-66C775567B92}"/>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BB4BA269-81C1-4CF0-96FB-C60252D67547}"/>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grp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C36B0D5F-3A26-4C27-8B33-982232A7D5CE}"/>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1BBC688F-C47B-4F4A-8434-96C9F55656E8}"/>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62FCB2EC-327A-4103-9CE6-7A950470F8D1}"/>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grp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7785A348-A1D9-4FCA-9D84-19C98A46AE10}"/>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grp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242F0C84-BAA9-4311-A33A-1B31052A12DB}"/>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grp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B337E394-172B-4CF9-90A7-B9D75FF3D49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76AEEA04-8E70-4C10-AFE9-0C862810B610}"/>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xmlns="" id="{F64AC07D-CB7C-4C28-979C-3B503793CC07}"/>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D8BD1163-CDB3-4484-825A-158D5B5FC86C}"/>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grp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56B7B835-C548-43AF-9C93-87F9FBCE305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grp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1D0A52C3-5832-4B47-9D81-088C8BBC913A}"/>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grp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CC471402-F9B8-40FC-8224-674265500EC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grp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372ED80E-533E-437E-9D04-D143C7971450}"/>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8445253E-9B8E-45C8-9660-E8A5C28878E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AD653C83-8369-42F3-B64F-0A038D4EB99E}"/>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01B1A276-0ACD-4E65-83E7-0D151A2E54A4}"/>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grp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39642B41-39C1-47B5-BE98-9D905D0E7A16}"/>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51150C89-3C1C-4210-95C7-52B5EC09B48E}"/>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6C35D54A-2F6B-46AA-9C36-7DD05A6B7F20}"/>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BA0A764C-9F9D-449C-9EEA-9ECFDE10B717}"/>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grp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686FB22D-7D59-4240-A432-37770CB4F3AE}"/>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06F0747A-BB5D-4B22-9751-3DC39160423D}"/>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93AC92B7-B23C-4AC8-BB0E-6CB4F8142C69}"/>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5BE90349-C9A6-40D0-A220-A8530F309EE6}"/>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499AE112-0FF1-450C-88C3-A3E86C47355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E7909990-85EF-495B-BC27-E0F93255ED0A}"/>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E580D75B-8AFF-4AB6-9316-C8819175776C}"/>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670CD014-9838-4BC2-831A-820E3D4CBA3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5EE7F7A2-2F1F-4270-B76A-5BD16D8EC15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6A8C411D-116B-45EE-8858-BFBF6467B36F}"/>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134E482A-6D9A-4803-8844-A371DB41D177}"/>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9D82C91E-FEB5-4D9A-A4C6-08BB5F77FB6A}"/>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grp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03D0A299-F0D8-4AD9-BE23-E47D78531937}"/>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B2728455-3410-47C4-8E30-B992AF3BADAE}"/>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5B0934BF-D4FA-4233-B37E-CD7F6ED58F48}"/>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1EE70047-FF78-4E05-A442-54581CC32A28}"/>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2AA83EC6-9A13-43C8-882F-88A57774C769}"/>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F67CEFD9-15C1-47D5-A2BB-45AE703CD485}"/>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88FEB01F-2F9E-4143-B8EC-8BEC6BEFC219}"/>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5798D515-0132-474F-AD54-FBBD28A2444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93CE5D94-E10F-4BE9-A9A4-15B0851FDD4D}"/>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5045ED70-E0FC-450A-9E9B-C7C9FB94C54D}"/>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6145584F-4B1F-4FAF-93C7-50175326DB0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3E38AAD6-4ED5-4C71-91EA-CCE3292943D2}"/>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941DBB3D-00DB-4011-816B-1C1DA4AEC28D}"/>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grp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4D47775B-5668-4A63-B745-10686A921282}"/>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grp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049F89BC-A03B-4947-816F-C47AE141CAD8}"/>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grp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35B4BC3E-B753-4FDB-969B-B8737788671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85FBC59A-9644-4213-8502-AA310624339F}"/>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grp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94C05866-6600-455B-B215-A36460C08703}"/>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grp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4C6B9979-B3A6-4901-BB65-7E5E7EF4B975}"/>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grp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3CED76C5-E7C8-41B8-A761-9D1451B3EAEC}"/>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grp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213B2A4F-5378-41C3-B4AB-5CB54D842AC8}"/>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grp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E4AC7B91-4CD1-4F92-B8C7-507B497C3F9C}"/>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grp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9558FB89-D6A1-4673-90CC-A6E1350858A4}"/>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grp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DC90509A-9E9E-43F7-A208-194E3EA908F1}"/>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grp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CBD20E7F-1C92-4952-8C1E-CE77FBE233E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C9CB6A95-518C-4281-B25F-0BBDBA46661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3B59E1BC-4565-492C-B70C-FAD00092EC50}"/>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375B1AF9-1965-4D74-AF65-8D3274E46DE9}"/>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grp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AC855477-72A6-45CC-A933-4FC6CF3AEABA}"/>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grp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6BA6C3F2-6947-42E3-BFC5-7C3B56A10DFD}"/>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grp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AF7839C7-8E01-4AF1-AC68-B46DEBF06A39}"/>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grp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8284AED5-0A24-43D0-B844-64BA1431EC14}"/>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503A48DC-6157-4A6F-8686-9F33AC31879C}"/>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grp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7B7C52F4-B6E9-4810-9F04-6A1F1711076E}"/>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D7D9ED68-49AD-45F1-80F7-4A274850FAA8}"/>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grp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8E2C57B3-EA9C-4EE7-AD5A-46A719640C3B}"/>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EA0372AE-E8B2-4E2C-B0A7-5101403CDE58}"/>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grp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EEFD8F1E-ACDD-4C3A-A2E5-1BD7B1BEE8EB}"/>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BE287B88-F7DC-4EE6-AFA3-F33486345F55}"/>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grp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44F4EF88-A459-4ABC-B4AA-8DBE9ADDFDCF}"/>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grp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563B505B-0D97-4CF1-85E2-1D3A94D360F0}"/>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323233ED-E1CD-4C0D-BC12-A8FB1E34E205}"/>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grp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4CD82B67-2512-471C-BBFD-DCDF105BB517}"/>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DAA791D4-816C-48FD-A3F7-19BB9225BC67}"/>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grp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5708D27C-E7A8-4D78-823A-F60F27FF18AE}"/>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grp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90A26984-E66E-463B-B055-EC647C69128B}"/>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grp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xmlns="" id="{B45752A4-2D32-4BBC-B9E8-6E044115193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grp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xmlns="" id="{1A58D0DE-CFC3-4186-BE2B-B7AF680B92F7}"/>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grp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5AE7D013-E06D-4DFC-BD44-82A3303778DB}"/>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grp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5D296DEE-C6D0-4E88-9F1A-9490CCABCFD1}"/>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grp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F6B65614-3BB7-4E27-80EE-1E8A7B79AC67}"/>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grp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1664FE4D-9A11-40B5-B91F-CBCEDCD03B8D}"/>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grp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A669F6BA-6197-4FAE-9BDB-9B093362932B}"/>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grp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CECC3230-82B8-44FF-B249-49D20FBB2B50}"/>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grp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1298D878-17F9-4270-9B66-23A042E7E7D3}"/>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AAA65FA2-DE4D-4171-8292-B3249D7A2B76}"/>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grp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B986F08D-C04A-4D6C-B93B-DADE9C01E015}"/>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8BAC1924-AF3A-404C-BAE2-49552B693F3D}"/>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grp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7D78B7F9-229A-4C0A-B890-59E09338F834}"/>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9FA7EB74-7ADF-4AEF-8BE0-C8411F8A6C4B}"/>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EB88DF6B-269C-4C78-8F4B-D67A6C0A3A1C}"/>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F1D73E29-9DFB-4495-9A08-95F610D8C97C}"/>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A8254CFD-3755-4720-A279-F96243FA72B6}"/>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grp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50166E85-BB90-4C56-A564-8C4D66F127E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grp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3A9B4EF3-50A8-40DA-9922-1E2E95FC8B95}"/>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grp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0BC7D4E1-E32A-4FB7-8E95-07C90D0F5F10}"/>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grp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EB427787-E672-4D0C-B569-91B5CEC75647}"/>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grp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FACA7933-7EC4-4CFD-B564-7B1C8777EEF9}"/>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grp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90F6B1F0-CE8F-4D35-9B4D-C7AB2A5815F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grp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B295E9BB-BA59-4FEB-ABD7-5D3786DB63F8}"/>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grp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A70AE44F-8B54-4C7F-9DAD-6C83A3BF608D}"/>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grp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41BFFBA5-B901-4A73-9F9F-80C478E71C06}"/>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grp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13385F0E-263E-4249-93F5-77DEF03A465E}"/>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grp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BED8CF45-5470-416F-96A0-23CBB83CBA3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grp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5B4E7D8E-E422-49E7-B08A-848CBDB00C9D}"/>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grp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F9BF3A65-4B9E-4905-A138-649D737670FD}"/>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grp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DFC53953-4904-4930-96A6-D45CFCDE87C3}"/>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grp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2F395E84-42EF-4FC8-8EF7-362549E8C626}"/>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grp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4AE347F6-AD8F-45B3-94FD-0748CB2775AB}"/>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grp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A79C1CB6-797F-4A89-9FC5-ACEA1DF0250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grp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0E7BA09F-E712-4026-987D-6E7806FB82EE}"/>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grp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3A535AF4-7E8B-4C87-9F20-326E5CBD67F7}"/>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B8EB9703-20A8-49F2-9531-0F0793E82697}"/>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grp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62181469-9E68-4B9A-BD13-BE7BDD0F7C7D}"/>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A3DCAC3E-1153-4F9F-8CF1-BFA20B7A1080}"/>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grp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3ACB2B20-2B5A-4643-8F06-B6CB6A3C8905}"/>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9F5549A9-F109-4DAD-AD3A-45A4ED9B0AC0}"/>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grp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8116A47B-30D1-4C39-8871-C61906F5245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grp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A06D4FBF-1E1A-4864-A32D-B4FBA69802E6}"/>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grp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B41E650B-A2A7-4878-A03A-AE986EE2F600}"/>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grp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62F61B45-2FBD-4818-A1B6-CE1DE5CBE013}"/>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grp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7D3D9B2D-4456-46F3-8ED4-AC3C8BC85926}"/>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grp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72435DFF-A762-4495-A07D-750572ECEEB0}"/>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grp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8960A708-4535-466D-99C1-7E160C39C60C}"/>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grp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A3DC8101-F1FB-4213-9F31-29EF825DF013}"/>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grp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46447620-2F42-429A-82F5-52BDE0B52C22}"/>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grp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691AF23A-CB3A-4050-8AB8-51EC5D8E49E2}"/>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grp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F113FF14-3F6F-4449-A040-3DE9E5F9904B}"/>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grp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6EB66282-2B36-4BDA-A571-67D9C90E85F5}"/>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grp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35C38DA6-97DA-4EA9-8E55-660EFC74EB02}"/>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grpFill/>
            <a:ln w="9525" cap="flat">
              <a:noFill/>
              <a:prstDash val="solid"/>
              <a:miter/>
            </a:ln>
          </p:spPr>
          <p:txBody>
            <a:bodyPr rtlCol="0" anchor="ctr"/>
            <a:lstStyle/>
            <a:p>
              <a:endParaRPr lang="en-US"/>
            </a:p>
          </p:txBody>
        </p:sp>
      </p:grpSp>
      <p:grpSp>
        <p:nvGrpSpPr>
          <p:cNvPr id="1249" name="Group 1248">
            <a:extLst>
              <a:ext uri="{FF2B5EF4-FFF2-40B4-BE49-F238E27FC236}">
                <a16:creationId xmlns:a16="http://schemas.microsoft.com/office/drawing/2014/main" xmlns="" id="{524BFC86-E744-42C3-9E37-7C218121DD3D}"/>
              </a:ext>
            </a:extLst>
          </p:cNvPr>
          <p:cNvGrpSpPr/>
          <p:nvPr userDrawn="1"/>
        </p:nvGrpSpPr>
        <p:grpSpPr>
          <a:xfrm rot="18823380" flipH="1">
            <a:off x="1483313" y="4959425"/>
            <a:ext cx="442463" cy="326412"/>
            <a:chOff x="3625593" y="6426852"/>
            <a:chExt cx="335279" cy="247341"/>
          </a:xfrm>
          <a:solidFill>
            <a:schemeClr val="accent2"/>
          </a:solidFill>
        </p:grpSpPr>
        <p:sp>
          <p:nvSpPr>
            <p:cNvPr id="1250" name="Freeform: Shape 1249">
              <a:extLst>
                <a:ext uri="{FF2B5EF4-FFF2-40B4-BE49-F238E27FC236}">
                  <a16:creationId xmlns:a16="http://schemas.microsoft.com/office/drawing/2014/main" xmlns="" id="{50B2D1A6-0258-45B6-BA37-940F08286AD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grp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19E8FF67-37E6-4BA4-927B-A8C5CC0D714E}"/>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grp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EB8859E3-B659-47B9-B6BB-687BA101293F}"/>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grp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225FE87D-99D9-47A8-9F31-FECC272B98A8}"/>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grp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C277035B-35D7-40BE-828E-AE99DEC582C5}"/>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grp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E90F11E6-EB2A-4FE5-B1CA-732E122032F9}"/>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grp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EBEA6F8F-0E21-47E8-83E2-59046AA1D591}"/>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grp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69F9023C-1550-447A-8692-6DD1E7FC1581}"/>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grp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6ED873DA-1116-4CFD-BA8F-C9BDDD52D9A6}"/>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grp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6EB1E424-9E82-40D5-AB85-FA8A0311065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grp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8373E303-F489-4B0E-BD31-DC6499072D15}"/>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grp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5782D679-884E-4D2F-A51A-5EEC042F7445}"/>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grp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3C7668E2-4270-4625-A42F-30F11EBFBC89}"/>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grp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80DD050D-6B3F-452A-9316-6AF269552616}"/>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grp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50D86DBC-C8FE-45D2-8166-EB326F3A5F60}"/>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grp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9A435E42-1687-457E-9F0C-242A221022A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grp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221B6251-BB28-4FE1-A0F5-90BE9A375808}"/>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grp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74482186-114E-4ABA-BFB7-B06A67A961F8}"/>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grp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44566ADB-8858-4061-92D1-9F40ABB3C1CB}"/>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grp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86E6F875-3394-4E84-A511-8CF2DDC2CB69}"/>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grp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37CAAAF8-7F56-40CF-AD75-EB0FF37ABE53}"/>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grp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15913191-73B1-4081-9F88-0975271F2B0A}"/>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grpFill/>
            <a:ln w="9525" cap="flat">
              <a:noFill/>
              <a:prstDash val="solid"/>
              <a:miter/>
            </a:ln>
          </p:spPr>
          <p:txBody>
            <a:bodyPr rtlCol="0" anchor="ctr"/>
            <a:lstStyle/>
            <a:p>
              <a:endParaRPr lang="en-US"/>
            </a:p>
          </p:txBody>
        </p:sp>
      </p:grpSp>
      <p:grpSp>
        <p:nvGrpSpPr>
          <p:cNvPr id="1272" name="Graphic 2712">
            <a:extLst>
              <a:ext uri="{FF2B5EF4-FFF2-40B4-BE49-F238E27FC236}">
                <a16:creationId xmlns:a16="http://schemas.microsoft.com/office/drawing/2014/main" xmlns="" id="{958736B1-4213-4B3F-A36A-4C5588759AC1}"/>
              </a:ext>
            </a:extLst>
          </p:cNvPr>
          <p:cNvGrpSpPr/>
          <p:nvPr userDrawn="1"/>
        </p:nvGrpSpPr>
        <p:grpSpPr>
          <a:xfrm>
            <a:off x="264083" y="6458165"/>
            <a:ext cx="1793928" cy="236043"/>
            <a:chOff x="8251658" y="4916654"/>
            <a:chExt cx="2895600" cy="381000"/>
          </a:xfrm>
          <a:solidFill>
            <a:schemeClr val="accent2"/>
          </a:solidFill>
        </p:grpSpPr>
        <p:sp>
          <p:nvSpPr>
            <p:cNvPr id="1273" name="Freeform: Shape 1272">
              <a:extLst>
                <a:ext uri="{FF2B5EF4-FFF2-40B4-BE49-F238E27FC236}">
                  <a16:creationId xmlns:a16="http://schemas.microsoft.com/office/drawing/2014/main" xmlns="" id="{EE897BF6-079E-42D9-80E1-32253B6839E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grp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80F6C23B-0ED8-42D0-88B8-BFE1C5865C3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grp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85150FB7-5A52-42BF-9706-578309142D7C}"/>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grp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75057F08-7998-4AB1-81B1-9A16B67B04FF}"/>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grp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4FE897D3-B35D-4001-B132-4CD981C07996}"/>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grp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FBCEF9B5-6459-4BD5-80F4-1CFFAEE63AF6}"/>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grp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E6A933CE-7AFE-4A8A-81BF-651840B8380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grp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CE753EAF-3BD4-4CEA-871D-B57A1C38E821}"/>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grp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911B5FBE-7A22-4A10-BF1C-1D03DB6981F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grp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C0D5252C-B427-4B18-932D-459788C23F35}"/>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grp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157021E0-C15E-4DAF-ABE2-3DA7F813619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grp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1898E604-9C5E-4439-A20C-19B6C2EF13F5}"/>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grpFill/>
            <a:ln w="9525" cap="flat">
              <a:noFill/>
              <a:prstDash val="solid"/>
              <a:miter/>
            </a:ln>
          </p:spPr>
          <p:txBody>
            <a:bodyPr rtlCol="0" anchor="ctr"/>
            <a:lstStyle/>
            <a:p>
              <a:endParaRPr lang="en-US"/>
            </a:p>
          </p:txBody>
        </p:sp>
        <p:sp>
          <p:nvSpPr>
            <p:cNvPr id="1285" name="Freeform: Shape 1284">
              <a:extLst>
                <a:ext uri="{FF2B5EF4-FFF2-40B4-BE49-F238E27FC236}">
                  <a16:creationId xmlns:a16="http://schemas.microsoft.com/office/drawing/2014/main" xmlns="" id="{E16ACB4C-2CBB-4355-A8BE-75127C6024E5}"/>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grpFill/>
            <a:ln w="9525" cap="flat">
              <a:noFill/>
              <a:prstDash val="solid"/>
              <a:miter/>
            </a:ln>
          </p:spPr>
          <p:txBody>
            <a:bodyPr rtlCol="0" anchor="ctr"/>
            <a:lstStyle/>
            <a:p>
              <a:endParaRPr lang="en-US"/>
            </a:p>
          </p:txBody>
        </p:sp>
        <p:sp>
          <p:nvSpPr>
            <p:cNvPr id="1286" name="Freeform: Shape 1285">
              <a:extLst>
                <a:ext uri="{FF2B5EF4-FFF2-40B4-BE49-F238E27FC236}">
                  <a16:creationId xmlns:a16="http://schemas.microsoft.com/office/drawing/2014/main" xmlns="" id="{17FE6D7C-0EE1-4690-B1B4-11EF78B0C22F}"/>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grp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ECA6362E-5288-4F37-BC58-11B6833842C6}"/>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grp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DB20B340-F921-42E0-A629-C710F02A482A}"/>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grp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AFE7B9FC-1551-49FD-9BFC-31EF73ED1C8A}"/>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grp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65E92FBB-E324-4921-AA52-315D7DF724F9}"/>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grp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A8FD2D06-77B8-460D-9525-683C7A4FEA52}"/>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grp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A6CE6B35-9263-46B3-AEF0-E86DD470C30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grp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C130E0C1-BEDE-4B5E-8778-79C72813AF6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grp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CC25B81B-DDE4-4A13-9202-3A40C8B73B3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grp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6E6D16FD-9C6C-4978-91F7-E662DDC1F43C}"/>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grp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1A08E861-FC5C-45B5-A1B2-275DBA9CF86B}"/>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grp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29BCF32A-CA16-41CE-91AF-25DC75ABC06B}"/>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grp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4B40E019-2020-45AB-9E91-7C893FB50DAA}"/>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grp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AA166827-60F6-406E-86F8-ECD3D6D45712}"/>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grp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A7C5F4EA-C8CB-4C25-B0B5-A0D5B51FDCF7}"/>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grp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2C6D8D30-19A8-4354-B830-554CAE0B9BC3}"/>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grp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73031C95-B2B4-4316-948E-4595E9E274CD}"/>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grpFill/>
            <a:ln w="9525" cap="flat">
              <a:noFill/>
              <a:prstDash val="solid"/>
              <a:miter/>
            </a:ln>
          </p:spPr>
          <p:txBody>
            <a:bodyPr rtlCol="0" anchor="ctr"/>
            <a:lstStyle/>
            <a:p>
              <a:endParaRPr lang="en-US"/>
            </a:p>
          </p:txBody>
        </p:sp>
      </p:grpSp>
      <p:grpSp>
        <p:nvGrpSpPr>
          <p:cNvPr id="1303" name="Graphic 2714">
            <a:extLst>
              <a:ext uri="{FF2B5EF4-FFF2-40B4-BE49-F238E27FC236}">
                <a16:creationId xmlns:a16="http://schemas.microsoft.com/office/drawing/2014/main" xmlns="" id="{8ECC4B5B-0894-4B86-9BC9-FD848D9FF8B8}"/>
              </a:ext>
            </a:extLst>
          </p:cNvPr>
          <p:cNvGrpSpPr/>
          <p:nvPr userDrawn="1"/>
        </p:nvGrpSpPr>
        <p:grpSpPr>
          <a:xfrm rot="520099">
            <a:off x="1218351" y="5445213"/>
            <a:ext cx="616527" cy="807163"/>
            <a:chOff x="6096000" y="4249903"/>
            <a:chExt cx="1447800" cy="1895475"/>
          </a:xfrm>
          <a:solidFill>
            <a:schemeClr val="accent2"/>
          </a:solidFill>
        </p:grpSpPr>
        <p:sp>
          <p:nvSpPr>
            <p:cNvPr id="1304" name="Freeform: Shape 1303">
              <a:extLst>
                <a:ext uri="{FF2B5EF4-FFF2-40B4-BE49-F238E27FC236}">
                  <a16:creationId xmlns:a16="http://schemas.microsoft.com/office/drawing/2014/main" xmlns="" id="{BF2405A8-771F-41C3-9C02-CE4E04548F94}"/>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grp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704BD5C3-A0D9-400E-A294-9D9D9D5CE12E}"/>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grp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723D650A-4F3C-4F42-BBF1-FF8877EA164D}"/>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grp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F7AE3E30-1C53-4479-9816-74B70B96FAAA}"/>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grp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1F856008-CD41-4FBB-8102-EDA319C926C5}"/>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grp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44C7BD54-995E-4269-A772-769436F84D50}"/>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grp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CEB26C7F-D952-445C-8567-24CCB7B2CB97}"/>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grp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19242D3B-C8BD-4119-A655-8E220DB995F2}"/>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grp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2AB3EE5A-FD2C-4558-81D2-208B8F1CF03B}"/>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grp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B26B5E10-D848-463A-A332-CF3512B8A9D3}"/>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grp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7DCC130C-CC77-4418-BDE5-762ABC6BD76F}"/>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grp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0700676D-BA5E-4D64-B0DF-4DC7DE21D50D}"/>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grp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2CF27D29-B396-45B9-9243-1A37812D5549}"/>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grp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xmlns="" id="{1ED2F695-EA68-4C49-944F-261E76B0F1CD}"/>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grp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xmlns="" id="{EC7DAF6D-4415-485E-B524-FF3FA863EE79}"/>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grp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B0B5D571-7435-4E82-B929-B94A3F002BBE}"/>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grp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B8F3D7E8-0838-4232-AF9B-8BFC4215B809}"/>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grp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0EE8662D-E42A-44A2-971F-684B8FC2D3EA}"/>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694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6"/>
        </a:solidFill>
        <a:effectLst/>
      </p:bgPr>
    </p:bg>
    <p:spTree>
      <p:nvGrpSpPr>
        <p:cNvPr id="1" name=""/>
        <p:cNvGrpSpPr/>
        <p:nvPr/>
      </p:nvGrpSpPr>
      <p:grpSpPr>
        <a:xfrm>
          <a:off x="0" y="0"/>
          <a:ext cx="0" cy="0"/>
          <a:chOff x="0" y="0"/>
          <a:chExt cx="0" cy="0"/>
        </a:xfrm>
      </p:grpSpPr>
      <p:sp>
        <p:nvSpPr>
          <p:cNvPr id="9" name="Rectangle 8"/>
          <p:cNvSpPr/>
          <p:nvPr userDrawn="1"/>
        </p:nvSpPr>
        <p:spPr>
          <a:xfrm>
            <a:off x="1395790" y="1076739"/>
            <a:ext cx="9400423" cy="470452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10" name="Rectangle 9"/>
          <p:cNvSpPr/>
          <p:nvPr userDrawn="1"/>
        </p:nvSpPr>
        <p:spPr>
          <a:xfrm>
            <a:off x="1871531" y="1508787"/>
            <a:ext cx="8448939" cy="3840427"/>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ko-KR" altLang="en-US">
              <a:solidFill>
                <a:schemeClr val="tx1">
                  <a:lumMod val="75000"/>
                  <a:lumOff val="25000"/>
                </a:schemeClr>
              </a:solidFill>
            </a:endParaRPr>
          </a:p>
        </p:txBody>
      </p:sp>
      <p:sp>
        <p:nvSpPr>
          <p:cNvPr id="7" name="제목 1"/>
          <p:cNvSpPr>
            <a:spLocks noGrp="1"/>
          </p:cNvSpPr>
          <p:nvPr>
            <p:ph type="title" hasCustomPrompt="1"/>
          </p:nvPr>
        </p:nvSpPr>
        <p:spPr>
          <a:xfrm>
            <a:off x="1391478" y="3899926"/>
            <a:ext cx="9409045" cy="711077"/>
          </a:xfrm>
          <a:prstGeom prst="rect">
            <a:avLst/>
          </a:prstGeom>
        </p:spPr>
        <p:txBody>
          <a:bodyPr lIns="121917" tIns="60958" rIns="121917" bIns="60958" anchor="ctr">
            <a:noAutofit/>
          </a:bodyPr>
          <a:lstStyle>
            <a:lvl1pPr algn="ctr">
              <a:defRPr sz="4800" b="1" baseline="0">
                <a:solidFill>
                  <a:schemeClr val="tx1">
                    <a:lumMod val="75000"/>
                    <a:lumOff val="25000"/>
                  </a:schemeClr>
                </a:solidFill>
                <a:effectLst/>
                <a:latin typeface="Arial" pitchFamily="34" charset="0"/>
                <a:cs typeface="Arial" pitchFamily="34" charset="0"/>
              </a:defRPr>
            </a:lvl1pPr>
          </a:lstStyle>
          <a:p>
            <a:r>
              <a:rPr lang="en-US" altLang="ko-KR" dirty="0"/>
              <a:t>Thank you</a:t>
            </a:r>
            <a:endParaRPr lang="ko-KR" altLang="en-US" dirty="0"/>
          </a:p>
        </p:txBody>
      </p:sp>
      <p:sp>
        <p:nvSpPr>
          <p:cNvPr id="8" name="Text Placeholder 9"/>
          <p:cNvSpPr>
            <a:spLocks noGrp="1"/>
          </p:cNvSpPr>
          <p:nvPr>
            <p:ph type="body" sz="quarter" idx="11"/>
          </p:nvPr>
        </p:nvSpPr>
        <p:spPr>
          <a:xfrm>
            <a:off x="1391478" y="4685135"/>
            <a:ext cx="9409045" cy="351300"/>
          </a:xfrm>
          <a:prstGeom prst="rect">
            <a:avLst/>
          </a:prstGeom>
        </p:spPr>
        <p:txBody>
          <a:bodyPr lIns="143996" tIns="60958" rIns="121917" bIns="60958" anchor="ctr"/>
          <a:lstStyle>
            <a:lvl1pPr marL="0" indent="0" algn="ctr">
              <a:buNone/>
              <a:defRPr sz="1900" baseline="0">
                <a:solidFill>
                  <a:schemeClr val="tx1">
                    <a:lumMod val="75000"/>
                    <a:lumOff val="25000"/>
                  </a:schemeClr>
                </a:solidFill>
                <a:effectLst/>
                <a:latin typeface="Arial" pitchFamily="34" charset="0"/>
                <a:cs typeface="Arial" pitchFamily="34" charset="0"/>
              </a:defRPr>
            </a:lvl1pPr>
          </a:lstStyle>
          <a:p>
            <a:pPr lvl="0"/>
            <a:endParaRPr lang="ko-KR" altLang="en-US" dirty="0"/>
          </a:p>
        </p:txBody>
      </p:sp>
    </p:spTree>
    <p:extLst>
      <p:ext uri="{BB962C8B-B14F-4D97-AF65-F5344CB8AC3E}">
        <p14:creationId xmlns:p14="http://schemas.microsoft.com/office/powerpoint/2010/main" val="1693409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430962"/>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96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505" y="192505"/>
            <a:ext cx="11790948" cy="647299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9728" y="5912018"/>
            <a:ext cx="1244874" cy="753477"/>
          </a:xfrm>
          <a:prstGeom prst="rect">
            <a:avLst/>
          </a:prstGeom>
        </p:spPr>
      </p:pic>
    </p:spTree>
    <p:extLst>
      <p:ext uri="{BB962C8B-B14F-4D97-AF65-F5344CB8AC3E}">
        <p14:creationId xmlns:p14="http://schemas.microsoft.com/office/powerpoint/2010/main" val="134570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24332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48722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430962"/>
            <a:ext cx="12192000" cy="0"/>
          </a:xfrm>
          <a:prstGeom prst="line">
            <a:avLst/>
          </a:prstGeom>
          <a:ln w="2540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87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4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cxnSp>
        <p:nvCxnSpPr>
          <p:cNvPr id="8" name="Straight Connector 7">
            <a:extLst>
              <a:ext uri="{FF2B5EF4-FFF2-40B4-BE49-F238E27FC236}">
                <a16:creationId xmlns:a16="http://schemas.microsoft.com/office/drawing/2014/main" xmlns="" id="{6E6F65D3-6563-4713-9BE8-7CF9A9390645}"/>
              </a:ext>
            </a:extLst>
          </p:cNvPr>
          <p:cNvCxnSpPr>
            <a:cxnSpLocks/>
          </p:cNvCxnSpPr>
          <p:nvPr/>
        </p:nvCxnSpPr>
        <p:spPr>
          <a:xfrm>
            <a:off x="0" y="64237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4CCF9E78-6BBC-4373-8848-FD3950FEF73B}"/>
              </a:ext>
            </a:extLst>
          </p:cNvPr>
          <p:cNvSpPr/>
          <p:nvPr userDrawn="1"/>
        </p:nvSpPr>
        <p:spPr>
          <a:xfrm>
            <a:off x="0" y="6485021"/>
            <a:ext cx="12192000" cy="372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74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B0E9180-5F9B-4195-9329-D4333F8A63E8}"/>
              </a:ext>
            </a:extLst>
          </p:cNvPr>
          <p:cNvSpPr>
            <a:spLocks noGrp="1"/>
          </p:cNvSpPr>
          <p:nvPr>
            <p:ph type="pic" sz="quarter" idx="10" hasCustomPrompt="1"/>
          </p:nvPr>
        </p:nvSpPr>
        <p:spPr>
          <a:xfrm rot="21355416">
            <a:off x="4737054" y="311641"/>
            <a:ext cx="6923157" cy="3844781"/>
          </a:xfrm>
          <a:custGeom>
            <a:avLst/>
            <a:gdLst>
              <a:gd name="connsiteX0" fmla="*/ 4127094 w 6923157"/>
              <a:gd name="connsiteY0" fmla="*/ 2650274 h 3844781"/>
              <a:gd name="connsiteX1" fmla="*/ 4120952 w 6923157"/>
              <a:gd name="connsiteY1" fmla="*/ 2652027 h 3844781"/>
              <a:gd name="connsiteX2" fmla="*/ 4121694 w 6923157"/>
              <a:gd name="connsiteY2" fmla="*/ 2652798 h 3844781"/>
              <a:gd name="connsiteX3" fmla="*/ 4123622 w 6923157"/>
              <a:gd name="connsiteY3" fmla="*/ 2654447 h 3844781"/>
              <a:gd name="connsiteX4" fmla="*/ 4042165 w 6923157"/>
              <a:gd name="connsiteY4" fmla="*/ 2624169 h 3844781"/>
              <a:gd name="connsiteX5" fmla="*/ 4033090 w 6923157"/>
              <a:gd name="connsiteY5" fmla="*/ 2625954 h 3844781"/>
              <a:gd name="connsiteX6" fmla="*/ 4032096 w 6923157"/>
              <a:gd name="connsiteY6" fmla="*/ 2627139 h 3844781"/>
              <a:gd name="connsiteX7" fmla="*/ 4039066 w 6923157"/>
              <a:gd name="connsiteY7" fmla="*/ 2637438 h 3844781"/>
              <a:gd name="connsiteX8" fmla="*/ 4040573 w 6923157"/>
              <a:gd name="connsiteY8" fmla="*/ 2642238 h 3844781"/>
              <a:gd name="connsiteX9" fmla="*/ 4050273 w 6923157"/>
              <a:gd name="connsiteY9" fmla="*/ 2643511 h 3844781"/>
              <a:gd name="connsiteX10" fmla="*/ 4050295 w 6923157"/>
              <a:gd name="connsiteY10" fmla="*/ 2643480 h 3844781"/>
              <a:gd name="connsiteX11" fmla="*/ 4049615 w 6923157"/>
              <a:gd name="connsiteY11" fmla="*/ 2633721 h 3844781"/>
              <a:gd name="connsiteX12" fmla="*/ 4042165 w 6923157"/>
              <a:gd name="connsiteY12" fmla="*/ 2624169 h 3844781"/>
              <a:gd name="connsiteX13" fmla="*/ 4268802 w 6923157"/>
              <a:gd name="connsiteY13" fmla="*/ 2636824 h 3844781"/>
              <a:gd name="connsiteX14" fmla="*/ 4256851 w 6923157"/>
              <a:gd name="connsiteY14" fmla="*/ 2652632 h 3844781"/>
              <a:gd name="connsiteX15" fmla="*/ 4274805 w 6923157"/>
              <a:gd name="connsiteY15" fmla="*/ 2655317 h 3844781"/>
              <a:gd name="connsiteX16" fmla="*/ 4275574 w 6923157"/>
              <a:gd name="connsiteY16" fmla="*/ 2653477 h 3844781"/>
              <a:gd name="connsiteX17" fmla="*/ 4287193 w 6923157"/>
              <a:gd name="connsiteY17" fmla="*/ 2642347 h 3844781"/>
              <a:gd name="connsiteX18" fmla="*/ 4268802 w 6923157"/>
              <a:gd name="connsiteY18" fmla="*/ 2636824 h 3844781"/>
              <a:gd name="connsiteX19" fmla="*/ 5509053 w 6923157"/>
              <a:gd name="connsiteY19" fmla="*/ 15735 h 3844781"/>
              <a:gd name="connsiteX20" fmla="*/ 5568007 w 6923157"/>
              <a:gd name="connsiteY20" fmla="*/ 34782 h 3844781"/>
              <a:gd name="connsiteX21" fmla="*/ 5582209 w 6923157"/>
              <a:gd name="connsiteY21" fmla="*/ 34308 h 3844781"/>
              <a:gd name="connsiteX22" fmla="*/ 5615414 w 6923157"/>
              <a:gd name="connsiteY22" fmla="*/ 29649 h 3844781"/>
              <a:gd name="connsiteX23" fmla="*/ 5664202 w 6923157"/>
              <a:gd name="connsiteY23" fmla="*/ 37982 h 3844781"/>
              <a:gd name="connsiteX24" fmla="*/ 5739604 w 6923157"/>
              <a:gd name="connsiteY24" fmla="*/ 53203 h 3844781"/>
              <a:gd name="connsiteX25" fmla="*/ 5783946 w 6923157"/>
              <a:gd name="connsiteY25" fmla="*/ 56089 h 3844781"/>
              <a:gd name="connsiteX26" fmla="*/ 5846832 w 6923157"/>
              <a:gd name="connsiteY26" fmla="*/ 50301 h 3844781"/>
              <a:gd name="connsiteX27" fmla="*/ 5882235 w 6923157"/>
              <a:gd name="connsiteY27" fmla="*/ 54440 h 3844781"/>
              <a:gd name="connsiteX28" fmla="*/ 5891942 w 6923157"/>
              <a:gd name="connsiteY28" fmla="*/ 60666 h 3844781"/>
              <a:gd name="connsiteX29" fmla="*/ 5893015 w 6923157"/>
              <a:gd name="connsiteY29" fmla="*/ 71140 h 3844781"/>
              <a:gd name="connsiteX30" fmla="*/ 5905430 w 6923157"/>
              <a:gd name="connsiteY30" fmla="*/ 78505 h 3844781"/>
              <a:gd name="connsiteX31" fmla="*/ 5943179 w 6923157"/>
              <a:gd name="connsiteY31" fmla="*/ 54995 h 3844781"/>
              <a:gd name="connsiteX32" fmla="*/ 5957381 w 6923157"/>
              <a:gd name="connsiteY32" fmla="*/ 54521 h 3844781"/>
              <a:gd name="connsiteX33" fmla="*/ 5957638 w 6923157"/>
              <a:gd name="connsiteY33" fmla="*/ 69662 h 3844781"/>
              <a:gd name="connsiteX34" fmla="*/ 5967294 w 6923157"/>
              <a:gd name="connsiteY34" fmla="*/ 88037 h 3844781"/>
              <a:gd name="connsiteX35" fmla="*/ 5979250 w 6923157"/>
              <a:gd name="connsiteY35" fmla="*/ 90913 h 3844781"/>
              <a:gd name="connsiteX36" fmla="*/ 5985739 w 6923157"/>
              <a:gd name="connsiteY36" fmla="*/ 103664 h 3844781"/>
              <a:gd name="connsiteX37" fmla="*/ 5985535 w 6923157"/>
              <a:gd name="connsiteY37" fmla="*/ 114315 h 3844781"/>
              <a:gd name="connsiteX38" fmla="*/ 5995906 w 6923157"/>
              <a:gd name="connsiteY38" fmla="*/ 114378 h 3844781"/>
              <a:gd name="connsiteX39" fmla="*/ 6027833 w 6923157"/>
              <a:gd name="connsiteY39" fmla="*/ 109899 h 3844781"/>
              <a:gd name="connsiteX40" fmla="*/ 6120345 w 6923157"/>
              <a:gd name="connsiteY40" fmla="*/ 77188 h 3844781"/>
              <a:gd name="connsiteX41" fmla="*/ 6133167 w 6923157"/>
              <a:gd name="connsiteY41" fmla="*/ 63247 h 3844781"/>
              <a:gd name="connsiteX42" fmla="*/ 6131482 w 6923157"/>
              <a:gd name="connsiteY42" fmla="*/ 84731 h 3844781"/>
              <a:gd name="connsiteX43" fmla="*/ 6148292 w 6923157"/>
              <a:gd name="connsiteY43" fmla="*/ 109692 h 3844781"/>
              <a:gd name="connsiteX44" fmla="*/ 6266453 w 6923157"/>
              <a:gd name="connsiteY44" fmla="*/ 124986 h 3844781"/>
              <a:gd name="connsiteX45" fmla="*/ 6309365 w 6923157"/>
              <a:gd name="connsiteY45" fmla="*/ 126553 h 3844781"/>
              <a:gd name="connsiteX46" fmla="*/ 6323161 w 6923157"/>
              <a:gd name="connsiteY46" fmla="*/ 147384 h 3844781"/>
              <a:gd name="connsiteX47" fmla="*/ 6346711 w 6923157"/>
              <a:gd name="connsiteY47" fmla="*/ 162293 h 3844781"/>
              <a:gd name="connsiteX48" fmla="*/ 6373685 w 6923157"/>
              <a:gd name="connsiteY48" fmla="*/ 160026 h 3844781"/>
              <a:gd name="connsiteX49" fmla="*/ 6390287 w 6923157"/>
              <a:gd name="connsiteY49" fmla="*/ 157697 h 3844781"/>
              <a:gd name="connsiteX50" fmla="*/ 6411539 w 6923157"/>
              <a:gd name="connsiteY50" fmla="*/ 150162 h 3844781"/>
              <a:gd name="connsiteX51" fmla="*/ 6428754 w 6923157"/>
              <a:gd name="connsiteY51" fmla="*/ 153817 h 3844781"/>
              <a:gd name="connsiteX52" fmla="*/ 6441476 w 6923157"/>
              <a:gd name="connsiteY52" fmla="*/ 164175 h 3844781"/>
              <a:gd name="connsiteX53" fmla="*/ 6461400 w 6923157"/>
              <a:gd name="connsiteY53" fmla="*/ 168968 h 3844781"/>
              <a:gd name="connsiteX54" fmla="*/ 6483977 w 6923157"/>
              <a:gd name="connsiteY54" fmla="*/ 149104 h 3844781"/>
              <a:gd name="connsiteX55" fmla="*/ 6485561 w 6923157"/>
              <a:gd name="connsiteY55" fmla="*/ 151918 h 3844781"/>
              <a:gd name="connsiteX56" fmla="*/ 6488426 w 6923157"/>
              <a:gd name="connsiteY56" fmla="*/ 192495 h 3844781"/>
              <a:gd name="connsiteX57" fmla="*/ 6493024 w 6923157"/>
              <a:gd name="connsiteY57" fmla="*/ 199438 h 3844781"/>
              <a:gd name="connsiteX58" fmla="*/ 6542118 w 6923157"/>
              <a:gd name="connsiteY58" fmla="*/ 210763 h 3844781"/>
              <a:gd name="connsiteX59" fmla="*/ 6563778 w 6923157"/>
              <a:gd name="connsiteY59" fmla="*/ 219867 h 3844781"/>
              <a:gd name="connsiteX60" fmla="*/ 6566079 w 6923157"/>
              <a:gd name="connsiteY60" fmla="*/ 242309 h 3844781"/>
              <a:gd name="connsiteX61" fmla="*/ 6534254 w 6923157"/>
              <a:gd name="connsiteY61" fmla="*/ 260435 h 3844781"/>
              <a:gd name="connsiteX62" fmla="*/ 6500486 w 6923157"/>
              <a:gd name="connsiteY62" fmla="*/ 246959 h 3844781"/>
              <a:gd name="connsiteX63" fmla="*/ 6469425 w 6923157"/>
              <a:gd name="connsiteY63" fmla="*/ 234623 h 3844781"/>
              <a:gd name="connsiteX64" fmla="*/ 6437038 w 6923157"/>
              <a:gd name="connsiteY64" fmla="*/ 234614 h 3844781"/>
              <a:gd name="connsiteX65" fmla="*/ 6406030 w 6923157"/>
              <a:gd name="connsiteY65" fmla="*/ 248070 h 3844781"/>
              <a:gd name="connsiteX66" fmla="*/ 6337319 w 6923157"/>
              <a:gd name="connsiteY66" fmla="*/ 234945 h 3844781"/>
              <a:gd name="connsiteX67" fmla="*/ 6283169 w 6923157"/>
              <a:gd name="connsiteY67" fmla="*/ 250132 h 3844781"/>
              <a:gd name="connsiteX68" fmla="*/ 6261153 w 6923157"/>
              <a:gd name="connsiteY68" fmla="*/ 250186 h 3844781"/>
              <a:gd name="connsiteX69" fmla="*/ 6130883 w 6923157"/>
              <a:gd name="connsiteY69" fmla="*/ 230520 h 3844781"/>
              <a:gd name="connsiteX70" fmla="*/ 6110296 w 6923157"/>
              <a:gd name="connsiteY70" fmla="*/ 231890 h 3844781"/>
              <a:gd name="connsiteX71" fmla="*/ 6095786 w 6923157"/>
              <a:gd name="connsiteY71" fmla="*/ 229372 h 3844781"/>
              <a:gd name="connsiteX72" fmla="*/ 6097628 w 6923157"/>
              <a:gd name="connsiteY72" fmla="*/ 247327 h 3844781"/>
              <a:gd name="connsiteX73" fmla="*/ 6091193 w 6923157"/>
              <a:gd name="connsiteY73" fmla="*/ 260372 h 3844781"/>
              <a:gd name="connsiteX74" fmla="*/ 6067744 w 6923157"/>
              <a:gd name="connsiteY74" fmla="*/ 259109 h 3844781"/>
              <a:gd name="connsiteX75" fmla="*/ 6018293 w 6923157"/>
              <a:gd name="connsiteY75" fmla="*/ 256941 h 3844781"/>
              <a:gd name="connsiteX76" fmla="*/ 6012571 w 6923157"/>
              <a:gd name="connsiteY76" fmla="*/ 251672 h 3844781"/>
              <a:gd name="connsiteX77" fmla="*/ 5987896 w 6923157"/>
              <a:gd name="connsiteY77" fmla="*/ 238440 h 3844781"/>
              <a:gd name="connsiteX78" fmla="*/ 5872086 w 6923157"/>
              <a:gd name="connsiteY78" fmla="*/ 233441 h 3844781"/>
              <a:gd name="connsiteX79" fmla="*/ 5861868 w 6923157"/>
              <a:gd name="connsiteY79" fmla="*/ 234874 h 3844781"/>
              <a:gd name="connsiteX80" fmla="*/ 5835099 w 6923157"/>
              <a:gd name="connsiteY80" fmla="*/ 226487 h 3844781"/>
              <a:gd name="connsiteX81" fmla="*/ 5809096 w 6923157"/>
              <a:gd name="connsiteY81" fmla="*/ 225583 h 3844781"/>
              <a:gd name="connsiteX82" fmla="*/ 5796583 w 6923157"/>
              <a:gd name="connsiteY82" fmla="*/ 242516 h 3844781"/>
              <a:gd name="connsiteX83" fmla="*/ 5775585 w 6923157"/>
              <a:gd name="connsiteY83" fmla="*/ 227250 h 3844781"/>
              <a:gd name="connsiteX84" fmla="*/ 5746058 w 6923157"/>
              <a:gd name="connsiteY84" fmla="*/ 229875 h 3844781"/>
              <a:gd name="connsiteX85" fmla="*/ 5706471 w 6923157"/>
              <a:gd name="connsiteY85" fmla="*/ 273373 h 3844781"/>
              <a:gd name="connsiteX86" fmla="*/ 5705346 w 6923157"/>
              <a:gd name="connsiteY86" fmla="*/ 275048 h 3844781"/>
              <a:gd name="connsiteX87" fmla="*/ 5685169 w 6923157"/>
              <a:gd name="connsiteY87" fmla="*/ 293056 h 3844781"/>
              <a:gd name="connsiteX88" fmla="*/ 5511940 w 6923157"/>
              <a:gd name="connsiteY88" fmla="*/ 283972 h 3844781"/>
              <a:gd name="connsiteX89" fmla="*/ 5401850 w 6923157"/>
              <a:gd name="connsiteY89" fmla="*/ 284240 h 3844781"/>
              <a:gd name="connsiteX90" fmla="*/ 5271889 w 6923157"/>
              <a:gd name="connsiteY90" fmla="*/ 267567 h 3844781"/>
              <a:gd name="connsiteX91" fmla="*/ 5177228 w 6923157"/>
              <a:gd name="connsiteY91" fmla="*/ 279331 h 3844781"/>
              <a:gd name="connsiteX92" fmla="*/ 5139732 w 6923157"/>
              <a:gd name="connsiteY92" fmla="*/ 280040 h 3844781"/>
              <a:gd name="connsiteX93" fmla="*/ 5058709 w 6923157"/>
              <a:gd name="connsiteY93" fmla="*/ 273193 h 3844781"/>
              <a:gd name="connsiteX94" fmla="*/ 4984023 w 6923157"/>
              <a:gd name="connsiteY94" fmla="*/ 277602 h 3844781"/>
              <a:gd name="connsiteX95" fmla="*/ 4870257 w 6923157"/>
              <a:gd name="connsiteY95" fmla="*/ 279905 h 3844781"/>
              <a:gd name="connsiteX96" fmla="*/ 4799402 w 6923157"/>
              <a:gd name="connsiteY96" fmla="*/ 283776 h 3844781"/>
              <a:gd name="connsiteX97" fmla="*/ 4645891 w 6923157"/>
              <a:gd name="connsiteY97" fmla="*/ 290136 h 3844781"/>
              <a:gd name="connsiteX98" fmla="*/ 4493454 w 6923157"/>
              <a:gd name="connsiteY98" fmla="*/ 306971 h 3844781"/>
              <a:gd name="connsiteX99" fmla="*/ 4389242 w 6923157"/>
              <a:gd name="connsiteY99" fmla="*/ 314005 h 3844781"/>
              <a:gd name="connsiteX100" fmla="*/ 4227047 w 6923157"/>
              <a:gd name="connsiteY100" fmla="*/ 336762 h 3844781"/>
              <a:gd name="connsiteX101" fmla="*/ 4144697 w 6923157"/>
              <a:gd name="connsiteY101" fmla="*/ 342246 h 3844781"/>
              <a:gd name="connsiteX102" fmla="*/ 4048252 w 6923157"/>
              <a:gd name="connsiteY102" fmla="*/ 361849 h 3844781"/>
              <a:gd name="connsiteX103" fmla="*/ 3988227 w 6923157"/>
              <a:gd name="connsiteY103" fmla="*/ 370271 h 3844781"/>
              <a:gd name="connsiteX104" fmla="*/ 3924064 w 6923157"/>
              <a:gd name="connsiteY104" fmla="*/ 376237 h 3844781"/>
              <a:gd name="connsiteX105" fmla="*/ 3846110 w 6923157"/>
              <a:gd name="connsiteY105" fmla="*/ 399317 h 3844781"/>
              <a:gd name="connsiteX106" fmla="*/ 3738322 w 6923157"/>
              <a:gd name="connsiteY106" fmla="*/ 422029 h 3844781"/>
              <a:gd name="connsiteX107" fmla="*/ 3594111 w 6923157"/>
              <a:gd name="connsiteY107" fmla="*/ 455923 h 3844781"/>
              <a:gd name="connsiteX108" fmla="*/ 3509312 w 6923157"/>
              <a:gd name="connsiteY108" fmla="*/ 475409 h 3844781"/>
              <a:gd name="connsiteX109" fmla="*/ 3376799 w 6923157"/>
              <a:gd name="connsiteY109" fmla="*/ 497038 h 3844781"/>
              <a:gd name="connsiteX110" fmla="*/ 3368778 w 6923157"/>
              <a:gd name="connsiteY110" fmla="*/ 507270 h 3844781"/>
              <a:gd name="connsiteX111" fmla="*/ 3383238 w 6923157"/>
              <a:gd name="connsiteY111" fmla="*/ 521937 h 3844781"/>
              <a:gd name="connsiteX112" fmla="*/ 3409904 w 6923157"/>
              <a:gd name="connsiteY112" fmla="*/ 516676 h 3844781"/>
              <a:gd name="connsiteX113" fmla="*/ 3984042 w 6923157"/>
              <a:gd name="connsiteY113" fmla="*/ 417907 h 3844781"/>
              <a:gd name="connsiteX114" fmla="*/ 4513535 w 6923157"/>
              <a:gd name="connsiteY114" fmla="*/ 351205 h 3844781"/>
              <a:gd name="connsiteX115" fmla="*/ 4854731 w 6923157"/>
              <a:gd name="connsiteY115" fmla="*/ 330651 h 3844781"/>
              <a:gd name="connsiteX116" fmla="*/ 5153579 w 6923157"/>
              <a:gd name="connsiteY116" fmla="*/ 326663 h 3844781"/>
              <a:gd name="connsiteX117" fmla="*/ 5521550 w 6923157"/>
              <a:gd name="connsiteY117" fmla="*/ 352439 h 3844781"/>
              <a:gd name="connsiteX118" fmla="*/ 5638636 w 6923157"/>
              <a:gd name="connsiteY118" fmla="*/ 357260 h 3844781"/>
              <a:gd name="connsiteX119" fmla="*/ 5762367 w 6923157"/>
              <a:gd name="connsiteY119" fmla="*/ 376325 h 3844781"/>
              <a:gd name="connsiteX120" fmla="*/ 5812941 w 6923157"/>
              <a:gd name="connsiteY120" fmla="*/ 376818 h 3844781"/>
              <a:gd name="connsiteX121" fmla="*/ 5848701 w 6923157"/>
              <a:gd name="connsiteY121" fmla="*/ 371801 h 3844781"/>
              <a:gd name="connsiteX122" fmla="*/ 5908215 w 6923157"/>
              <a:gd name="connsiteY122" fmla="*/ 371039 h 3844781"/>
              <a:gd name="connsiteX123" fmla="*/ 5952201 w 6923157"/>
              <a:gd name="connsiteY123" fmla="*/ 383081 h 3844781"/>
              <a:gd name="connsiteX124" fmla="*/ 5967986 w 6923157"/>
              <a:gd name="connsiteY124" fmla="*/ 385420 h 3844781"/>
              <a:gd name="connsiteX125" fmla="*/ 5997206 w 6923157"/>
              <a:gd name="connsiteY125" fmla="*/ 379801 h 3844781"/>
              <a:gd name="connsiteX126" fmla="*/ 6096058 w 6923157"/>
              <a:gd name="connsiteY126" fmla="*/ 396287 h 3844781"/>
              <a:gd name="connsiteX127" fmla="*/ 6126863 w 6923157"/>
              <a:gd name="connsiteY127" fmla="*/ 393483 h 3844781"/>
              <a:gd name="connsiteX128" fmla="*/ 6170388 w 6923157"/>
              <a:gd name="connsiteY128" fmla="*/ 401035 h 3844781"/>
              <a:gd name="connsiteX129" fmla="*/ 6191078 w 6923157"/>
              <a:gd name="connsiteY129" fmla="*/ 413309 h 3844781"/>
              <a:gd name="connsiteX130" fmla="*/ 6268729 w 6923157"/>
              <a:gd name="connsiteY130" fmla="*/ 425181 h 3844781"/>
              <a:gd name="connsiteX131" fmla="*/ 6336367 w 6923157"/>
              <a:gd name="connsiteY131" fmla="*/ 427833 h 3844781"/>
              <a:gd name="connsiteX132" fmla="*/ 6355166 w 6923157"/>
              <a:gd name="connsiteY132" fmla="*/ 434301 h 3844781"/>
              <a:gd name="connsiteX133" fmla="*/ 6378564 w 6923157"/>
              <a:gd name="connsiteY133" fmla="*/ 447714 h 3844781"/>
              <a:gd name="connsiteX134" fmla="*/ 6435781 w 6923157"/>
              <a:gd name="connsiteY134" fmla="*/ 462451 h 3844781"/>
              <a:gd name="connsiteX135" fmla="*/ 6519972 w 6923157"/>
              <a:gd name="connsiteY135" fmla="*/ 474924 h 3844781"/>
              <a:gd name="connsiteX136" fmla="*/ 6536677 w 6923157"/>
              <a:gd name="connsiteY136" fmla="*/ 486239 h 3844781"/>
              <a:gd name="connsiteX137" fmla="*/ 6539181 w 6923157"/>
              <a:gd name="connsiteY137" fmla="*/ 498030 h 3844781"/>
              <a:gd name="connsiteX138" fmla="*/ 6613923 w 6923157"/>
              <a:gd name="connsiteY138" fmla="*/ 557358 h 3844781"/>
              <a:gd name="connsiteX139" fmla="*/ 6618983 w 6923157"/>
              <a:gd name="connsiteY139" fmla="*/ 568791 h 3844781"/>
              <a:gd name="connsiteX140" fmla="*/ 6613518 w 6923157"/>
              <a:gd name="connsiteY140" fmla="*/ 578664 h 3844781"/>
              <a:gd name="connsiteX141" fmla="*/ 6610403 w 6923157"/>
              <a:gd name="connsiteY141" fmla="*/ 598832 h 3844781"/>
              <a:gd name="connsiteX142" fmla="*/ 6627160 w 6923157"/>
              <a:gd name="connsiteY142" fmla="*/ 597999 h 3844781"/>
              <a:gd name="connsiteX143" fmla="*/ 6664195 w 6923157"/>
              <a:gd name="connsiteY143" fmla="*/ 592802 h 3844781"/>
              <a:gd name="connsiteX144" fmla="*/ 6691678 w 6923157"/>
              <a:gd name="connsiteY144" fmla="*/ 582875 h 3844781"/>
              <a:gd name="connsiteX145" fmla="*/ 6699852 w 6923157"/>
              <a:gd name="connsiteY145" fmla="*/ 574140 h 3844781"/>
              <a:gd name="connsiteX146" fmla="*/ 6712622 w 6923157"/>
              <a:gd name="connsiteY146" fmla="*/ 572348 h 3844781"/>
              <a:gd name="connsiteX147" fmla="*/ 6714156 w 6923157"/>
              <a:gd name="connsiteY147" fmla="*/ 587310 h 3844781"/>
              <a:gd name="connsiteX148" fmla="*/ 6705626 w 6923157"/>
              <a:gd name="connsiteY148" fmla="*/ 605202 h 3844781"/>
              <a:gd name="connsiteX149" fmla="*/ 6702562 w 6923157"/>
              <a:gd name="connsiteY149" fmla="*/ 613221 h 3844781"/>
              <a:gd name="connsiteX150" fmla="*/ 6710379 w 6923157"/>
              <a:gd name="connsiteY150" fmla="*/ 613641 h 3844781"/>
              <a:gd name="connsiteX151" fmla="*/ 6719011 w 6923157"/>
              <a:gd name="connsiteY151" fmla="*/ 609395 h 3844781"/>
              <a:gd name="connsiteX152" fmla="*/ 6726674 w 6923157"/>
              <a:gd name="connsiteY152" fmla="*/ 608320 h 3844781"/>
              <a:gd name="connsiteX153" fmla="*/ 6778782 w 6923157"/>
              <a:gd name="connsiteY153" fmla="*/ 623775 h 3844781"/>
              <a:gd name="connsiteX154" fmla="*/ 6805602 w 6923157"/>
              <a:gd name="connsiteY154" fmla="*/ 620012 h 3844781"/>
              <a:gd name="connsiteX155" fmla="*/ 6821694 w 6923157"/>
              <a:gd name="connsiteY155" fmla="*/ 625343 h 3844781"/>
              <a:gd name="connsiteX156" fmla="*/ 6814289 w 6923157"/>
              <a:gd name="connsiteY156" fmla="*/ 641560 h 3844781"/>
              <a:gd name="connsiteX157" fmla="*/ 6807393 w 6923157"/>
              <a:gd name="connsiteY157" fmla="*/ 650116 h 3844781"/>
              <a:gd name="connsiteX158" fmla="*/ 6802234 w 6923157"/>
              <a:gd name="connsiteY158" fmla="*/ 662981 h 3844781"/>
              <a:gd name="connsiteX159" fmla="*/ 6815465 w 6923157"/>
              <a:gd name="connsiteY159" fmla="*/ 665678 h 3844781"/>
              <a:gd name="connsiteX160" fmla="*/ 6848314 w 6923157"/>
              <a:gd name="connsiteY160" fmla="*/ 670176 h 3844781"/>
              <a:gd name="connsiteX161" fmla="*/ 6895820 w 6923157"/>
              <a:gd name="connsiteY161" fmla="*/ 640744 h 3844781"/>
              <a:gd name="connsiteX162" fmla="*/ 6914567 w 6923157"/>
              <a:gd name="connsiteY162" fmla="*/ 621419 h 3844781"/>
              <a:gd name="connsiteX163" fmla="*/ 6923157 w 6923157"/>
              <a:gd name="connsiteY163" fmla="*/ 705208 h 3844781"/>
              <a:gd name="connsiteX164" fmla="*/ 6908855 w 6923157"/>
              <a:gd name="connsiteY164" fmla="*/ 729981 h 3844781"/>
              <a:gd name="connsiteX165" fmla="*/ 6913913 w 6923157"/>
              <a:gd name="connsiteY165" fmla="*/ 741412 h 3844781"/>
              <a:gd name="connsiteX166" fmla="*/ 6901296 w 6923157"/>
              <a:gd name="connsiteY166" fmla="*/ 744700 h 3844781"/>
              <a:gd name="connsiteX167" fmla="*/ 6892049 w 6923157"/>
              <a:gd name="connsiteY167" fmla="*/ 742962 h 3844781"/>
              <a:gd name="connsiteX168" fmla="*/ 6880198 w 6923157"/>
              <a:gd name="connsiteY168" fmla="*/ 753731 h 3844781"/>
              <a:gd name="connsiteX169" fmla="*/ 6869779 w 6923157"/>
              <a:gd name="connsiteY169" fmla="*/ 765818 h 3844781"/>
              <a:gd name="connsiteX170" fmla="*/ 6842346 w 6923157"/>
              <a:gd name="connsiteY170" fmla="*/ 763595 h 3844781"/>
              <a:gd name="connsiteX171" fmla="*/ 6816649 w 6923157"/>
              <a:gd name="connsiteY171" fmla="*/ 765683 h 3844781"/>
              <a:gd name="connsiteX172" fmla="*/ 6808580 w 6923157"/>
              <a:gd name="connsiteY172" fmla="*/ 788064 h 3844781"/>
              <a:gd name="connsiteX173" fmla="*/ 6804392 w 6923157"/>
              <a:gd name="connsiteY173" fmla="*/ 797759 h 3844781"/>
              <a:gd name="connsiteX174" fmla="*/ 6774658 w 6923157"/>
              <a:gd name="connsiteY174" fmla="*/ 773093 h 3844781"/>
              <a:gd name="connsiteX175" fmla="*/ 6766585 w 6923157"/>
              <a:gd name="connsiteY175" fmla="*/ 757530 h 3844781"/>
              <a:gd name="connsiteX176" fmla="*/ 6738029 w 6923157"/>
              <a:gd name="connsiteY176" fmla="*/ 756984 h 3844781"/>
              <a:gd name="connsiteX177" fmla="*/ 6736395 w 6923157"/>
              <a:gd name="connsiteY177" fmla="*/ 766319 h 3844781"/>
              <a:gd name="connsiteX178" fmla="*/ 6735221 w 6923157"/>
              <a:gd name="connsiteY178" fmla="*/ 780145 h 3844781"/>
              <a:gd name="connsiteX179" fmla="*/ 6723064 w 6923157"/>
              <a:gd name="connsiteY179" fmla="*/ 787920 h 3844781"/>
              <a:gd name="connsiteX180" fmla="*/ 6684339 w 6923157"/>
              <a:gd name="connsiteY180" fmla="*/ 776658 h 3844781"/>
              <a:gd name="connsiteX181" fmla="*/ 6661556 w 6923157"/>
              <a:gd name="connsiteY181" fmla="*/ 769231 h 3844781"/>
              <a:gd name="connsiteX182" fmla="*/ 6601021 w 6923157"/>
              <a:gd name="connsiteY182" fmla="*/ 785313 h 3844781"/>
              <a:gd name="connsiteX183" fmla="*/ 6583448 w 6923157"/>
              <a:gd name="connsiteY183" fmla="*/ 790815 h 3844781"/>
              <a:gd name="connsiteX184" fmla="*/ 6525925 w 6923157"/>
              <a:gd name="connsiteY184" fmla="*/ 773084 h 3844781"/>
              <a:gd name="connsiteX185" fmla="*/ 6493843 w 6923157"/>
              <a:gd name="connsiteY185" fmla="*/ 776068 h 3844781"/>
              <a:gd name="connsiteX186" fmla="*/ 6452875 w 6923157"/>
              <a:gd name="connsiteY186" fmla="*/ 806100 h 3844781"/>
              <a:gd name="connsiteX187" fmla="*/ 6447560 w 6923157"/>
              <a:gd name="connsiteY187" fmla="*/ 779526 h 3844781"/>
              <a:gd name="connsiteX188" fmla="*/ 6424162 w 6923157"/>
              <a:gd name="connsiteY188" fmla="*/ 766114 h 3844781"/>
              <a:gd name="connsiteX189" fmla="*/ 6420893 w 6923157"/>
              <a:gd name="connsiteY189" fmla="*/ 784785 h 3844781"/>
              <a:gd name="connsiteX190" fmla="*/ 6407920 w 6923157"/>
              <a:gd name="connsiteY190" fmla="*/ 797231 h 3844781"/>
              <a:gd name="connsiteX191" fmla="*/ 6376808 w 6923157"/>
              <a:gd name="connsiteY191" fmla="*/ 797042 h 3844781"/>
              <a:gd name="connsiteX192" fmla="*/ 6335173 w 6923157"/>
              <a:gd name="connsiteY192" fmla="*/ 795295 h 3844781"/>
              <a:gd name="connsiteX193" fmla="*/ 6313616 w 6923157"/>
              <a:gd name="connsiteY193" fmla="*/ 799837 h 3844781"/>
              <a:gd name="connsiteX194" fmla="*/ 6304626 w 6923157"/>
              <a:gd name="connsiteY194" fmla="*/ 813240 h 3844781"/>
              <a:gd name="connsiteX195" fmla="*/ 6288128 w 6923157"/>
              <a:gd name="connsiteY195" fmla="*/ 829216 h 3844781"/>
              <a:gd name="connsiteX196" fmla="*/ 6279594 w 6923157"/>
              <a:gd name="connsiteY196" fmla="*/ 809163 h 3844781"/>
              <a:gd name="connsiteX197" fmla="*/ 6270042 w 6923157"/>
              <a:gd name="connsiteY197" fmla="*/ 804434 h 3844781"/>
              <a:gd name="connsiteX198" fmla="*/ 6264269 w 6923157"/>
              <a:gd name="connsiteY198" fmla="*/ 811314 h 3844781"/>
              <a:gd name="connsiteX199" fmla="*/ 6249967 w 6923157"/>
              <a:gd name="connsiteY199" fmla="*/ 836088 h 3844781"/>
              <a:gd name="connsiteX200" fmla="*/ 6246699 w 6923157"/>
              <a:gd name="connsiteY200" fmla="*/ 854759 h 3844781"/>
              <a:gd name="connsiteX201" fmla="*/ 6256252 w 6923157"/>
              <a:gd name="connsiteY201" fmla="*/ 859489 h 3844781"/>
              <a:gd name="connsiteX202" fmla="*/ 6365475 w 6923157"/>
              <a:gd name="connsiteY202" fmla="*/ 876037 h 3844781"/>
              <a:gd name="connsiteX203" fmla="*/ 6449461 w 6923157"/>
              <a:gd name="connsiteY203" fmla="*/ 899162 h 3844781"/>
              <a:gd name="connsiteX204" fmla="*/ 6487881 w 6923157"/>
              <a:gd name="connsiteY204" fmla="*/ 945374 h 3844781"/>
              <a:gd name="connsiteX205" fmla="*/ 6515518 w 6923157"/>
              <a:gd name="connsiteY205" fmla="*/ 936943 h 3844781"/>
              <a:gd name="connsiteX206" fmla="*/ 6522620 w 6923157"/>
              <a:gd name="connsiteY206" fmla="*/ 955678 h 3844781"/>
              <a:gd name="connsiteX207" fmla="*/ 6541216 w 6923157"/>
              <a:gd name="connsiteY207" fmla="*/ 972800 h 3844781"/>
              <a:gd name="connsiteX208" fmla="*/ 6556593 w 6923157"/>
              <a:gd name="connsiteY208" fmla="*/ 958500 h 3844781"/>
              <a:gd name="connsiteX209" fmla="*/ 6564202 w 6923157"/>
              <a:gd name="connsiteY209" fmla="*/ 931631 h 3844781"/>
              <a:gd name="connsiteX210" fmla="*/ 6580858 w 6923157"/>
              <a:gd name="connsiteY210" fmla="*/ 955096 h 3844781"/>
              <a:gd name="connsiteX211" fmla="*/ 6600578 w 6923157"/>
              <a:gd name="connsiteY211" fmla="*/ 970541 h 3844781"/>
              <a:gd name="connsiteX212" fmla="*/ 6592562 w 6923157"/>
              <a:gd name="connsiteY212" fmla="*/ 1018716 h 3844781"/>
              <a:gd name="connsiteX213" fmla="*/ 6574173 w 6923157"/>
              <a:gd name="connsiteY213" fmla="*/ 1028885 h 3844781"/>
              <a:gd name="connsiteX214" fmla="*/ 6564976 w 6923157"/>
              <a:gd name="connsiteY214" fmla="*/ 1014998 h 3844781"/>
              <a:gd name="connsiteX215" fmla="*/ 6556392 w 6923157"/>
              <a:gd name="connsiteY215" fmla="*/ 1007096 h 3844781"/>
              <a:gd name="connsiteX216" fmla="*/ 6521346 w 6923157"/>
              <a:gd name="connsiteY216" fmla="*/ 993799 h 3844781"/>
              <a:gd name="connsiteX217" fmla="*/ 6493097 w 6923157"/>
              <a:gd name="connsiteY217" fmla="*/ 996246 h 3844781"/>
              <a:gd name="connsiteX218" fmla="*/ 6484974 w 6923157"/>
              <a:gd name="connsiteY218" fmla="*/ 992832 h 3844781"/>
              <a:gd name="connsiteX219" fmla="*/ 6476238 w 6923157"/>
              <a:gd name="connsiteY219" fmla="*/ 983433 h 3844781"/>
              <a:gd name="connsiteX220" fmla="*/ 6409828 w 6923157"/>
              <a:gd name="connsiteY220" fmla="*/ 992751 h 3844781"/>
              <a:gd name="connsiteX221" fmla="*/ 6375651 w 6923157"/>
              <a:gd name="connsiteY221" fmla="*/ 1000583 h 3844781"/>
              <a:gd name="connsiteX222" fmla="*/ 6346992 w 6923157"/>
              <a:gd name="connsiteY222" fmla="*/ 986391 h 3844781"/>
              <a:gd name="connsiteX223" fmla="*/ 6333608 w 6923157"/>
              <a:gd name="connsiteY223" fmla="*/ 982198 h 3844781"/>
              <a:gd name="connsiteX224" fmla="*/ 6330339 w 6923157"/>
              <a:gd name="connsiteY224" fmla="*/ 1000869 h 3844781"/>
              <a:gd name="connsiteX225" fmla="*/ 6334581 w 6923157"/>
              <a:gd name="connsiteY225" fmla="*/ 1016969 h 3844781"/>
              <a:gd name="connsiteX226" fmla="*/ 6356499 w 6923157"/>
              <a:gd name="connsiteY226" fmla="*/ 1041213 h 3844781"/>
              <a:gd name="connsiteX227" fmla="*/ 6423933 w 6923157"/>
              <a:gd name="connsiteY227" fmla="*/ 1054518 h 3844781"/>
              <a:gd name="connsiteX228" fmla="*/ 6431802 w 6923157"/>
              <a:gd name="connsiteY228" fmla="*/ 1080733 h 3844781"/>
              <a:gd name="connsiteX229" fmla="*/ 6430832 w 6923157"/>
              <a:gd name="connsiteY229" fmla="*/ 1083904 h 3844781"/>
              <a:gd name="connsiteX230" fmla="*/ 6413620 w 6923157"/>
              <a:gd name="connsiteY230" fmla="*/ 1118194 h 3844781"/>
              <a:gd name="connsiteX231" fmla="*/ 6403095 w 6923157"/>
              <a:gd name="connsiteY231" fmla="*/ 1116633 h 3844781"/>
              <a:gd name="connsiteX232" fmla="*/ 6414996 w 6923157"/>
              <a:gd name="connsiteY232" fmla="*/ 1093715 h 3844781"/>
              <a:gd name="connsiteX233" fmla="*/ 6400845 w 6923157"/>
              <a:gd name="connsiteY233" fmla="*/ 1082041 h 3844781"/>
              <a:gd name="connsiteX234" fmla="*/ 6395533 w 6923157"/>
              <a:gd name="connsiteY234" fmla="*/ 1093411 h 3844781"/>
              <a:gd name="connsiteX235" fmla="*/ 6368767 w 6923157"/>
              <a:gd name="connsiteY235" fmla="*/ 1122968 h 3844781"/>
              <a:gd name="connsiteX236" fmla="*/ 6313851 w 6923157"/>
              <a:gd name="connsiteY236" fmla="*/ 1130673 h 3844781"/>
              <a:gd name="connsiteX237" fmla="*/ 6285241 w 6923157"/>
              <a:gd name="connsiteY237" fmla="*/ 1104333 h 3844781"/>
              <a:gd name="connsiteX238" fmla="*/ 6284780 w 6923157"/>
              <a:gd name="connsiteY238" fmla="*/ 1099844 h 3844781"/>
              <a:gd name="connsiteX239" fmla="*/ 6282123 w 6923157"/>
              <a:gd name="connsiteY239" fmla="*/ 1086557 h 3844781"/>
              <a:gd name="connsiteX240" fmla="*/ 6265980 w 6923157"/>
              <a:gd name="connsiteY240" fmla="*/ 1093375 h 3844781"/>
              <a:gd name="connsiteX241" fmla="*/ 6261283 w 6923157"/>
              <a:gd name="connsiteY241" fmla="*/ 1110729 h 3844781"/>
              <a:gd name="connsiteX242" fmla="*/ 6243863 w 6923157"/>
              <a:gd name="connsiteY242" fmla="*/ 1117727 h 3844781"/>
              <a:gd name="connsiteX243" fmla="*/ 6240745 w 6923157"/>
              <a:gd name="connsiteY243" fmla="*/ 1099951 h 3844781"/>
              <a:gd name="connsiteX244" fmla="*/ 6243809 w 6923157"/>
              <a:gd name="connsiteY244" fmla="*/ 1091932 h 3844781"/>
              <a:gd name="connsiteX245" fmla="*/ 6242736 w 6923157"/>
              <a:gd name="connsiteY245" fmla="*/ 1081459 h 3844781"/>
              <a:gd name="connsiteX246" fmla="*/ 6235379 w 6923157"/>
              <a:gd name="connsiteY246" fmla="*/ 1085526 h 3844781"/>
              <a:gd name="connsiteX247" fmla="*/ 6225726 w 6923157"/>
              <a:gd name="connsiteY247" fmla="*/ 1105094 h 3844781"/>
              <a:gd name="connsiteX248" fmla="*/ 6193749 w 6923157"/>
              <a:gd name="connsiteY248" fmla="*/ 1121723 h 3844781"/>
              <a:gd name="connsiteX249" fmla="*/ 6169226 w 6923157"/>
              <a:gd name="connsiteY249" fmla="*/ 1109986 h 3844781"/>
              <a:gd name="connsiteX250" fmla="*/ 6152931 w 6923157"/>
              <a:gd name="connsiteY250" fmla="*/ 1115309 h 3844781"/>
              <a:gd name="connsiteX251" fmla="*/ 6131783 w 6923157"/>
              <a:gd name="connsiteY251" fmla="*/ 1136488 h 3844781"/>
              <a:gd name="connsiteX252" fmla="*/ 6112166 w 6923157"/>
              <a:gd name="connsiteY252" fmla="*/ 1134688 h 3844781"/>
              <a:gd name="connsiteX253" fmla="*/ 6001821 w 6923157"/>
              <a:gd name="connsiteY253" fmla="*/ 1119814 h 3844781"/>
              <a:gd name="connsiteX254" fmla="*/ 5984758 w 6923157"/>
              <a:gd name="connsiteY254" fmla="*/ 1117655 h 3844781"/>
              <a:gd name="connsiteX255" fmla="*/ 5942664 w 6923157"/>
              <a:gd name="connsiteY255" fmla="*/ 1111420 h 3844781"/>
              <a:gd name="connsiteX256" fmla="*/ 5885247 w 6923157"/>
              <a:gd name="connsiteY256" fmla="*/ 1145277 h 3844781"/>
              <a:gd name="connsiteX257" fmla="*/ 5858225 w 6923157"/>
              <a:gd name="connsiteY257" fmla="*/ 1159693 h 3844781"/>
              <a:gd name="connsiteX258" fmla="*/ 5755695 w 6923157"/>
              <a:gd name="connsiteY258" fmla="*/ 1145242 h 3844781"/>
              <a:gd name="connsiteX259" fmla="*/ 5738121 w 6923157"/>
              <a:gd name="connsiteY259" fmla="*/ 1150743 h 3844781"/>
              <a:gd name="connsiteX260" fmla="*/ 5731226 w 6923157"/>
              <a:gd name="connsiteY260" fmla="*/ 1159299 h 3844781"/>
              <a:gd name="connsiteX261" fmla="*/ 5728315 w 6923157"/>
              <a:gd name="connsiteY261" fmla="*/ 1168814 h 3844781"/>
              <a:gd name="connsiteX262" fmla="*/ 5745021 w 6923157"/>
              <a:gd name="connsiteY262" fmla="*/ 1180129 h 3844781"/>
              <a:gd name="connsiteX263" fmla="*/ 5758356 w 6923157"/>
              <a:gd name="connsiteY263" fmla="*/ 1196471 h 3844781"/>
              <a:gd name="connsiteX264" fmla="*/ 5744614 w 6923157"/>
              <a:gd name="connsiteY264" fmla="*/ 1201435 h 3844781"/>
              <a:gd name="connsiteX265" fmla="*/ 5719988 w 6923157"/>
              <a:gd name="connsiteY265" fmla="*/ 1176053 h 3844781"/>
              <a:gd name="connsiteX266" fmla="*/ 5632171 w 6923157"/>
              <a:gd name="connsiteY266" fmla="*/ 1153467 h 3844781"/>
              <a:gd name="connsiteX267" fmla="*/ 5605965 w 6923157"/>
              <a:gd name="connsiteY267" fmla="*/ 1163215 h 3844781"/>
              <a:gd name="connsiteX268" fmla="*/ 5596105 w 6923157"/>
              <a:gd name="connsiteY268" fmla="*/ 1155492 h 3844781"/>
              <a:gd name="connsiteX269" fmla="*/ 5578122 w 6923157"/>
              <a:gd name="connsiteY269" fmla="*/ 1144354 h 3844781"/>
              <a:gd name="connsiteX270" fmla="*/ 5515033 w 6923157"/>
              <a:gd name="connsiteY270" fmla="*/ 1160795 h 3844781"/>
              <a:gd name="connsiteX271" fmla="*/ 5425638 w 6923157"/>
              <a:gd name="connsiteY271" fmla="*/ 1211282 h 3844781"/>
              <a:gd name="connsiteX272" fmla="*/ 5424054 w 6923157"/>
              <a:gd name="connsiteY272" fmla="*/ 1208468 h 3844781"/>
              <a:gd name="connsiteX273" fmla="*/ 5427630 w 6923157"/>
              <a:gd name="connsiteY273" fmla="*/ 1192790 h 3844781"/>
              <a:gd name="connsiteX274" fmla="*/ 5413835 w 6923157"/>
              <a:gd name="connsiteY274" fmla="*/ 1171959 h 3844781"/>
              <a:gd name="connsiteX275" fmla="*/ 5396364 w 6923157"/>
              <a:gd name="connsiteY275" fmla="*/ 1191106 h 3844781"/>
              <a:gd name="connsiteX276" fmla="*/ 5392638 w 6923157"/>
              <a:gd name="connsiteY276" fmla="*/ 1205288 h 3844781"/>
              <a:gd name="connsiteX277" fmla="*/ 5376288 w 6923157"/>
              <a:gd name="connsiteY277" fmla="*/ 1184816 h 3844781"/>
              <a:gd name="connsiteX278" fmla="*/ 5369645 w 6923157"/>
              <a:gd name="connsiteY278" fmla="*/ 1170570 h 3844781"/>
              <a:gd name="connsiteX279" fmla="*/ 5318201 w 6923157"/>
              <a:gd name="connsiteY279" fmla="*/ 1148951 h 3844781"/>
              <a:gd name="connsiteX280" fmla="*/ 5277333 w 6923157"/>
              <a:gd name="connsiteY280" fmla="*/ 1154686 h 3844781"/>
              <a:gd name="connsiteX281" fmla="*/ 5262621 w 6923157"/>
              <a:gd name="connsiteY281" fmla="*/ 1162820 h 3844781"/>
              <a:gd name="connsiteX282" fmla="*/ 5231510 w 6923157"/>
              <a:gd name="connsiteY282" fmla="*/ 1162632 h 3844781"/>
              <a:gd name="connsiteX283" fmla="*/ 5213374 w 6923157"/>
              <a:gd name="connsiteY283" fmla="*/ 1150000 h 3844781"/>
              <a:gd name="connsiteX284" fmla="*/ 5198406 w 6923157"/>
              <a:gd name="connsiteY284" fmla="*/ 1142993 h 3844781"/>
              <a:gd name="connsiteX285" fmla="*/ 5178431 w 6923157"/>
              <a:gd name="connsiteY285" fmla="*/ 1150349 h 3844781"/>
              <a:gd name="connsiteX286" fmla="*/ 5154987 w 6923157"/>
              <a:gd name="connsiteY286" fmla="*/ 1187028 h 3844781"/>
              <a:gd name="connsiteX287" fmla="*/ 5154273 w 6923157"/>
              <a:gd name="connsiteY287" fmla="*/ 1205341 h 3844781"/>
              <a:gd name="connsiteX288" fmla="*/ 5086990 w 6923157"/>
              <a:gd name="connsiteY288" fmla="*/ 1155590 h 3844781"/>
              <a:gd name="connsiteX289" fmla="*/ 5066046 w 6923157"/>
              <a:gd name="connsiteY289" fmla="*/ 1166117 h 3844781"/>
              <a:gd name="connsiteX290" fmla="*/ 5061960 w 6923157"/>
              <a:gd name="connsiteY290" fmla="*/ 1189457 h 3844781"/>
              <a:gd name="connsiteX291" fmla="*/ 5076315 w 6923157"/>
              <a:gd name="connsiteY291" fmla="*/ 1190478 h 3844781"/>
              <a:gd name="connsiteX292" fmla="*/ 5088423 w 6923157"/>
              <a:gd name="connsiteY292" fmla="*/ 1194852 h 3844781"/>
              <a:gd name="connsiteX293" fmla="*/ 5083725 w 6923157"/>
              <a:gd name="connsiteY293" fmla="*/ 1212205 h 3844781"/>
              <a:gd name="connsiteX294" fmla="*/ 5067583 w 6923157"/>
              <a:gd name="connsiteY294" fmla="*/ 1219023 h 3844781"/>
              <a:gd name="connsiteX295" fmla="*/ 5051593 w 6923157"/>
              <a:gd name="connsiteY295" fmla="*/ 1227338 h 3844781"/>
              <a:gd name="connsiteX296" fmla="*/ 5078669 w 6923157"/>
              <a:gd name="connsiteY296" fmla="*/ 1238716 h 3844781"/>
              <a:gd name="connsiteX297" fmla="*/ 5156475 w 6923157"/>
              <a:gd name="connsiteY297" fmla="*/ 1252083 h 3844781"/>
              <a:gd name="connsiteX298" fmla="*/ 5205821 w 6923157"/>
              <a:gd name="connsiteY298" fmla="*/ 1240606 h 3844781"/>
              <a:gd name="connsiteX299" fmla="*/ 5221453 w 6923157"/>
              <a:gd name="connsiteY299" fmla="*/ 1241448 h 3844781"/>
              <a:gd name="connsiteX300" fmla="*/ 5256143 w 6923157"/>
              <a:gd name="connsiteY300" fmla="*/ 1263901 h 3844781"/>
              <a:gd name="connsiteX301" fmla="*/ 5275146 w 6923157"/>
              <a:gd name="connsiteY301" fmla="*/ 1259717 h 3844781"/>
              <a:gd name="connsiteX302" fmla="*/ 5315246 w 6923157"/>
              <a:gd name="connsiteY302" fmla="*/ 1246501 h 3844781"/>
              <a:gd name="connsiteX303" fmla="*/ 5353663 w 6923157"/>
              <a:gd name="connsiteY303" fmla="*/ 1254771 h 3844781"/>
              <a:gd name="connsiteX304" fmla="*/ 5368068 w 6923157"/>
              <a:gd name="connsiteY304" fmla="*/ 1243644 h 3844781"/>
              <a:gd name="connsiteX305" fmla="*/ 5377058 w 6923157"/>
              <a:gd name="connsiteY305" fmla="*/ 1230239 h 3844781"/>
              <a:gd name="connsiteX306" fmla="*/ 5393254 w 6923157"/>
              <a:gd name="connsiteY306" fmla="*/ 1249216 h 3844781"/>
              <a:gd name="connsiteX307" fmla="*/ 5412465 w 6923157"/>
              <a:gd name="connsiteY307" fmla="*/ 1272322 h 3844781"/>
              <a:gd name="connsiteX308" fmla="*/ 5445363 w 6923157"/>
              <a:gd name="connsiteY308" fmla="*/ 1264671 h 3844781"/>
              <a:gd name="connsiteX309" fmla="*/ 5493076 w 6923157"/>
              <a:gd name="connsiteY309" fmla="*/ 1262529 h 3844781"/>
              <a:gd name="connsiteX310" fmla="*/ 5508148 w 6923157"/>
              <a:gd name="connsiteY310" fmla="*/ 1283182 h 3844781"/>
              <a:gd name="connsiteX311" fmla="*/ 5522913 w 6923157"/>
              <a:gd name="connsiteY311" fmla="*/ 1300840 h 3844781"/>
              <a:gd name="connsiteX312" fmla="*/ 5614102 w 6923157"/>
              <a:gd name="connsiteY312" fmla="*/ 1318401 h 3844781"/>
              <a:gd name="connsiteX313" fmla="*/ 5661252 w 6923157"/>
              <a:gd name="connsiteY313" fmla="*/ 1298126 h 3844781"/>
              <a:gd name="connsiteX314" fmla="*/ 5663807 w 6923157"/>
              <a:gd name="connsiteY314" fmla="*/ 1297767 h 3844781"/>
              <a:gd name="connsiteX315" fmla="*/ 5672032 w 6923157"/>
              <a:gd name="connsiteY315" fmla="*/ 1314826 h 3844781"/>
              <a:gd name="connsiteX316" fmla="*/ 5685670 w 6923157"/>
              <a:gd name="connsiteY316" fmla="*/ 1296217 h 3844781"/>
              <a:gd name="connsiteX317" fmla="*/ 5688889 w 6923157"/>
              <a:gd name="connsiteY317" fmla="*/ 1289695 h 3844781"/>
              <a:gd name="connsiteX318" fmla="*/ 5697161 w 6923157"/>
              <a:gd name="connsiteY318" fmla="*/ 1256661 h 3844781"/>
              <a:gd name="connsiteX319" fmla="*/ 5710596 w 6923157"/>
              <a:gd name="connsiteY319" fmla="*/ 1248706 h 3844781"/>
              <a:gd name="connsiteX320" fmla="*/ 5718361 w 6923157"/>
              <a:gd name="connsiteY320" fmla="*/ 1261275 h 3844781"/>
              <a:gd name="connsiteX321" fmla="*/ 5724038 w 6923157"/>
              <a:gd name="connsiteY321" fmla="*/ 1316636 h 3844781"/>
              <a:gd name="connsiteX322" fmla="*/ 5737422 w 6923157"/>
              <a:gd name="connsiteY322" fmla="*/ 1320828 h 3844781"/>
              <a:gd name="connsiteX323" fmla="*/ 5777880 w 6923157"/>
              <a:gd name="connsiteY323" fmla="*/ 1298457 h 3844781"/>
              <a:gd name="connsiteX324" fmla="*/ 5788403 w 6923157"/>
              <a:gd name="connsiteY324" fmla="*/ 1300016 h 3844781"/>
              <a:gd name="connsiteX325" fmla="*/ 5826617 w 6923157"/>
              <a:gd name="connsiteY325" fmla="*/ 1318938 h 3844781"/>
              <a:gd name="connsiteX326" fmla="*/ 5860692 w 6923157"/>
              <a:gd name="connsiteY326" fmla="*/ 1335406 h 3844781"/>
              <a:gd name="connsiteX327" fmla="*/ 5872800 w 6923157"/>
              <a:gd name="connsiteY327" fmla="*/ 1339778 h 3844781"/>
              <a:gd name="connsiteX328" fmla="*/ 5937576 w 6923157"/>
              <a:gd name="connsiteY328" fmla="*/ 1339795 h 3844781"/>
              <a:gd name="connsiteX329" fmla="*/ 5958163 w 6923157"/>
              <a:gd name="connsiteY329" fmla="*/ 1338425 h 3844781"/>
              <a:gd name="connsiteX330" fmla="*/ 6008431 w 6923157"/>
              <a:gd name="connsiteY330" fmla="*/ 1335925 h 3844781"/>
              <a:gd name="connsiteX331" fmla="*/ 6021510 w 6923157"/>
              <a:gd name="connsiteY331" fmla="*/ 1337126 h 3844781"/>
              <a:gd name="connsiteX332" fmla="*/ 6094664 w 6923157"/>
              <a:gd name="connsiteY332" fmla="*/ 1355698 h 3844781"/>
              <a:gd name="connsiteX333" fmla="*/ 6128227 w 6923157"/>
              <a:gd name="connsiteY333" fmla="*/ 1341882 h 3844781"/>
              <a:gd name="connsiteX334" fmla="*/ 6181662 w 6923157"/>
              <a:gd name="connsiteY334" fmla="*/ 1345011 h 3844781"/>
              <a:gd name="connsiteX335" fmla="*/ 6230809 w 6923157"/>
              <a:gd name="connsiteY335" fmla="*/ 1382128 h 3844781"/>
              <a:gd name="connsiteX336" fmla="*/ 6232853 w 6923157"/>
              <a:gd name="connsiteY336" fmla="*/ 1389430 h 3844781"/>
              <a:gd name="connsiteX337" fmla="*/ 6247362 w 6923157"/>
              <a:gd name="connsiteY337" fmla="*/ 1391948 h 3844781"/>
              <a:gd name="connsiteX338" fmla="*/ 6262123 w 6923157"/>
              <a:gd name="connsiteY338" fmla="*/ 1371663 h 3844781"/>
              <a:gd name="connsiteX339" fmla="*/ 6326390 w 6923157"/>
              <a:gd name="connsiteY339" fmla="*/ 1379343 h 3844781"/>
              <a:gd name="connsiteX340" fmla="*/ 6354183 w 6923157"/>
              <a:gd name="connsiteY340" fmla="*/ 1410351 h 3844781"/>
              <a:gd name="connsiteX341" fmla="*/ 6384224 w 6923157"/>
              <a:gd name="connsiteY341" fmla="*/ 1438008 h 3844781"/>
              <a:gd name="connsiteX342" fmla="*/ 6386978 w 6923157"/>
              <a:gd name="connsiteY342" fmla="*/ 1389054 h 3844781"/>
              <a:gd name="connsiteX343" fmla="*/ 6417272 w 6923157"/>
              <a:gd name="connsiteY343" fmla="*/ 1393909 h 3844781"/>
              <a:gd name="connsiteX344" fmla="*/ 6437706 w 6923157"/>
              <a:gd name="connsiteY344" fmla="*/ 1391044 h 3844781"/>
              <a:gd name="connsiteX345" fmla="*/ 6501615 w 6923157"/>
              <a:gd name="connsiteY345" fmla="*/ 1407879 h 3844781"/>
              <a:gd name="connsiteX346" fmla="*/ 6696254 w 6923157"/>
              <a:gd name="connsiteY346" fmla="*/ 1448867 h 3844781"/>
              <a:gd name="connsiteX347" fmla="*/ 6709944 w 6923157"/>
              <a:gd name="connsiteY347" fmla="*/ 1456053 h 3844781"/>
              <a:gd name="connsiteX348" fmla="*/ 6702539 w 6923157"/>
              <a:gd name="connsiteY348" fmla="*/ 1472269 h 3844781"/>
              <a:gd name="connsiteX349" fmla="*/ 6697380 w 6923157"/>
              <a:gd name="connsiteY349" fmla="*/ 1485135 h 3844781"/>
              <a:gd name="connsiteX350" fmla="*/ 6710102 w 6923157"/>
              <a:gd name="connsiteY350" fmla="*/ 1495493 h 3844781"/>
              <a:gd name="connsiteX351" fmla="*/ 6721595 w 6923157"/>
              <a:gd name="connsiteY351" fmla="*/ 1493879 h 3844781"/>
              <a:gd name="connsiteX352" fmla="*/ 6753221 w 6923157"/>
              <a:gd name="connsiteY352" fmla="*/ 1524350 h 3844781"/>
              <a:gd name="connsiteX353" fmla="*/ 6752967 w 6923157"/>
              <a:gd name="connsiteY353" fmla="*/ 1547152 h 3844781"/>
              <a:gd name="connsiteX354" fmla="*/ 6765534 w 6923157"/>
              <a:gd name="connsiteY354" fmla="*/ 1556012 h 3844781"/>
              <a:gd name="connsiteX355" fmla="*/ 6780857 w 6923157"/>
              <a:gd name="connsiteY355" fmla="*/ 1515919 h 3844781"/>
              <a:gd name="connsiteX356" fmla="*/ 6803541 w 6923157"/>
              <a:gd name="connsiteY356" fmla="*/ 1547645 h 3844781"/>
              <a:gd name="connsiteX357" fmla="*/ 6799510 w 6923157"/>
              <a:gd name="connsiteY357" fmla="*/ 1596778 h 3844781"/>
              <a:gd name="connsiteX358" fmla="*/ 6767276 w 6923157"/>
              <a:gd name="connsiteY358" fmla="*/ 1598266 h 3844781"/>
              <a:gd name="connsiteX359" fmla="*/ 6723597 w 6923157"/>
              <a:gd name="connsiteY359" fmla="*/ 1589216 h 3844781"/>
              <a:gd name="connsiteX360" fmla="*/ 6694223 w 6923157"/>
              <a:gd name="connsiteY360" fmla="*/ 1593338 h 3844781"/>
              <a:gd name="connsiteX361" fmla="*/ 6573557 w 6923157"/>
              <a:gd name="connsiteY361" fmla="*/ 1566253 h 3844781"/>
              <a:gd name="connsiteX362" fmla="*/ 6547657 w 6923157"/>
              <a:gd name="connsiteY362" fmla="*/ 1578994 h 3844781"/>
              <a:gd name="connsiteX363" fmla="*/ 6546024 w 6923157"/>
              <a:gd name="connsiteY363" fmla="*/ 1588330 h 3844781"/>
              <a:gd name="connsiteX364" fmla="*/ 6537748 w 6923157"/>
              <a:gd name="connsiteY364" fmla="*/ 1583419 h 3844781"/>
              <a:gd name="connsiteX365" fmla="*/ 6533150 w 6923157"/>
              <a:gd name="connsiteY365" fmla="*/ 1576476 h 3844781"/>
              <a:gd name="connsiteX366" fmla="*/ 6517211 w 6923157"/>
              <a:gd name="connsiteY366" fmla="*/ 1572641 h 3844781"/>
              <a:gd name="connsiteX367" fmla="*/ 6523700 w 6923157"/>
              <a:gd name="connsiteY367" fmla="*/ 1585391 h 3844781"/>
              <a:gd name="connsiteX368" fmla="*/ 6525284 w 6923157"/>
              <a:gd name="connsiteY368" fmla="*/ 1588204 h 3844781"/>
              <a:gd name="connsiteX369" fmla="*/ 6527634 w 6923157"/>
              <a:gd name="connsiteY369" fmla="*/ 1598499 h 3844781"/>
              <a:gd name="connsiteX370" fmla="*/ 6518848 w 6923157"/>
              <a:gd name="connsiteY370" fmla="*/ 1601249 h 3844781"/>
              <a:gd name="connsiteX371" fmla="*/ 6480638 w 6923157"/>
              <a:gd name="connsiteY371" fmla="*/ 1620270 h 3844781"/>
              <a:gd name="connsiteX372" fmla="*/ 6474049 w 6923157"/>
              <a:gd name="connsiteY372" fmla="*/ 1631818 h 3844781"/>
              <a:gd name="connsiteX373" fmla="*/ 6503937 w 6923157"/>
              <a:gd name="connsiteY373" fmla="*/ 1657980 h 3844781"/>
              <a:gd name="connsiteX374" fmla="*/ 6579236 w 6923157"/>
              <a:gd name="connsiteY374" fmla="*/ 1659557 h 3844781"/>
              <a:gd name="connsiteX375" fmla="*/ 6604625 w 6923157"/>
              <a:gd name="connsiteY375" fmla="*/ 1654477 h 3844781"/>
              <a:gd name="connsiteX376" fmla="*/ 6615456 w 6923157"/>
              <a:gd name="connsiteY376" fmla="*/ 1659028 h 3844781"/>
              <a:gd name="connsiteX377" fmla="*/ 6635635 w 6923157"/>
              <a:gd name="connsiteY377" fmla="*/ 1678964 h 3844781"/>
              <a:gd name="connsiteX378" fmla="*/ 6670222 w 6923157"/>
              <a:gd name="connsiteY378" fmla="*/ 1687770 h 3844781"/>
              <a:gd name="connsiteX379" fmla="*/ 6685448 w 6923157"/>
              <a:gd name="connsiteY379" fmla="*/ 1709917 h 3844781"/>
              <a:gd name="connsiteX380" fmla="*/ 6684937 w 6923157"/>
              <a:gd name="connsiteY380" fmla="*/ 1717578 h 3844781"/>
              <a:gd name="connsiteX381" fmla="*/ 6696534 w 6923157"/>
              <a:gd name="connsiteY381" fmla="*/ 1729610 h 3844781"/>
              <a:gd name="connsiteX382" fmla="*/ 6700416 w 6923157"/>
              <a:gd name="connsiteY382" fmla="*/ 1716925 h 3844781"/>
              <a:gd name="connsiteX383" fmla="*/ 6707975 w 6923157"/>
              <a:gd name="connsiteY383" fmla="*/ 1702203 h 3844781"/>
              <a:gd name="connsiteX384" fmla="*/ 6730045 w 6923157"/>
              <a:gd name="connsiteY384" fmla="*/ 1727944 h 3844781"/>
              <a:gd name="connsiteX385" fmla="*/ 6731273 w 6923157"/>
              <a:gd name="connsiteY385" fmla="*/ 1739914 h 3844781"/>
              <a:gd name="connsiteX386" fmla="*/ 6737045 w 6923157"/>
              <a:gd name="connsiteY386" fmla="*/ 1733033 h 3844781"/>
              <a:gd name="connsiteX387" fmla="*/ 6753802 w 6923157"/>
              <a:gd name="connsiteY387" fmla="*/ 1732200 h 3844781"/>
              <a:gd name="connsiteX388" fmla="*/ 6784609 w 6923157"/>
              <a:gd name="connsiteY388" fmla="*/ 1767339 h 3844781"/>
              <a:gd name="connsiteX389" fmla="*/ 6812659 w 6923157"/>
              <a:gd name="connsiteY389" fmla="*/ 1813489 h 3844781"/>
              <a:gd name="connsiteX390" fmla="*/ 6824870 w 6923157"/>
              <a:gd name="connsiteY390" fmla="*/ 1831507 h 3844781"/>
              <a:gd name="connsiteX391" fmla="*/ 6889395 w 6923157"/>
              <a:gd name="connsiteY391" fmla="*/ 1892269 h 3844781"/>
              <a:gd name="connsiteX392" fmla="*/ 6894098 w 6923157"/>
              <a:gd name="connsiteY392" fmla="*/ 1912858 h 3844781"/>
              <a:gd name="connsiteX393" fmla="*/ 6879897 w 6923157"/>
              <a:gd name="connsiteY393" fmla="*/ 1913333 h 3844781"/>
              <a:gd name="connsiteX394" fmla="*/ 6856908 w 6923157"/>
              <a:gd name="connsiteY394" fmla="*/ 1916558 h 3844781"/>
              <a:gd name="connsiteX395" fmla="*/ 6827331 w 6923157"/>
              <a:gd name="connsiteY395" fmla="*/ 1931332 h 3844781"/>
              <a:gd name="connsiteX396" fmla="*/ 6799077 w 6923157"/>
              <a:gd name="connsiteY396" fmla="*/ 1895835 h 3844781"/>
              <a:gd name="connsiteX397" fmla="*/ 6800099 w 6923157"/>
              <a:gd name="connsiteY397" fmla="*/ 1880514 h 3844781"/>
              <a:gd name="connsiteX398" fmla="*/ 6801068 w 6923157"/>
              <a:gd name="connsiteY398" fmla="*/ 1877342 h 3844781"/>
              <a:gd name="connsiteX399" fmla="*/ 6798668 w 6923157"/>
              <a:gd name="connsiteY399" fmla="*/ 1879197 h 3844781"/>
              <a:gd name="connsiteX400" fmla="*/ 6784466 w 6923157"/>
              <a:gd name="connsiteY400" fmla="*/ 1879672 h 3844781"/>
              <a:gd name="connsiteX401" fmla="*/ 6747483 w 6923157"/>
              <a:gd name="connsiteY401" fmla="*/ 1910662 h 3844781"/>
              <a:gd name="connsiteX402" fmla="*/ 6727153 w 6923157"/>
              <a:gd name="connsiteY402" fmla="*/ 1927175 h 3844781"/>
              <a:gd name="connsiteX403" fmla="*/ 6706155 w 6923157"/>
              <a:gd name="connsiteY403" fmla="*/ 1911909 h 3844781"/>
              <a:gd name="connsiteX404" fmla="*/ 6635193 w 6923157"/>
              <a:gd name="connsiteY404" fmla="*/ 1864190 h 3844781"/>
              <a:gd name="connsiteX405" fmla="*/ 6618184 w 6923157"/>
              <a:gd name="connsiteY405" fmla="*/ 1887826 h 3844781"/>
              <a:gd name="connsiteX406" fmla="*/ 6609758 w 6923157"/>
              <a:gd name="connsiteY406" fmla="*/ 1919363 h 3844781"/>
              <a:gd name="connsiteX407" fmla="*/ 6580025 w 6923157"/>
              <a:gd name="connsiteY407" fmla="*/ 1894697 h 3844781"/>
              <a:gd name="connsiteX408" fmla="*/ 6543192 w 6923157"/>
              <a:gd name="connsiteY408" fmla="*/ 1889241 h 3844781"/>
              <a:gd name="connsiteX409" fmla="*/ 6540483 w 6923157"/>
              <a:gd name="connsiteY409" fmla="*/ 1888103 h 3844781"/>
              <a:gd name="connsiteX410" fmla="*/ 6520207 w 6923157"/>
              <a:gd name="connsiteY410" fmla="*/ 1930409 h 3844781"/>
              <a:gd name="connsiteX411" fmla="*/ 6512597 w 6923157"/>
              <a:gd name="connsiteY411" fmla="*/ 1957279 h 3844781"/>
              <a:gd name="connsiteX412" fmla="*/ 6507490 w 6923157"/>
              <a:gd name="connsiteY412" fmla="*/ 1957996 h 3844781"/>
              <a:gd name="connsiteX413" fmla="*/ 6487768 w 6923157"/>
              <a:gd name="connsiteY413" fmla="*/ 1942550 h 3844781"/>
              <a:gd name="connsiteX414" fmla="*/ 6472544 w 6923157"/>
              <a:gd name="connsiteY414" fmla="*/ 1920402 h 3844781"/>
              <a:gd name="connsiteX415" fmla="*/ 6455427 w 6923157"/>
              <a:gd name="connsiteY415" fmla="*/ 1892449 h 3844781"/>
              <a:gd name="connsiteX416" fmla="*/ 6429067 w 6923157"/>
              <a:gd name="connsiteY416" fmla="*/ 1900700 h 3844781"/>
              <a:gd name="connsiteX417" fmla="*/ 6418237 w 6923157"/>
              <a:gd name="connsiteY417" fmla="*/ 1896150 h 3844781"/>
              <a:gd name="connsiteX418" fmla="*/ 6400101 w 6923157"/>
              <a:gd name="connsiteY418" fmla="*/ 1883516 h 3844781"/>
              <a:gd name="connsiteX419" fmla="*/ 6392592 w 6923157"/>
              <a:gd name="connsiteY419" fmla="*/ 1886088 h 3844781"/>
              <a:gd name="connsiteX420" fmla="*/ 6365669 w 6923157"/>
              <a:gd name="connsiteY420" fmla="*/ 1876205 h 3844781"/>
              <a:gd name="connsiteX421" fmla="*/ 6333994 w 6923157"/>
              <a:gd name="connsiteY421" fmla="*/ 1857884 h 3844781"/>
              <a:gd name="connsiteX422" fmla="*/ 6318772 w 6923157"/>
              <a:gd name="connsiteY422" fmla="*/ 1873679 h 3844781"/>
              <a:gd name="connsiteX423" fmla="*/ 6317752 w 6923157"/>
              <a:gd name="connsiteY423" fmla="*/ 1889000 h 3844781"/>
              <a:gd name="connsiteX424" fmla="*/ 6322097 w 6923157"/>
              <a:gd name="connsiteY424" fmla="*/ 1918744 h 3844781"/>
              <a:gd name="connsiteX425" fmla="*/ 6341157 w 6923157"/>
              <a:gd name="connsiteY425" fmla="*/ 1978298 h 3844781"/>
              <a:gd name="connsiteX426" fmla="*/ 6311833 w 6923157"/>
              <a:gd name="connsiteY426" fmla="*/ 1970270 h 3844781"/>
              <a:gd name="connsiteX427" fmla="*/ 6276125 w 6923157"/>
              <a:gd name="connsiteY427" fmla="*/ 1963139 h 3844781"/>
              <a:gd name="connsiteX428" fmla="*/ 6244756 w 6923157"/>
              <a:gd name="connsiteY428" fmla="*/ 1947809 h 3844781"/>
              <a:gd name="connsiteX429" fmla="*/ 6150194 w 6923157"/>
              <a:gd name="connsiteY429" fmla="*/ 1897331 h 3844781"/>
              <a:gd name="connsiteX430" fmla="*/ 6137882 w 6923157"/>
              <a:gd name="connsiteY430" fmla="*/ 1903612 h 3844781"/>
              <a:gd name="connsiteX431" fmla="*/ 6130987 w 6923157"/>
              <a:gd name="connsiteY431" fmla="*/ 1912168 h 3844781"/>
              <a:gd name="connsiteX432" fmla="*/ 6126082 w 6923157"/>
              <a:gd name="connsiteY432" fmla="*/ 1902232 h 3844781"/>
              <a:gd name="connsiteX433" fmla="*/ 6116885 w 6923157"/>
              <a:gd name="connsiteY433" fmla="*/ 1888346 h 3844781"/>
              <a:gd name="connsiteX434" fmla="*/ 6098085 w 6923157"/>
              <a:gd name="connsiteY434" fmla="*/ 1881876 h 3844781"/>
              <a:gd name="connsiteX435" fmla="*/ 6089858 w 6923157"/>
              <a:gd name="connsiteY435" fmla="*/ 1864818 h 3844781"/>
              <a:gd name="connsiteX436" fmla="*/ 6078618 w 6923157"/>
              <a:gd name="connsiteY436" fmla="*/ 1843629 h 3844781"/>
              <a:gd name="connsiteX437" fmla="*/ 6066920 w 6923157"/>
              <a:gd name="connsiteY437" fmla="*/ 1855895 h 3844781"/>
              <a:gd name="connsiteX438" fmla="*/ 6062425 w 6923157"/>
              <a:gd name="connsiteY438" fmla="*/ 1862596 h 3844781"/>
              <a:gd name="connsiteX439" fmla="*/ 6052308 w 6923157"/>
              <a:gd name="connsiteY439" fmla="*/ 1839731 h 3844781"/>
              <a:gd name="connsiteX440" fmla="*/ 6039740 w 6923157"/>
              <a:gd name="connsiteY440" fmla="*/ 1830870 h 3844781"/>
              <a:gd name="connsiteX441" fmla="*/ 6033306 w 6923157"/>
              <a:gd name="connsiteY441" fmla="*/ 1843915 h 3844781"/>
              <a:gd name="connsiteX442" fmla="*/ 5984828 w 6923157"/>
              <a:gd name="connsiteY442" fmla="*/ 1876520 h 3844781"/>
              <a:gd name="connsiteX443" fmla="*/ 5969859 w 6923157"/>
              <a:gd name="connsiteY443" fmla="*/ 1869513 h 3844781"/>
              <a:gd name="connsiteX444" fmla="*/ 5911878 w 6923157"/>
              <a:gd name="connsiteY444" fmla="*/ 1885236 h 3844781"/>
              <a:gd name="connsiteX445" fmla="*/ 5910756 w 6923157"/>
              <a:gd name="connsiteY445" fmla="*/ 1886912 h 3844781"/>
              <a:gd name="connsiteX446" fmla="*/ 5892876 w 6923157"/>
              <a:gd name="connsiteY446" fmla="*/ 1889420 h 3844781"/>
              <a:gd name="connsiteX447" fmla="*/ 5888124 w 6923157"/>
              <a:gd name="connsiteY447" fmla="*/ 1880981 h 3844781"/>
              <a:gd name="connsiteX448" fmla="*/ 5899822 w 6923157"/>
              <a:gd name="connsiteY448" fmla="*/ 1868716 h 3844781"/>
              <a:gd name="connsiteX449" fmla="*/ 5908148 w 6923157"/>
              <a:gd name="connsiteY449" fmla="*/ 1861477 h 3844781"/>
              <a:gd name="connsiteX450" fmla="*/ 5899719 w 6923157"/>
              <a:gd name="connsiteY450" fmla="*/ 1855071 h 3844781"/>
              <a:gd name="connsiteX451" fmla="*/ 5879794 w 6923157"/>
              <a:gd name="connsiteY451" fmla="*/ 1850277 h 3844781"/>
              <a:gd name="connsiteX452" fmla="*/ 5856396 w 6923157"/>
              <a:gd name="connsiteY452" fmla="*/ 1836864 h 3844781"/>
              <a:gd name="connsiteX453" fmla="*/ 5842041 w 6923157"/>
              <a:gd name="connsiteY453" fmla="*/ 1835843 h 3844781"/>
              <a:gd name="connsiteX454" fmla="*/ 5799639 w 6923157"/>
              <a:gd name="connsiteY454" fmla="*/ 1826615 h 3844781"/>
              <a:gd name="connsiteX455" fmla="*/ 5781245 w 6923157"/>
              <a:gd name="connsiteY455" fmla="*/ 1798841 h 3844781"/>
              <a:gd name="connsiteX456" fmla="*/ 5751972 w 6923157"/>
              <a:gd name="connsiteY456" fmla="*/ 1778664 h 3844781"/>
              <a:gd name="connsiteX457" fmla="*/ 5727964 w 6923157"/>
              <a:gd name="connsiteY457" fmla="*/ 1797210 h 3844781"/>
              <a:gd name="connsiteX458" fmla="*/ 5699511 w 6923157"/>
              <a:gd name="connsiteY458" fmla="*/ 1810309 h 3844781"/>
              <a:gd name="connsiteX459" fmla="*/ 5685002 w 6923157"/>
              <a:gd name="connsiteY459" fmla="*/ 1807792 h 3844781"/>
              <a:gd name="connsiteX460" fmla="*/ 5668296 w 6923157"/>
              <a:gd name="connsiteY460" fmla="*/ 1796475 h 3844781"/>
              <a:gd name="connsiteX461" fmla="*/ 5667528 w 6923157"/>
              <a:gd name="connsiteY461" fmla="*/ 1788995 h 3844781"/>
              <a:gd name="connsiteX462" fmla="*/ 5650977 w 6923157"/>
              <a:gd name="connsiteY462" fmla="*/ 1779176 h 3844781"/>
              <a:gd name="connsiteX463" fmla="*/ 5629062 w 6923157"/>
              <a:gd name="connsiteY463" fmla="*/ 1792873 h 3844781"/>
              <a:gd name="connsiteX464" fmla="*/ 5548958 w 6923157"/>
              <a:gd name="connsiteY464" fmla="*/ 1757063 h 3844781"/>
              <a:gd name="connsiteX465" fmla="*/ 5547524 w 6923157"/>
              <a:gd name="connsiteY465" fmla="*/ 1717803 h 3844781"/>
              <a:gd name="connsiteX466" fmla="*/ 5523562 w 6923157"/>
              <a:gd name="connsiteY466" fmla="*/ 1686257 h 3844781"/>
              <a:gd name="connsiteX467" fmla="*/ 5499807 w 6923157"/>
              <a:gd name="connsiteY467" fmla="*/ 1682002 h 3844781"/>
              <a:gd name="connsiteX468" fmla="*/ 5470690 w 6923157"/>
              <a:gd name="connsiteY468" fmla="*/ 1701264 h 3844781"/>
              <a:gd name="connsiteX469" fmla="*/ 5455517 w 6923157"/>
              <a:gd name="connsiteY469" fmla="*/ 1704910 h 3844781"/>
              <a:gd name="connsiteX470" fmla="*/ 5424510 w 6923157"/>
              <a:gd name="connsiteY470" fmla="*/ 1718368 h 3844781"/>
              <a:gd name="connsiteX471" fmla="*/ 5429875 w 6923157"/>
              <a:gd name="connsiteY471" fmla="*/ 1732793 h 3844781"/>
              <a:gd name="connsiteX472" fmla="*/ 5437895 w 6923157"/>
              <a:gd name="connsiteY472" fmla="*/ 1722561 h 3844781"/>
              <a:gd name="connsiteX473" fmla="*/ 5444791 w 6923157"/>
              <a:gd name="connsiteY473" fmla="*/ 1714004 h 3844781"/>
              <a:gd name="connsiteX474" fmla="*/ 5453528 w 6923157"/>
              <a:gd name="connsiteY474" fmla="*/ 1723403 h 3844781"/>
              <a:gd name="connsiteX475" fmla="*/ 5457466 w 6923157"/>
              <a:gd name="connsiteY475" fmla="*/ 1774455 h 3844781"/>
              <a:gd name="connsiteX476" fmla="*/ 5450160 w 6923157"/>
              <a:gd name="connsiteY476" fmla="*/ 1766372 h 3844781"/>
              <a:gd name="connsiteX477" fmla="*/ 5422113 w 6923157"/>
              <a:gd name="connsiteY477" fmla="*/ 1758166 h 3844781"/>
              <a:gd name="connsiteX478" fmla="*/ 5412970 w 6923157"/>
              <a:gd name="connsiteY478" fmla="*/ 1770073 h 3844781"/>
              <a:gd name="connsiteX479" fmla="*/ 5391719 w 6923157"/>
              <a:gd name="connsiteY479" fmla="*/ 1777607 h 3844781"/>
              <a:gd name="connsiteX480" fmla="*/ 5365716 w 6923157"/>
              <a:gd name="connsiteY480" fmla="*/ 1776702 h 3844781"/>
              <a:gd name="connsiteX481" fmla="*/ 5375987 w 6923157"/>
              <a:gd name="connsiteY481" fmla="*/ 1801063 h 3844781"/>
              <a:gd name="connsiteX482" fmla="*/ 5353766 w 6923157"/>
              <a:gd name="connsiteY482" fmla="*/ 1811770 h 3844781"/>
              <a:gd name="connsiteX483" fmla="*/ 5351519 w 6923157"/>
              <a:gd name="connsiteY483" fmla="*/ 1815120 h 3844781"/>
              <a:gd name="connsiteX484" fmla="*/ 5358314 w 6923157"/>
              <a:gd name="connsiteY484" fmla="*/ 1830862 h 3844781"/>
              <a:gd name="connsiteX485" fmla="*/ 5386514 w 6923157"/>
              <a:gd name="connsiteY485" fmla="*/ 1840565 h 3844781"/>
              <a:gd name="connsiteX486" fmla="*/ 5410166 w 6923157"/>
              <a:gd name="connsiteY486" fmla="*/ 1831175 h 3844781"/>
              <a:gd name="connsiteX487" fmla="*/ 5425338 w 6923157"/>
              <a:gd name="connsiteY487" fmla="*/ 1827529 h 3844781"/>
              <a:gd name="connsiteX488" fmla="*/ 5458393 w 6923157"/>
              <a:gd name="connsiteY488" fmla="*/ 1859318 h 3844781"/>
              <a:gd name="connsiteX489" fmla="*/ 5477856 w 6923157"/>
              <a:gd name="connsiteY489" fmla="*/ 1859622 h 3844781"/>
              <a:gd name="connsiteX490" fmla="*/ 5496246 w 6923157"/>
              <a:gd name="connsiteY490" fmla="*/ 1849454 h 3844781"/>
              <a:gd name="connsiteX491" fmla="*/ 5510704 w 6923157"/>
              <a:gd name="connsiteY491" fmla="*/ 1864120 h 3844781"/>
              <a:gd name="connsiteX492" fmla="*/ 5537064 w 6923157"/>
              <a:gd name="connsiteY492" fmla="*/ 1855868 h 3844781"/>
              <a:gd name="connsiteX493" fmla="*/ 5559235 w 6923157"/>
              <a:gd name="connsiteY493" fmla="*/ 1857310 h 3844781"/>
              <a:gd name="connsiteX494" fmla="*/ 5593819 w 6923157"/>
              <a:gd name="connsiteY494" fmla="*/ 1866118 h 3844781"/>
              <a:gd name="connsiteX495" fmla="*/ 5613185 w 6923157"/>
              <a:gd name="connsiteY495" fmla="*/ 1890720 h 3844781"/>
              <a:gd name="connsiteX496" fmla="*/ 5649097 w 6923157"/>
              <a:gd name="connsiteY496" fmla="*/ 1887199 h 3844781"/>
              <a:gd name="connsiteX497" fmla="*/ 5658903 w 6923157"/>
              <a:gd name="connsiteY497" fmla="*/ 1869128 h 3844781"/>
              <a:gd name="connsiteX498" fmla="*/ 5669941 w 6923157"/>
              <a:gd name="connsiteY498" fmla="*/ 1900969 h 3844781"/>
              <a:gd name="connsiteX499" fmla="*/ 5673159 w 6923157"/>
              <a:gd name="connsiteY499" fmla="*/ 1894447 h 3844781"/>
              <a:gd name="connsiteX500" fmla="*/ 5711164 w 6923157"/>
              <a:gd name="connsiteY500" fmla="*/ 1886079 h 3844781"/>
              <a:gd name="connsiteX501" fmla="*/ 5720362 w 6923157"/>
              <a:gd name="connsiteY501" fmla="*/ 1899966 h 3844781"/>
              <a:gd name="connsiteX502" fmla="*/ 5721436 w 6923157"/>
              <a:gd name="connsiteY502" fmla="*/ 1910440 h 3844781"/>
              <a:gd name="connsiteX503" fmla="*/ 5727875 w 6923157"/>
              <a:gd name="connsiteY503" fmla="*/ 1935338 h 3844781"/>
              <a:gd name="connsiteX504" fmla="*/ 5796381 w 6923157"/>
              <a:gd name="connsiteY504" fmla="*/ 1959115 h 3844781"/>
              <a:gd name="connsiteX505" fmla="*/ 5908415 w 6923157"/>
              <a:gd name="connsiteY505" fmla="*/ 1990447 h 3844781"/>
              <a:gd name="connsiteX506" fmla="*/ 5943971 w 6923157"/>
              <a:gd name="connsiteY506" fmla="*/ 1996083 h 3844781"/>
              <a:gd name="connsiteX507" fmla="*/ 5970586 w 6923157"/>
              <a:gd name="connsiteY507" fmla="*/ 2002972 h 3844781"/>
              <a:gd name="connsiteX508" fmla="*/ 6016463 w 6923157"/>
              <a:gd name="connsiteY508" fmla="*/ 2020820 h 3844781"/>
              <a:gd name="connsiteX509" fmla="*/ 6064126 w 6923157"/>
              <a:gd name="connsiteY509" fmla="*/ 2030827 h 3844781"/>
              <a:gd name="connsiteX510" fmla="*/ 6103564 w 6923157"/>
              <a:gd name="connsiteY510" fmla="*/ 2023776 h 3844781"/>
              <a:gd name="connsiteX511" fmla="*/ 6137129 w 6923157"/>
              <a:gd name="connsiteY511" fmla="*/ 2047903 h 3844781"/>
              <a:gd name="connsiteX512" fmla="*/ 6170284 w 6923157"/>
              <a:gd name="connsiteY512" fmla="*/ 2055394 h 3844781"/>
              <a:gd name="connsiteX513" fmla="*/ 6218203 w 6923157"/>
              <a:gd name="connsiteY513" fmla="*/ 2080543 h 3844781"/>
              <a:gd name="connsiteX514" fmla="*/ 6309190 w 6923157"/>
              <a:gd name="connsiteY514" fmla="*/ 2108756 h 3844781"/>
              <a:gd name="connsiteX515" fmla="*/ 6382346 w 6923157"/>
              <a:gd name="connsiteY515" fmla="*/ 2127328 h 3844781"/>
              <a:gd name="connsiteX516" fmla="*/ 6399052 w 6923157"/>
              <a:gd name="connsiteY516" fmla="*/ 2138645 h 3844781"/>
              <a:gd name="connsiteX517" fmla="*/ 6440125 w 6923157"/>
              <a:gd name="connsiteY517" fmla="*/ 2160201 h 3844781"/>
              <a:gd name="connsiteX518" fmla="*/ 6449067 w 6923157"/>
              <a:gd name="connsiteY518" fmla="*/ 2158948 h 3844781"/>
              <a:gd name="connsiteX519" fmla="*/ 6440180 w 6923157"/>
              <a:gd name="connsiteY519" fmla="*/ 2185995 h 3844781"/>
              <a:gd name="connsiteX520" fmla="*/ 6414077 w 6923157"/>
              <a:gd name="connsiteY520" fmla="*/ 2209389 h 3844781"/>
              <a:gd name="connsiteX521" fmla="*/ 6392212 w 6923157"/>
              <a:gd name="connsiteY521" fmla="*/ 2210938 h 3844781"/>
              <a:gd name="connsiteX522" fmla="*/ 6371522 w 6923157"/>
              <a:gd name="connsiteY522" fmla="*/ 2198663 h 3844781"/>
              <a:gd name="connsiteX523" fmla="*/ 6369681 w 6923157"/>
              <a:gd name="connsiteY523" fmla="*/ 2180709 h 3844781"/>
              <a:gd name="connsiteX524" fmla="*/ 6359667 w 6923157"/>
              <a:gd name="connsiteY524" fmla="*/ 2171490 h 3844781"/>
              <a:gd name="connsiteX525" fmla="*/ 6328150 w 6923157"/>
              <a:gd name="connsiteY525" fmla="*/ 2192607 h 3844781"/>
              <a:gd name="connsiteX526" fmla="*/ 6320947 w 6923157"/>
              <a:gd name="connsiteY526" fmla="*/ 2198171 h 3844781"/>
              <a:gd name="connsiteX527" fmla="*/ 6316196 w 6923157"/>
              <a:gd name="connsiteY527" fmla="*/ 2189732 h 3844781"/>
              <a:gd name="connsiteX528" fmla="*/ 6315429 w 6923157"/>
              <a:gd name="connsiteY528" fmla="*/ 2182250 h 3844781"/>
              <a:gd name="connsiteX529" fmla="*/ 6302860 w 6923157"/>
              <a:gd name="connsiteY529" fmla="*/ 2173390 h 3844781"/>
              <a:gd name="connsiteX530" fmla="*/ 6286769 w 6923157"/>
              <a:gd name="connsiteY530" fmla="*/ 2168059 h 3844781"/>
              <a:gd name="connsiteX531" fmla="*/ 6286358 w 6923157"/>
              <a:gd name="connsiteY531" fmla="*/ 2151421 h 3844781"/>
              <a:gd name="connsiteX532" fmla="*/ 6301838 w 6923157"/>
              <a:gd name="connsiteY532" fmla="*/ 2150768 h 3844781"/>
              <a:gd name="connsiteX533" fmla="*/ 6311901 w 6923157"/>
              <a:gd name="connsiteY533" fmla="*/ 2147837 h 3844781"/>
              <a:gd name="connsiteX534" fmla="*/ 6309243 w 6923157"/>
              <a:gd name="connsiteY534" fmla="*/ 2134550 h 3844781"/>
              <a:gd name="connsiteX535" fmla="*/ 6278389 w 6923157"/>
              <a:gd name="connsiteY535" fmla="*/ 2149504 h 3844781"/>
              <a:gd name="connsiteX536" fmla="*/ 6251673 w 6923157"/>
              <a:gd name="connsiteY536" fmla="*/ 2166912 h 3844781"/>
              <a:gd name="connsiteX537" fmla="*/ 6178824 w 6923157"/>
              <a:gd name="connsiteY537" fmla="*/ 2151331 h 3844781"/>
              <a:gd name="connsiteX538" fmla="*/ 6173458 w 6923157"/>
              <a:gd name="connsiteY538" fmla="*/ 2136907 h 3844781"/>
              <a:gd name="connsiteX539" fmla="*/ 6177390 w 6923157"/>
              <a:gd name="connsiteY539" fmla="*/ 2112071 h 3844781"/>
              <a:gd name="connsiteX540" fmla="*/ 6165639 w 6923157"/>
              <a:gd name="connsiteY540" fmla="*/ 2098542 h 3844781"/>
              <a:gd name="connsiteX541" fmla="*/ 6158590 w 6923157"/>
              <a:gd name="connsiteY541" fmla="*/ 2105602 h 3844781"/>
              <a:gd name="connsiteX542" fmla="*/ 6141377 w 6923157"/>
              <a:gd name="connsiteY542" fmla="*/ 2139891 h 3844781"/>
              <a:gd name="connsiteX543" fmla="*/ 6139486 w 6923157"/>
              <a:gd name="connsiteY543" fmla="*/ 2134085 h 3844781"/>
              <a:gd name="connsiteX544" fmla="*/ 6123241 w 6923157"/>
              <a:gd name="connsiteY544" fmla="*/ 2127258 h 3844781"/>
              <a:gd name="connsiteX545" fmla="*/ 6115271 w 6923157"/>
              <a:gd name="connsiteY545" fmla="*/ 2125340 h 3844781"/>
              <a:gd name="connsiteX546" fmla="*/ 6093458 w 6923157"/>
              <a:gd name="connsiteY546" fmla="*/ 2114741 h 3844781"/>
              <a:gd name="connsiteX547" fmla="*/ 6051925 w 6923157"/>
              <a:gd name="connsiteY547" fmla="*/ 2126639 h 3844781"/>
              <a:gd name="connsiteX548" fmla="*/ 6046614 w 6923157"/>
              <a:gd name="connsiteY548" fmla="*/ 2138008 h 3844781"/>
              <a:gd name="connsiteX549" fmla="*/ 6042376 w 6923157"/>
              <a:gd name="connsiteY549" fmla="*/ 2159852 h 3844781"/>
              <a:gd name="connsiteX550" fmla="*/ 6076961 w 6923157"/>
              <a:gd name="connsiteY550" fmla="*/ 2168659 h 3844781"/>
              <a:gd name="connsiteX551" fmla="*/ 6107206 w 6923157"/>
              <a:gd name="connsiteY551" fmla="*/ 2185663 h 3844781"/>
              <a:gd name="connsiteX552" fmla="*/ 6065417 w 6923157"/>
              <a:gd name="connsiteY552" fmla="*/ 2182420 h 3844781"/>
              <a:gd name="connsiteX553" fmla="*/ 6034103 w 6923157"/>
              <a:gd name="connsiteY553" fmla="*/ 2192885 h 3844781"/>
              <a:gd name="connsiteX554" fmla="*/ 6017348 w 6923157"/>
              <a:gd name="connsiteY554" fmla="*/ 2193719 h 3844781"/>
              <a:gd name="connsiteX555" fmla="*/ 6015610 w 6923157"/>
              <a:gd name="connsiteY555" fmla="*/ 2189409 h 3844781"/>
              <a:gd name="connsiteX556" fmla="*/ 5954819 w 6923157"/>
              <a:gd name="connsiteY556" fmla="*/ 2190350 h 3844781"/>
              <a:gd name="connsiteX557" fmla="*/ 5921667 w 6923157"/>
              <a:gd name="connsiteY557" fmla="*/ 2220803 h 3844781"/>
              <a:gd name="connsiteX558" fmla="*/ 5878448 w 6923157"/>
              <a:gd name="connsiteY558" fmla="*/ 2216242 h 3844781"/>
              <a:gd name="connsiteX559" fmla="*/ 5823939 w 6923157"/>
              <a:gd name="connsiteY559" fmla="*/ 2202642 h 3844781"/>
              <a:gd name="connsiteX560" fmla="*/ 5782969 w 6923157"/>
              <a:gd name="connsiteY560" fmla="*/ 2194731 h 3844781"/>
              <a:gd name="connsiteX561" fmla="*/ 5751550 w 6923157"/>
              <a:gd name="connsiteY561" fmla="*/ 2191551 h 3844781"/>
              <a:gd name="connsiteX562" fmla="*/ 5724781 w 6923157"/>
              <a:gd name="connsiteY562" fmla="*/ 2183164 h 3844781"/>
              <a:gd name="connsiteX563" fmla="*/ 5721864 w 6923157"/>
              <a:gd name="connsiteY563" fmla="*/ 2175534 h 3844781"/>
              <a:gd name="connsiteX564" fmla="*/ 5719633 w 6923157"/>
              <a:gd name="connsiteY564" fmla="*/ 2176664 h 3844781"/>
              <a:gd name="connsiteX565" fmla="*/ 5724208 w 6923157"/>
              <a:gd name="connsiteY565" fmla="*/ 2184965 h 3844781"/>
              <a:gd name="connsiteX566" fmla="*/ 5725317 w 6923157"/>
              <a:gd name="connsiteY566" fmla="*/ 2186793 h 3844781"/>
              <a:gd name="connsiteX567" fmla="*/ 5727090 w 6923157"/>
              <a:gd name="connsiteY567" fmla="*/ 2193574 h 3844781"/>
              <a:gd name="connsiteX568" fmla="*/ 5721301 w 6923157"/>
              <a:gd name="connsiteY568" fmla="*/ 2195647 h 3844781"/>
              <a:gd name="connsiteX569" fmla="*/ 5696271 w 6923157"/>
              <a:gd name="connsiteY569" fmla="*/ 2209352 h 3844781"/>
              <a:gd name="connsiteX570" fmla="*/ 5692123 w 6923157"/>
              <a:gd name="connsiteY570" fmla="*/ 2217218 h 3844781"/>
              <a:gd name="connsiteX571" fmla="*/ 5712528 w 6923157"/>
              <a:gd name="connsiteY571" fmla="*/ 2233791 h 3844781"/>
              <a:gd name="connsiteX572" fmla="*/ 5762644 w 6923157"/>
              <a:gd name="connsiteY572" fmla="*/ 2232758 h 3844781"/>
              <a:gd name="connsiteX573" fmla="*/ 5779429 w 6923157"/>
              <a:gd name="connsiteY573" fmla="*/ 2228676 h 3844781"/>
              <a:gd name="connsiteX574" fmla="*/ 5786724 w 6923157"/>
              <a:gd name="connsiteY574" fmla="*/ 2231405 h 3844781"/>
              <a:gd name="connsiteX575" fmla="*/ 5800550 w 6923157"/>
              <a:gd name="connsiteY575" fmla="*/ 2244106 h 3844781"/>
              <a:gd name="connsiteX576" fmla="*/ 5823730 w 6923157"/>
              <a:gd name="connsiteY576" fmla="*/ 2249008 h 3844781"/>
              <a:gd name="connsiteX577" fmla="*/ 5834305 w 6923157"/>
              <a:gd name="connsiteY577" fmla="*/ 2263318 h 3844781"/>
              <a:gd name="connsiteX578" fmla="*/ 5834120 w 6923157"/>
              <a:gd name="connsiteY578" fmla="*/ 2268427 h 3844781"/>
              <a:gd name="connsiteX579" fmla="*/ 5842077 w 6923157"/>
              <a:gd name="connsiteY579" fmla="*/ 2276107 h 3844781"/>
              <a:gd name="connsiteX580" fmla="*/ 5844402 w 6923157"/>
              <a:gd name="connsiteY580" fmla="*/ 2267564 h 3844781"/>
              <a:gd name="connsiteX581" fmla="*/ 5849133 w 6923157"/>
              <a:gd name="connsiteY581" fmla="*/ 2257563 h 3844781"/>
              <a:gd name="connsiteX582" fmla="*/ 5864334 w 6923157"/>
              <a:gd name="connsiteY582" fmla="*/ 2274074 h 3844781"/>
              <a:gd name="connsiteX583" fmla="*/ 5865391 w 6923157"/>
              <a:gd name="connsiteY583" fmla="*/ 2282002 h 3844781"/>
              <a:gd name="connsiteX584" fmla="*/ 5869090 w 6923157"/>
              <a:gd name="connsiteY584" fmla="*/ 2277265 h 3844781"/>
              <a:gd name="connsiteX585" fmla="*/ 5880218 w 6923157"/>
              <a:gd name="connsiteY585" fmla="*/ 2276247 h 3844781"/>
              <a:gd name="connsiteX586" fmla="*/ 5901419 w 6923157"/>
              <a:gd name="connsiteY586" fmla="*/ 2298766 h 3844781"/>
              <a:gd name="connsiteX587" fmla="*/ 5921009 w 6923157"/>
              <a:gd name="connsiteY587" fmla="*/ 2328686 h 3844781"/>
              <a:gd name="connsiteX588" fmla="*/ 5929493 w 6923157"/>
              <a:gd name="connsiteY588" fmla="*/ 2340331 h 3844781"/>
              <a:gd name="connsiteX589" fmla="*/ 5973639 w 6923157"/>
              <a:gd name="connsiteY589" fmla="*/ 2378962 h 3844781"/>
              <a:gd name="connsiteX590" fmla="*/ 5977182 w 6923157"/>
              <a:gd name="connsiteY590" fmla="*/ 2392526 h 3844781"/>
              <a:gd name="connsiteX591" fmla="*/ 5967748 w 6923157"/>
              <a:gd name="connsiteY591" fmla="*/ 2393234 h 3844781"/>
              <a:gd name="connsiteX592" fmla="*/ 5952522 w 6923157"/>
              <a:gd name="connsiteY592" fmla="*/ 2396015 h 3844781"/>
              <a:gd name="connsiteX593" fmla="*/ 5933148 w 6923157"/>
              <a:gd name="connsiteY593" fmla="*/ 2406661 h 3844781"/>
              <a:gd name="connsiteX594" fmla="*/ 5913638 w 6923157"/>
              <a:gd name="connsiteY594" fmla="*/ 2383831 h 3844781"/>
              <a:gd name="connsiteX595" fmla="*/ 5914007 w 6923157"/>
              <a:gd name="connsiteY595" fmla="*/ 2373613 h 3844781"/>
              <a:gd name="connsiteX596" fmla="*/ 5914589 w 6923157"/>
              <a:gd name="connsiteY596" fmla="*/ 2371477 h 3844781"/>
              <a:gd name="connsiteX597" fmla="*/ 5913030 w 6923157"/>
              <a:gd name="connsiteY597" fmla="*/ 2372777 h 3844781"/>
              <a:gd name="connsiteX598" fmla="*/ 5903593 w 6923157"/>
              <a:gd name="connsiteY598" fmla="*/ 2373485 h 3844781"/>
              <a:gd name="connsiteX599" fmla="*/ 5879623 w 6923157"/>
              <a:gd name="connsiteY599" fmla="*/ 2395120 h 3844781"/>
              <a:gd name="connsiteX600" fmla="*/ 5866434 w 6923157"/>
              <a:gd name="connsiteY600" fmla="*/ 2406665 h 3844781"/>
              <a:gd name="connsiteX601" fmla="*/ 5852159 w 6923157"/>
              <a:gd name="connsiteY601" fmla="*/ 2397091 h 3844781"/>
              <a:gd name="connsiteX602" fmla="*/ 5803997 w 6923157"/>
              <a:gd name="connsiteY602" fmla="*/ 2367315 h 3844781"/>
              <a:gd name="connsiteX603" fmla="*/ 5793160 w 6923157"/>
              <a:gd name="connsiteY603" fmla="*/ 2383506 h 3844781"/>
              <a:gd name="connsiteX604" fmla="*/ 5788194 w 6923157"/>
              <a:gd name="connsiteY604" fmla="*/ 2404715 h 3844781"/>
              <a:gd name="connsiteX605" fmla="*/ 5767919 w 6923157"/>
              <a:gd name="connsiteY605" fmla="*/ 2389130 h 3844781"/>
              <a:gd name="connsiteX606" fmla="*/ 5743310 w 6923157"/>
              <a:gd name="connsiteY606" fmla="*/ 2386521 h 3844781"/>
              <a:gd name="connsiteX607" fmla="*/ 5741487 w 6923157"/>
              <a:gd name="connsiteY607" fmla="*/ 2385840 h 3844781"/>
              <a:gd name="connsiteX608" fmla="*/ 5728855 w 6923157"/>
              <a:gd name="connsiteY608" fmla="*/ 2414539 h 3844781"/>
              <a:gd name="connsiteX609" fmla="*/ 5724337 w 6923157"/>
              <a:gd name="connsiteY609" fmla="*/ 2432621 h 3844781"/>
              <a:gd name="connsiteX610" fmla="*/ 5720953 w 6923157"/>
              <a:gd name="connsiteY610" fmla="*/ 2433239 h 3844781"/>
              <a:gd name="connsiteX611" fmla="*/ 5707526 w 6923157"/>
              <a:gd name="connsiteY611" fmla="*/ 2423511 h 3844781"/>
              <a:gd name="connsiteX612" fmla="*/ 5696953 w 6923157"/>
              <a:gd name="connsiteY612" fmla="*/ 2409200 h 3844781"/>
              <a:gd name="connsiteX613" fmla="*/ 5685002 w 6923157"/>
              <a:gd name="connsiteY613" fmla="*/ 2391082 h 3844781"/>
              <a:gd name="connsiteX614" fmla="*/ 5667637 w 6923157"/>
              <a:gd name="connsiteY614" fmla="*/ 2397298 h 3844781"/>
              <a:gd name="connsiteX615" fmla="*/ 5660342 w 6923157"/>
              <a:gd name="connsiteY615" fmla="*/ 2394570 h 3844781"/>
              <a:gd name="connsiteX616" fmla="*/ 5648023 w 6923157"/>
              <a:gd name="connsiteY616" fmla="*/ 2386670 h 3844781"/>
              <a:gd name="connsiteX617" fmla="*/ 5643081 w 6923157"/>
              <a:gd name="connsiteY617" fmla="*/ 2388590 h 3844781"/>
              <a:gd name="connsiteX618" fmla="*/ 5624974 w 6923157"/>
              <a:gd name="connsiteY618" fmla="*/ 2382760 h 3844781"/>
              <a:gd name="connsiteX619" fmla="*/ 5603537 w 6923157"/>
              <a:gd name="connsiteY619" fmla="*/ 2371451 h 3844781"/>
              <a:gd name="connsiteX620" fmla="*/ 5593731 w 6923157"/>
              <a:gd name="connsiteY620" fmla="*/ 2382376 h 3844781"/>
              <a:gd name="connsiteX621" fmla="*/ 5593361 w 6923157"/>
              <a:gd name="connsiteY621" fmla="*/ 2392594 h 3844781"/>
              <a:gd name="connsiteX622" fmla="*/ 5596854 w 6923157"/>
              <a:gd name="connsiteY622" fmla="*/ 2412258 h 3844781"/>
              <a:gd name="connsiteX623" fmla="*/ 5610735 w 6923157"/>
              <a:gd name="connsiteY623" fmla="*/ 2451342 h 3844781"/>
              <a:gd name="connsiteX624" fmla="*/ 5591068 w 6923157"/>
              <a:gd name="connsiteY624" fmla="*/ 2446814 h 3844781"/>
              <a:gd name="connsiteX625" fmla="*/ 5567173 w 6923157"/>
              <a:gd name="connsiteY625" fmla="*/ 2443058 h 3844781"/>
              <a:gd name="connsiteX626" fmla="*/ 5546000 w 6923157"/>
              <a:gd name="connsiteY626" fmla="*/ 2433729 h 3844781"/>
              <a:gd name="connsiteX627" fmla="*/ 5482084 w 6923157"/>
              <a:gd name="connsiteY627" fmla="*/ 2402769 h 3844781"/>
              <a:gd name="connsiteX628" fmla="*/ 5474023 w 6923157"/>
              <a:gd name="connsiteY628" fmla="*/ 2407288 h 3844781"/>
              <a:gd name="connsiteX629" fmla="*/ 5469609 w 6923157"/>
              <a:gd name="connsiteY629" fmla="*/ 2413169 h 3844781"/>
              <a:gd name="connsiteX630" fmla="*/ 5466147 w 6923157"/>
              <a:gd name="connsiteY630" fmla="*/ 2406696 h 3844781"/>
              <a:gd name="connsiteX631" fmla="*/ 5459748 w 6923157"/>
              <a:gd name="connsiteY631" fmla="*/ 2397715 h 3844781"/>
              <a:gd name="connsiteX632" fmla="*/ 5447113 w 6923157"/>
              <a:gd name="connsiteY632" fmla="*/ 2393932 h 3844781"/>
              <a:gd name="connsiteX633" fmla="*/ 5441298 w 6923157"/>
              <a:gd name="connsiteY633" fmla="*/ 2382813 h 3844781"/>
              <a:gd name="connsiteX634" fmla="*/ 5433393 w 6923157"/>
              <a:gd name="connsiteY634" fmla="*/ 2369030 h 3844781"/>
              <a:gd name="connsiteX635" fmla="*/ 5425861 w 6923157"/>
              <a:gd name="connsiteY635" fmla="*/ 2377512 h 3844781"/>
              <a:gd name="connsiteX636" fmla="*/ 5423007 w 6923157"/>
              <a:gd name="connsiteY636" fmla="*/ 2382095 h 3844781"/>
              <a:gd name="connsiteX637" fmla="*/ 5415816 w 6923157"/>
              <a:gd name="connsiteY637" fmla="*/ 2367167 h 3844781"/>
              <a:gd name="connsiteX638" fmla="*/ 5407277 w 6923157"/>
              <a:gd name="connsiteY638" fmla="*/ 2361621 h 3844781"/>
              <a:gd name="connsiteX639" fmla="*/ 5403261 w 6923157"/>
              <a:gd name="connsiteY639" fmla="*/ 2370474 h 3844781"/>
              <a:gd name="connsiteX640" fmla="*/ 5371676 w 6923157"/>
              <a:gd name="connsiteY640" fmla="*/ 2393499 h 3844781"/>
              <a:gd name="connsiteX641" fmla="*/ 5361578 w 6923157"/>
              <a:gd name="connsiteY641" fmla="*/ 2389255 h 3844781"/>
              <a:gd name="connsiteX642" fmla="*/ 5323333 w 6923157"/>
              <a:gd name="connsiteY642" fmla="*/ 2401315 h 3844781"/>
              <a:gd name="connsiteX643" fmla="*/ 5322621 w 6923157"/>
              <a:gd name="connsiteY643" fmla="*/ 2402460 h 3844781"/>
              <a:gd name="connsiteX644" fmla="*/ 5310778 w 6923157"/>
              <a:gd name="connsiteY644" fmla="*/ 2404624 h 3844781"/>
              <a:gd name="connsiteX645" fmla="*/ 5307447 w 6923157"/>
              <a:gd name="connsiteY645" fmla="*/ 2399143 h 3844781"/>
              <a:gd name="connsiteX646" fmla="*/ 5314979 w 6923157"/>
              <a:gd name="connsiteY646" fmla="*/ 2390661 h 3844781"/>
              <a:gd name="connsiteX647" fmla="*/ 5320370 w 6923157"/>
              <a:gd name="connsiteY647" fmla="*/ 2385616 h 3844781"/>
              <a:gd name="connsiteX648" fmla="*/ 5314634 w 6923157"/>
              <a:gd name="connsiteY648" fmla="*/ 2381587 h 3844781"/>
              <a:gd name="connsiteX649" fmla="*/ 5301286 w 6923157"/>
              <a:gd name="connsiteY649" fmla="*/ 2378951 h 3844781"/>
              <a:gd name="connsiteX650" fmla="*/ 5285452 w 6923157"/>
              <a:gd name="connsiteY650" fmla="*/ 2370677 h 3844781"/>
              <a:gd name="connsiteX651" fmla="*/ 5275884 w 6923157"/>
              <a:gd name="connsiteY651" fmla="*/ 2370393 h 3844781"/>
              <a:gd name="connsiteX652" fmla="*/ 5247497 w 6923157"/>
              <a:gd name="connsiteY652" fmla="*/ 2365428 h 3844781"/>
              <a:gd name="connsiteX653" fmla="*/ 5234702 w 6923157"/>
              <a:gd name="connsiteY653" fmla="*/ 2347465 h 3844781"/>
              <a:gd name="connsiteX654" fmla="*/ 5214823 w 6923157"/>
              <a:gd name="connsiteY654" fmla="*/ 2334853 h 3844781"/>
              <a:gd name="connsiteX655" fmla="*/ 5199229 w 6923157"/>
              <a:gd name="connsiteY655" fmla="*/ 2347854 h 3844781"/>
              <a:gd name="connsiteX656" fmla="*/ 5180568 w 6923157"/>
              <a:gd name="connsiteY656" fmla="*/ 2357351 h 3844781"/>
              <a:gd name="connsiteX657" fmla="*/ 5170868 w 6923157"/>
              <a:gd name="connsiteY657" fmla="*/ 2356078 h 3844781"/>
              <a:gd name="connsiteX658" fmla="*/ 5159530 w 6923157"/>
              <a:gd name="connsiteY658" fmla="*/ 2349014 h 3844781"/>
              <a:gd name="connsiteX659" fmla="*/ 5158867 w 6923157"/>
              <a:gd name="connsiteY659" fmla="*/ 2344059 h 3844781"/>
              <a:gd name="connsiteX660" fmla="*/ 5147659 w 6923157"/>
              <a:gd name="connsiteY660" fmla="*/ 2337987 h 3844781"/>
              <a:gd name="connsiteX661" fmla="*/ 5133362 w 6923157"/>
              <a:gd name="connsiteY661" fmla="*/ 2347703 h 3844781"/>
              <a:gd name="connsiteX662" fmla="*/ 5079358 w 6923157"/>
              <a:gd name="connsiteY662" fmla="*/ 2326101 h 3844781"/>
              <a:gd name="connsiteX663" fmla="*/ 5077611 w 6923157"/>
              <a:gd name="connsiteY663" fmla="*/ 2300028 h 3844781"/>
              <a:gd name="connsiteX664" fmla="*/ 5061035 w 6923157"/>
              <a:gd name="connsiteY664" fmla="*/ 2279707 h 3844781"/>
              <a:gd name="connsiteX665" fmla="*/ 5045151 w 6923157"/>
              <a:gd name="connsiteY665" fmla="*/ 2277534 h 3844781"/>
              <a:gd name="connsiteX666" fmla="*/ 5026173 w 6923157"/>
              <a:gd name="connsiteY666" fmla="*/ 2291152 h 3844781"/>
              <a:gd name="connsiteX667" fmla="*/ 5016157 w 6923157"/>
              <a:gd name="connsiteY667" fmla="*/ 2293997 h 3844781"/>
              <a:gd name="connsiteX668" fmla="*/ 4995803 w 6923157"/>
              <a:gd name="connsiteY668" fmla="*/ 2303803 h 3844781"/>
              <a:gd name="connsiteX669" fmla="*/ 4999664 w 6923157"/>
              <a:gd name="connsiteY669" fmla="*/ 2313251 h 3844781"/>
              <a:gd name="connsiteX670" fmla="*/ 5004792 w 6923157"/>
              <a:gd name="connsiteY670" fmla="*/ 2306224 h 3844781"/>
              <a:gd name="connsiteX671" fmla="*/ 5009205 w 6923157"/>
              <a:gd name="connsiteY671" fmla="*/ 2300341 h 3844781"/>
              <a:gd name="connsiteX672" fmla="*/ 5015204 w 6923157"/>
              <a:gd name="connsiteY672" fmla="*/ 2306351 h 3844781"/>
              <a:gd name="connsiteX673" fmla="*/ 5018857 w 6923157"/>
              <a:gd name="connsiteY673" fmla="*/ 2340198 h 3844781"/>
              <a:gd name="connsiteX674" fmla="*/ 5013834 w 6923157"/>
              <a:gd name="connsiteY674" fmla="*/ 2335023 h 3844781"/>
              <a:gd name="connsiteX675" fmla="*/ 4995014 w 6923157"/>
              <a:gd name="connsiteY675" fmla="*/ 2330340 h 3844781"/>
              <a:gd name="connsiteX676" fmla="*/ 4989172 w 6923157"/>
              <a:gd name="connsiteY676" fmla="*/ 2338513 h 3844781"/>
              <a:gd name="connsiteX677" fmla="*/ 4975190 w 6923157"/>
              <a:gd name="connsiteY677" fmla="*/ 2344112 h 3844781"/>
              <a:gd name="connsiteX678" fmla="*/ 4957878 w 6923157"/>
              <a:gd name="connsiteY678" fmla="*/ 2344231 h 3844781"/>
              <a:gd name="connsiteX679" fmla="*/ 4965201 w 6923157"/>
              <a:gd name="connsiteY679" fmla="*/ 2360149 h 3844781"/>
              <a:gd name="connsiteX680" fmla="*/ 4950638 w 6923157"/>
              <a:gd name="connsiteY680" fmla="*/ 2367884 h 3844781"/>
              <a:gd name="connsiteX681" fmla="*/ 4949210 w 6923157"/>
              <a:gd name="connsiteY681" fmla="*/ 2370174 h 3844781"/>
              <a:gd name="connsiteX682" fmla="*/ 4954048 w 6923157"/>
              <a:gd name="connsiteY682" fmla="*/ 2380456 h 3844781"/>
              <a:gd name="connsiteX683" fmla="*/ 4973000 w 6923157"/>
              <a:gd name="connsiteY683" fmla="*/ 2386130 h 3844781"/>
              <a:gd name="connsiteX684" fmla="*/ 4988542 w 6923157"/>
              <a:gd name="connsiteY684" fmla="*/ 2379231 h 3844781"/>
              <a:gd name="connsiteX685" fmla="*/ 4998560 w 6923157"/>
              <a:gd name="connsiteY685" fmla="*/ 2376388 h 3844781"/>
              <a:gd name="connsiteX686" fmla="*/ 5021189 w 6923157"/>
              <a:gd name="connsiteY686" fmla="*/ 2396616 h 3844781"/>
              <a:gd name="connsiteX687" fmla="*/ 5034139 w 6923157"/>
              <a:gd name="connsiteY687" fmla="*/ 2396280 h 3844781"/>
              <a:gd name="connsiteX688" fmla="*/ 5046166 w 6923157"/>
              <a:gd name="connsiteY688" fmla="*/ 2389008 h 3844781"/>
              <a:gd name="connsiteX689" fmla="*/ 5056078 w 6923157"/>
              <a:gd name="connsiteY689" fmla="*/ 2398363 h 3844781"/>
              <a:gd name="connsiteX690" fmla="*/ 5073443 w 6923157"/>
              <a:gd name="connsiteY690" fmla="*/ 2392146 h 3844781"/>
              <a:gd name="connsiteX691" fmla="*/ 5088220 w 6923157"/>
              <a:gd name="connsiteY691" fmla="*/ 2392491 h 3844781"/>
              <a:gd name="connsiteX692" fmla="*/ 5111400 w 6923157"/>
              <a:gd name="connsiteY692" fmla="*/ 2397394 h 3844781"/>
              <a:gd name="connsiteX693" fmla="*/ 5124776 w 6923157"/>
              <a:gd name="connsiteY693" fmla="*/ 2413223 h 3844781"/>
              <a:gd name="connsiteX694" fmla="*/ 5148591 w 6923157"/>
              <a:gd name="connsiteY694" fmla="*/ 2409888 h 3844781"/>
              <a:gd name="connsiteX695" fmla="*/ 5154750 w 6923157"/>
              <a:gd name="connsiteY695" fmla="*/ 2397596 h 3844781"/>
              <a:gd name="connsiteX696" fmla="*/ 5162733 w 6923157"/>
              <a:gd name="connsiteY696" fmla="*/ 2418470 h 3844781"/>
              <a:gd name="connsiteX697" fmla="*/ 5164742 w 6923157"/>
              <a:gd name="connsiteY697" fmla="*/ 2414041 h 3844781"/>
              <a:gd name="connsiteX698" fmla="*/ 5189851 w 6923157"/>
              <a:gd name="connsiteY698" fmla="*/ 2407425 h 3844781"/>
              <a:gd name="connsiteX699" fmla="*/ 5196250 w 6923157"/>
              <a:gd name="connsiteY699" fmla="*/ 2416407 h 3844781"/>
              <a:gd name="connsiteX700" fmla="*/ 5197175 w 6923157"/>
              <a:gd name="connsiteY700" fmla="*/ 2423345 h 3844781"/>
              <a:gd name="connsiteX701" fmla="*/ 5201961 w 6923157"/>
              <a:gd name="connsiteY701" fmla="*/ 2439726 h 3844781"/>
              <a:gd name="connsiteX702" fmla="*/ 5248008 w 6923157"/>
              <a:gd name="connsiteY702" fmla="*/ 2453647 h 3844781"/>
              <a:gd name="connsiteX703" fmla="*/ 5323154 w 6923157"/>
              <a:gd name="connsiteY703" fmla="*/ 2471388 h 3844781"/>
              <a:gd name="connsiteX704" fmla="*/ 5346918 w 6923157"/>
              <a:gd name="connsiteY704" fmla="*/ 2474154 h 3844781"/>
              <a:gd name="connsiteX705" fmla="*/ 5364759 w 6923157"/>
              <a:gd name="connsiteY705" fmla="*/ 2478000 h 3844781"/>
              <a:gd name="connsiteX706" fmla="*/ 5395633 w 6923157"/>
              <a:gd name="connsiteY706" fmla="*/ 2488602 h 3844781"/>
              <a:gd name="connsiteX707" fmla="*/ 5427537 w 6923157"/>
              <a:gd name="connsiteY707" fmla="*/ 2493940 h 3844781"/>
              <a:gd name="connsiteX708" fmla="*/ 5453624 w 6923157"/>
              <a:gd name="connsiteY708" fmla="*/ 2488160 h 3844781"/>
              <a:gd name="connsiteX709" fmla="*/ 5476437 w 6923157"/>
              <a:gd name="connsiteY709" fmla="*/ 2503279 h 3844781"/>
              <a:gd name="connsiteX710" fmla="*/ 5498641 w 6923157"/>
              <a:gd name="connsiteY710" fmla="*/ 2507343 h 3844781"/>
              <a:gd name="connsiteX711" fmla="*/ 5531021 w 6923157"/>
              <a:gd name="connsiteY711" fmla="*/ 2522745 h 3844781"/>
              <a:gd name="connsiteX712" fmla="*/ 5592108 w 6923157"/>
              <a:gd name="connsiteY712" fmla="*/ 2538995 h 3844781"/>
              <a:gd name="connsiteX713" fmla="*/ 5641140 w 6923157"/>
              <a:gd name="connsiteY713" fmla="*/ 2549325 h 3844781"/>
              <a:gd name="connsiteX714" fmla="*/ 5652480 w 6923157"/>
              <a:gd name="connsiteY714" fmla="*/ 2556390 h 3844781"/>
              <a:gd name="connsiteX715" fmla="*/ 5680234 w 6923157"/>
              <a:gd name="connsiteY715" fmla="*/ 2569593 h 3844781"/>
              <a:gd name="connsiteX716" fmla="*/ 5686156 w 6923157"/>
              <a:gd name="connsiteY716" fmla="*/ 2568511 h 3844781"/>
              <a:gd name="connsiteX717" fmla="*/ 5680792 w 6923157"/>
              <a:gd name="connsiteY717" fmla="*/ 2586747 h 3844781"/>
              <a:gd name="connsiteX718" fmla="*/ 5663903 w 6923157"/>
              <a:gd name="connsiteY718" fmla="*/ 2603026 h 3844781"/>
              <a:gd name="connsiteX719" fmla="*/ 5649391 w 6923157"/>
              <a:gd name="connsiteY719" fmla="*/ 2604662 h 3844781"/>
              <a:gd name="connsiteX720" fmla="*/ 5635384 w 6923157"/>
              <a:gd name="connsiteY720" fmla="*/ 2597071 h 3844781"/>
              <a:gd name="connsiteX721" fmla="*/ 5633796 w 6923157"/>
              <a:gd name="connsiteY721" fmla="*/ 2585181 h 3844781"/>
              <a:gd name="connsiteX722" fmla="*/ 5626950 w 6923157"/>
              <a:gd name="connsiteY722" fmla="*/ 2579325 h 3844781"/>
              <a:gd name="connsiteX723" fmla="*/ 5606414 w 6923157"/>
              <a:gd name="connsiteY723" fmla="*/ 2594241 h 3844781"/>
              <a:gd name="connsiteX724" fmla="*/ 5601735 w 6923157"/>
              <a:gd name="connsiteY724" fmla="*/ 2598142 h 3844781"/>
              <a:gd name="connsiteX725" fmla="*/ 5598404 w 6923157"/>
              <a:gd name="connsiteY725" fmla="*/ 2592660 h 3844781"/>
              <a:gd name="connsiteX726" fmla="*/ 5597742 w 6923157"/>
              <a:gd name="connsiteY726" fmla="*/ 2587705 h 3844781"/>
              <a:gd name="connsiteX727" fmla="*/ 5589204 w 6923157"/>
              <a:gd name="connsiteY727" fmla="*/ 2582160 h 3844781"/>
              <a:gd name="connsiteX728" fmla="*/ 5578393 w 6923157"/>
              <a:gd name="connsiteY728" fmla="*/ 2579058 h 3844781"/>
              <a:gd name="connsiteX729" fmla="*/ 5577784 w 6923157"/>
              <a:gd name="connsiteY729" fmla="*/ 2568004 h 3844781"/>
              <a:gd name="connsiteX730" fmla="*/ 5588067 w 6923157"/>
              <a:gd name="connsiteY730" fmla="*/ 2567140 h 3844781"/>
              <a:gd name="connsiteX731" fmla="*/ 5594702 w 6923157"/>
              <a:gd name="connsiteY731" fmla="*/ 2564913 h 3844781"/>
              <a:gd name="connsiteX732" fmla="*/ 5592664 w 6923157"/>
              <a:gd name="connsiteY732" fmla="*/ 2556150 h 3844781"/>
              <a:gd name="connsiteX733" fmla="*/ 5572445 w 6923157"/>
              <a:gd name="connsiteY733" fmla="*/ 2566948 h 3844781"/>
              <a:gd name="connsiteX734" fmla="*/ 5555026 w 6923157"/>
              <a:gd name="connsiteY734" fmla="*/ 2579267 h 3844781"/>
              <a:gd name="connsiteX735" fmla="*/ 5506259 w 6923157"/>
              <a:gd name="connsiteY735" fmla="*/ 2570919 h 3844781"/>
              <a:gd name="connsiteX736" fmla="*/ 5502398 w 6923157"/>
              <a:gd name="connsiteY736" fmla="*/ 2561471 h 3844781"/>
              <a:gd name="connsiteX737" fmla="*/ 5504512 w 6923157"/>
              <a:gd name="connsiteY737" fmla="*/ 2544844 h 3844781"/>
              <a:gd name="connsiteX738" fmla="*/ 5496423 w 6923157"/>
              <a:gd name="connsiteY738" fmla="*/ 2536172 h 3844781"/>
              <a:gd name="connsiteX739" fmla="*/ 5491877 w 6923157"/>
              <a:gd name="connsiteY739" fmla="*/ 2541062 h 3844781"/>
              <a:gd name="connsiteX740" fmla="*/ 5481122 w 6923157"/>
              <a:gd name="connsiteY740" fmla="*/ 2564344 h 3844781"/>
              <a:gd name="connsiteX741" fmla="*/ 5479747 w 6923157"/>
              <a:gd name="connsiteY741" fmla="*/ 2560534 h 3844781"/>
              <a:gd name="connsiteX742" fmla="*/ 5468805 w 6923157"/>
              <a:gd name="connsiteY742" fmla="*/ 2556443 h 3844781"/>
              <a:gd name="connsiteX743" fmla="*/ 5463464 w 6923157"/>
              <a:gd name="connsiteY743" fmla="*/ 2555388 h 3844781"/>
              <a:gd name="connsiteX744" fmla="*/ 5448741 w 6923157"/>
              <a:gd name="connsiteY744" fmla="*/ 2548942 h 3844781"/>
              <a:gd name="connsiteX745" fmla="*/ 5421358 w 6923157"/>
              <a:gd name="connsiteY745" fmla="*/ 2558005 h 3844781"/>
              <a:gd name="connsiteX746" fmla="*/ 5418054 w 6923157"/>
              <a:gd name="connsiteY746" fmla="*/ 2565713 h 3844781"/>
              <a:gd name="connsiteX747" fmla="*/ 5415677 w 6923157"/>
              <a:gd name="connsiteY747" fmla="*/ 2580358 h 3844781"/>
              <a:gd name="connsiteX748" fmla="*/ 5438859 w 6923157"/>
              <a:gd name="connsiteY748" fmla="*/ 2585259 h 3844781"/>
              <a:gd name="connsiteX749" fmla="*/ 5459317 w 6923157"/>
              <a:gd name="connsiteY749" fmla="*/ 2595733 h 3844781"/>
              <a:gd name="connsiteX750" fmla="*/ 5431459 w 6923157"/>
              <a:gd name="connsiteY750" fmla="*/ 2594732 h 3844781"/>
              <a:gd name="connsiteX751" fmla="*/ 5410843 w 6923157"/>
              <a:gd name="connsiteY751" fmla="*/ 2602559 h 3844781"/>
              <a:gd name="connsiteX752" fmla="*/ 5399714 w 6923157"/>
              <a:gd name="connsiteY752" fmla="*/ 2603576 h 3844781"/>
              <a:gd name="connsiteX753" fmla="*/ 5398473 w 6923157"/>
              <a:gd name="connsiteY753" fmla="*/ 2600756 h 3844781"/>
              <a:gd name="connsiteX754" fmla="*/ 5358057 w 6923157"/>
              <a:gd name="connsiteY754" fmla="*/ 2603063 h 3844781"/>
              <a:gd name="connsiteX755" fmla="*/ 5336623 w 6923157"/>
              <a:gd name="connsiteY755" fmla="*/ 2624236 h 3844781"/>
              <a:gd name="connsiteX756" fmla="*/ 5307787 w 6923157"/>
              <a:gd name="connsiteY756" fmla="*/ 2622398 h 3844781"/>
              <a:gd name="connsiteX757" fmla="*/ 5271256 w 6923157"/>
              <a:gd name="connsiteY757" fmla="*/ 2614858 h 3844781"/>
              <a:gd name="connsiteX758" fmla="*/ 5243845 w 6923157"/>
              <a:gd name="connsiteY758" fmla="*/ 2610730 h 3844781"/>
              <a:gd name="connsiteX759" fmla="*/ 5222885 w 6923157"/>
              <a:gd name="connsiteY759" fmla="*/ 2609484 h 3844781"/>
              <a:gd name="connsiteX760" fmla="*/ 5204909 w 6923157"/>
              <a:gd name="connsiteY760" fmla="*/ 2604647 h 3844781"/>
              <a:gd name="connsiteX761" fmla="*/ 5187117 w 6923157"/>
              <a:gd name="connsiteY761" fmla="*/ 2562218 h 3844781"/>
              <a:gd name="connsiteX762" fmla="*/ 5180721 w 6923157"/>
              <a:gd name="connsiteY762" fmla="*/ 2553235 h 3844781"/>
              <a:gd name="connsiteX763" fmla="*/ 5172077 w 6923157"/>
              <a:gd name="connsiteY763" fmla="*/ 2559888 h 3844781"/>
              <a:gd name="connsiteX764" fmla="*/ 5168060 w 6923157"/>
              <a:gd name="connsiteY764" fmla="*/ 2568744 h 3844781"/>
              <a:gd name="connsiteX765" fmla="*/ 5144274 w 6923157"/>
              <a:gd name="connsiteY765" fmla="*/ 2585270 h 3844781"/>
              <a:gd name="connsiteX766" fmla="*/ 5131559 w 6923157"/>
              <a:gd name="connsiteY766" fmla="*/ 2574395 h 3844781"/>
              <a:gd name="connsiteX767" fmla="*/ 5114406 w 6923157"/>
              <a:gd name="connsiteY767" fmla="*/ 2588695 h 3844781"/>
              <a:gd name="connsiteX768" fmla="*/ 5086361 w 6923157"/>
              <a:gd name="connsiteY768" fmla="*/ 2592803 h 3844781"/>
              <a:gd name="connsiteX769" fmla="*/ 5031011 w 6923157"/>
              <a:gd name="connsiteY769" fmla="*/ 2580580 h 3844781"/>
              <a:gd name="connsiteX770" fmla="*/ 5022025 w 6923157"/>
              <a:gd name="connsiteY770" fmla="*/ 2578162 h 3844781"/>
              <a:gd name="connsiteX771" fmla="*/ 5002121 w 6923157"/>
              <a:gd name="connsiteY771" fmla="*/ 2584844 h 3844781"/>
              <a:gd name="connsiteX772" fmla="*/ 4996730 w 6923157"/>
              <a:gd name="connsiteY772" fmla="*/ 2589888 h 3844781"/>
              <a:gd name="connsiteX773" fmla="*/ 4988536 w 6923157"/>
              <a:gd name="connsiteY773" fmla="*/ 2593415 h 3844781"/>
              <a:gd name="connsiteX774" fmla="*/ 4976351 w 6923157"/>
              <a:gd name="connsiteY774" fmla="*/ 2586505 h 3844781"/>
              <a:gd name="connsiteX775" fmla="*/ 4965328 w 6923157"/>
              <a:gd name="connsiteY775" fmla="*/ 2575322 h 3844781"/>
              <a:gd name="connsiteX776" fmla="*/ 4953539 w 6923157"/>
              <a:gd name="connsiteY776" fmla="*/ 2571384 h 3844781"/>
              <a:gd name="connsiteX777" fmla="*/ 4936541 w 6923157"/>
              <a:gd name="connsiteY777" fmla="*/ 2567385 h 3844781"/>
              <a:gd name="connsiteX778" fmla="*/ 4928930 w 6923157"/>
              <a:gd name="connsiteY778" fmla="*/ 2568776 h 3844781"/>
              <a:gd name="connsiteX779" fmla="*/ 4893009 w 6923157"/>
              <a:gd name="connsiteY779" fmla="*/ 2572291 h 3844781"/>
              <a:gd name="connsiteX780" fmla="*/ 4880139 w 6923157"/>
              <a:gd name="connsiteY780" fmla="*/ 2579719 h 3844781"/>
              <a:gd name="connsiteX781" fmla="*/ 4891029 w 6923157"/>
              <a:gd name="connsiteY781" fmla="*/ 2589909 h 3844781"/>
              <a:gd name="connsiteX782" fmla="*/ 4893829 w 6923157"/>
              <a:gd name="connsiteY782" fmla="*/ 2591427 h 3844781"/>
              <a:gd name="connsiteX783" fmla="*/ 4902952 w 6923157"/>
              <a:gd name="connsiteY783" fmla="*/ 2627319 h 3844781"/>
              <a:gd name="connsiteX784" fmla="*/ 4887754 w 6923157"/>
              <a:gd name="connsiteY784" fmla="*/ 2610810 h 3844781"/>
              <a:gd name="connsiteX785" fmla="*/ 4868115 w 6923157"/>
              <a:gd name="connsiteY785" fmla="*/ 2619472 h 3844781"/>
              <a:gd name="connsiteX786" fmla="*/ 4863356 w 6923157"/>
              <a:gd name="connsiteY786" fmla="*/ 2616281 h 3844781"/>
              <a:gd name="connsiteX787" fmla="*/ 4864254 w 6923157"/>
              <a:gd name="connsiteY787" fmla="*/ 2610027 h 3844781"/>
              <a:gd name="connsiteX788" fmla="*/ 4863064 w 6923157"/>
              <a:gd name="connsiteY788" fmla="*/ 2601107 h 3844781"/>
              <a:gd name="connsiteX789" fmla="*/ 4858122 w 6923157"/>
              <a:gd name="connsiteY789" fmla="*/ 2603026 h 3844781"/>
              <a:gd name="connsiteX790" fmla="*/ 4850563 w 6923157"/>
              <a:gd name="connsiteY790" fmla="*/ 2598317 h 3844781"/>
              <a:gd name="connsiteX791" fmla="*/ 4848922 w 6923157"/>
              <a:gd name="connsiteY791" fmla="*/ 2592525 h 3844781"/>
              <a:gd name="connsiteX792" fmla="*/ 4806527 w 6923157"/>
              <a:gd name="connsiteY792" fmla="*/ 2612451 h 3844781"/>
              <a:gd name="connsiteX793" fmla="*/ 4804703 w 6923157"/>
              <a:gd name="connsiteY793" fmla="*/ 2611767 h 3844781"/>
              <a:gd name="connsiteX794" fmla="*/ 4747161 w 6923157"/>
              <a:gd name="connsiteY794" fmla="*/ 2609084 h 3844781"/>
              <a:gd name="connsiteX795" fmla="*/ 4732570 w 6923157"/>
              <a:gd name="connsiteY795" fmla="*/ 2603627 h 3844781"/>
              <a:gd name="connsiteX796" fmla="*/ 4715759 w 6923157"/>
              <a:gd name="connsiteY796" fmla="*/ 2594518 h 3844781"/>
              <a:gd name="connsiteX797" fmla="*/ 4682956 w 6923157"/>
              <a:gd name="connsiteY797" fmla="*/ 2595433 h 3844781"/>
              <a:gd name="connsiteX798" fmla="*/ 4677196 w 6923157"/>
              <a:gd name="connsiteY798" fmla="*/ 2610696 h 3844781"/>
              <a:gd name="connsiteX799" fmla="*/ 4679099 w 6923157"/>
              <a:gd name="connsiteY799" fmla="*/ 2618471 h 3844781"/>
              <a:gd name="connsiteX800" fmla="*/ 4677832 w 6923157"/>
              <a:gd name="connsiteY800" fmla="*/ 2634943 h 3844781"/>
              <a:gd name="connsiteX801" fmla="*/ 4676352 w 6923157"/>
              <a:gd name="connsiteY801" fmla="*/ 2643334 h 3844781"/>
              <a:gd name="connsiteX802" fmla="*/ 4669639 w 6923157"/>
              <a:gd name="connsiteY802" fmla="*/ 2638469 h 3844781"/>
              <a:gd name="connsiteX803" fmla="*/ 4659117 w 6923157"/>
              <a:gd name="connsiteY803" fmla="*/ 2618060 h 3844781"/>
              <a:gd name="connsiteX804" fmla="*/ 4623934 w 6923157"/>
              <a:gd name="connsiteY804" fmla="*/ 2601140 h 3844781"/>
              <a:gd name="connsiteX805" fmla="*/ 4601229 w 6923157"/>
              <a:gd name="connsiteY805" fmla="*/ 2606302 h 3844781"/>
              <a:gd name="connsiteX806" fmla="*/ 4582461 w 6923157"/>
              <a:gd name="connsiteY806" fmla="*/ 2595518 h 3844781"/>
              <a:gd name="connsiteX807" fmla="*/ 4579129 w 6923157"/>
              <a:gd name="connsiteY807" fmla="*/ 2590037 h 3844781"/>
              <a:gd name="connsiteX808" fmla="*/ 4571176 w 6923157"/>
              <a:gd name="connsiteY808" fmla="*/ 2614836 h 3844781"/>
              <a:gd name="connsiteX809" fmla="*/ 4561872 w 6923157"/>
              <a:gd name="connsiteY809" fmla="*/ 2616536 h 3844781"/>
              <a:gd name="connsiteX810" fmla="*/ 4546964 w 6923157"/>
              <a:gd name="connsiteY810" fmla="*/ 2615199 h 3844781"/>
              <a:gd name="connsiteX811" fmla="*/ 4527193 w 6923157"/>
              <a:gd name="connsiteY811" fmla="*/ 2622870 h 3844781"/>
              <a:gd name="connsiteX812" fmla="*/ 4494047 w 6923157"/>
              <a:gd name="connsiteY812" fmla="*/ 2614713 h 3844781"/>
              <a:gd name="connsiteX813" fmla="*/ 4472585 w 6923157"/>
              <a:gd name="connsiteY813" fmla="*/ 2622694 h 3844781"/>
              <a:gd name="connsiteX814" fmla="*/ 4448505 w 6923157"/>
              <a:gd name="connsiteY814" fmla="*/ 2624048 h 3844781"/>
              <a:gd name="connsiteX815" fmla="*/ 4434841 w 6923157"/>
              <a:gd name="connsiteY815" fmla="*/ 2625527 h 3844781"/>
              <a:gd name="connsiteX816" fmla="*/ 4433281 w 6923157"/>
              <a:gd name="connsiteY816" fmla="*/ 2626828 h 3844781"/>
              <a:gd name="connsiteX817" fmla="*/ 4423713 w 6923157"/>
              <a:gd name="connsiteY817" fmla="*/ 2626546 h 3844781"/>
              <a:gd name="connsiteX818" fmla="*/ 4419986 w 6923157"/>
              <a:gd name="connsiteY818" fmla="*/ 2618091 h 3844781"/>
              <a:gd name="connsiteX819" fmla="*/ 4400635 w 6923157"/>
              <a:gd name="connsiteY819" fmla="*/ 2609444 h 3844781"/>
              <a:gd name="connsiteX820" fmla="*/ 4360330 w 6923157"/>
              <a:gd name="connsiteY820" fmla="*/ 2632033 h 3844781"/>
              <a:gd name="connsiteX821" fmla="*/ 4349651 w 6923157"/>
              <a:gd name="connsiteY821" fmla="*/ 2629923 h 3844781"/>
              <a:gd name="connsiteX822" fmla="*/ 4340663 w 6923157"/>
              <a:gd name="connsiteY822" fmla="*/ 2627505 h 3844781"/>
              <a:gd name="connsiteX823" fmla="*/ 4319915 w 6923157"/>
              <a:gd name="connsiteY823" fmla="*/ 2634341 h 3844781"/>
              <a:gd name="connsiteX824" fmla="*/ 4304269 w 6923157"/>
              <a:gd name="connsiteY824" fmla="*/ 2653438 h 3844781"/>
              <a:gd name="connsiteX825" fmla="*/ 4302436 w 6923157"/>
              <a:gd name="connsiteY825" fmla="*/ 2659991 h 3844781"/>
              <a:gd name="connsiteX826" fmla="*/ 4302244 w 6923157"/>
              <a:gd name="connsiteY826" fmla="*/ 2660056 h 3844781"/>
              <a:gd name="connsiteX827" fmla="*/ 4349990 w 6923157"/>
              <a:gd name="connsiteY827" fmla="*/ 2668957 h 3844781"/>
              <a:gd name="connsiteX828" fmla="*/ 4359241 w 6923157"/>
              <a:gd name="connsiteY828" fmla="*/ 2673358 h 3844781"/>
              <a:gd name="connsiteX829" fmla="*/ 4354642 w 6923157"/>
              <a:gd name="connsiteY829" fmla="*/ 2684348 h 3844781"/>
              <a:gd name="connsiteX830" fmla="*/ 4351472 w 6923157"/>
              <a:gd name="connsiteY830" fmla="*/ 2693048 h 3844781"/>
              <a:gd name="connsiteX831" fmla="*/ 4360142 w 6923157"/>
              <a:gd name="connsiteY831" fmla="*/ 2699586 h 3844781"/>
              <a:gd name="connsiteX832" fmla="*/ 4367754 w 6923157"/>
              <a:gd name="connsiteY832" fmla="*/ 2698194 h 3844781"/>
              <a:gd name="connsiteX833" fmla="*/ 4389403 w 6923157"/>
              <a:gd name="connsiteY833" fmla="*/ 2717586 h 3844781"/>
              <a:gd name="connsiteX834" fmla="*/ 4389698 w 6923157"/>
              <a:gd name="connsiteY834" fmla="*/ 2732760 h 3844781"/>
              <a:gd name="connsiteX835" fmla="*/ 4398235 w 6923157"/>
              <a:gd name="connsiteY835" fmla="*/ 2738305 h 3844781"/>
              <a:gd name="connsiteX836" fmla="*/ 4407615 w 6923157"/>
              <a:gd name="connsiteY836" fmla="*/ 2711215 h 3844781"/>
              <a:gd name="connsiteX837" fmla="*/ 4423345 w 6923157"/>
              <a:gd name="connsiteY837" fmla="*/ 2731689 h 3844781"/>
              <a:gd name="connsiteX838" fmla="*/ 4421656 w 6923157"/>
              <a:gd name="connsiteY838" fmla="*/ 2764480 h 3844781"/>
              <a:gd name="connsiteX839" fmla="*/ 4400246 w 6923157"/>
              <a:gd name="connsiteY839" fmla="*/ 2766360 h 3844781"/>
              <a:gd name="connsiteX840" fmla="*/ 4371011 w 6923157"/>
              <a:gd name="connsiteY840" fmla="*/ 2761549 h 3844781"/>
              <a:gd name="connsiteX841" fmla="*/ 4351558 w 6923157"/>
              <a:gd name="connsiteY841" fmla="*/ 2765104 h 3844781"/>
              <a:gd name="connsiteX842" fmla="*/ 4270754 w 6923157"/>
              <a:gd name="connsiteY842" fmla="*/ 2750426 h 3844781"/>
              <a:gd name="connsiteX843" fmla="*/ 4253785 w 6923157"/>
              <a:gd name="connsiteY843" fmla="*/ 2759615 h 3844781"/>
              <a:gd name="connsiteX844" fmla="*/ 4252888 w 6923157"/>
              <a:gd name="connsiteY844" fmla="*/ 2765870 h 3844781"/>
              <a:gd name="connsiteX845" fmla="*/ 4247283 w 6923157"/>
              <a:gd name="connsiteY845" fmla="*/ 2762833 h 3844781"/>
              <a:gd name="connsiteX846" fmla="*/ 4244084 w 6923157"/>
              <a:gd name="connsiteY846" fmla="*/ 2758342 h 3844781"/>
              <a:gd name="connsiteX847" fmla="*/ 4233406 w 6923157"/>
              <a:gd name="connsiteY847" fmla="*/ 2756233 h 3844781"/>
              <a:gd name="connsiteX848" fmla="*/ 4237978 w 6923157"/>
              <a:gd name="connsiteY848" fmla="*/ 2764533 h 3844781"/>
              <a:gd name="connsiteX849" fmla="*/ 4239089 w 6923157"/>
              <a:gd name="connsiteY849" fmla="*/ 2766361 h 3844781"/>
              <a:gd name="connsiteX850" fmla="*/ 4240862 w 6923157"/>
              <a:gd name="connsiteY850" fmla="*/ 2773142 h 3844781"/>
              <a:gd name="connsiteX851" fmla="*/ 4235072 w 6923157"/>
              <a:gd name="connsiteY851" fmla="*/ 2775215 h 3844781"/>
              <a:gd name="connsiteX852" fmla="*/ 4210043 w 6923157"/>
              <a:gd name="connsiteY852" fmla="*/ 2788921 h 3844781"/>
              <a:gd name="connsiteX853" fmla="*/ 4205894 w 6923157"/>
              <a:gd name="connsiteY853" fmla="*/ 2796786 h 3844781"/>
              <a:gd name="connsiteX854" fmla="*/ 4226300 w 6923157"/>
              <a:gd name="connsiteY854" fmla="*/ 2813360 h 3844781"/>
              <a:gd name="connsiteX855" fmla="*/ 4276416 w 6923157"/>
              <a:gd name="connsiteY855" fmla="*/ 2812326 h 3844781"/>
              <a:gd name="connsiteX856" fmla="*/ 4293201 w 6923157"/>
              <a:gd name="connsiteY856" fmla="*/ 2808245 h 3844781"/>
              <a:gd name="connsiteX857" fmla="*/ 4300495 w 6923157"/>
              <a:gd name="connsiteY857" fmla="*/ 2810973 h 3844781"/>
              <a:gd name="connsiteX858" fmla="*/ 4314320 w 6923157"/>
              <a:gd name="connsiteY858" fmla="*/ 2823674 h 3844781"/>
              <a:gd name="connsiteX859" fmla="*/ 4337502 w 6923157"/>
              <a:gd name="connsiteY859" fmla="*/ 2828576 h 3844781"/>
              <a:gd name="connsiteX860" fmla="*/ 4348077 w 6923157"/>
              <a:gd name="connsiteY860" fmla="*/ 2842886 h 3844781"/>
              <a:gd name="connsiteX861" fmla="*/ 4347891 w 6923157"/>
              <a:gd name="connsiteY861" fmla="*/ 2847995 h 3844781"/>
              <a:gd name="connsiteX862" fmla="*/ 4355848 w 6923157"/>
              <a:gd name="connsiteY862" fmla="*/ 2855676 h 3844781"/>
              <a:gd name="connsiteX863" fmla="*/ 4358174 w 6923157"/>
              <a:gd name="connsiteY863" fmla="*/ 2847132 h 3844781"/>
              <a:gd name="connsiteX864" fmla="*/ 4362905 w 6923157"/>
              <a:gd name="connsiteY864" fmla="*/ 2837131 h 3844781"/>
              <a:gd name="connsiteX865" fmla="*/ 4378105 w 6923157"/>
              <a:gd name="connsiteY865" fmla="*/ 2853642 h 3844781"/>
              <a:gd name="connsiteX866" fmla="*/ 4379162 w 6923157"/>
              <a:gd name="connsiteY866" fmla="*/ 2861570 h 3844781"/>
              <a:gd name="connsiteX867" fmla="*/ 4382862 w 6923157"/>
              <a:gd name="connsiteY867" fmla="*/ 2856833 h 3844781"/>
              <a:gd name="connsiteX868" fmla="*/ 4393991 w 6923157"/>
              <a:gd name="connsiteY868" fmla="*/ 2855815 h 3844781"/>
              <a:gd name="connsiteX869" fmla="*/ 4415191 w 6923157"/>
              <a:gd name="connsiteY869" fmla="*/ 2878335 h 3844781"/>
              <a:gd name="connsiteX870" fmla="*/ 4434780 w 6923157"/>
              <a:gd name="connsiteY870" fmla="*/ 2908255 h 3844781"/>
              <a:gd name="connsiteX871" fmla="*/ 4443265 w 6923157"/>
              <a:gd name="connsiteY871" fmla="*/ 2919900 h 3844781"/>
              <a:gd name="connsiteX872" fmla="*/ 4487411 w 6923157"/>
              <a:gd name="connsiteY872" fmla="*/ 2958531 h 3844781"/>
              <a:gd name="connsiteX873" fmla="*/ 4490953 w 6923157"/>
              <a:gd name="connsiteY873" fmla="*/ 2972094 h 3844781"/>
              <a:gd name="connsiteX874" fmla="*/ 4481518 w 6923157"/>
              <a:gd name="connsiteY874" fmla="*/ 2972803 h 3844781"/>
              <a:gd name="connsiteX875" fmla="*/ 4466294 w 6923157"/>
              <a:gd name="connsiteY875" fmla="*/ 2975584 h 3844781"/>
              <a:gd name="connsiteX876" fmla="*/ 4446919 w 6923157"/>
              <a:gd name="connsiteY876" fmla="*/ 2986229 h 3844781"/>
              <a:gd name="connsiteX877" fmla="*/ 4427410 w 6923157"/>
              <a:gd name="connsiteY877" fmla="*/ 2963400 h 3844781"/>
              <a:gd name="connsiteX878" fmla="*/ 4427780 w 6923157"/>
              <a:gd name="connsiteY878" fmla="*/ 2953181 h 3844781"/>
              <a:gd name="connsiteX879" fmla="*/ 4428361 w 6923157"/>
              <a:gd name="connsiteY879" fmla="*/ 2951045 h 3844781"/>
              <a:gd name="connsiteX880" fmla="*/ 4426803 w 6923157"/>
              <a:gd name="connsiteY880" fmla="*/ 2952345 h 3844781"/>
              <a:gd name="connsiteX881" fmla="*/ 4417365 w 6923157"/>
              <a:gd name="connsiteY881" fmla="*/ 2953054 h 3844781"/>
              <a:gd name="connsiteX882" fmla="*/ 4393393 w 6923157"/>
              <a:gd name="connsiteY882" fmla="*/ 2974689 h 3844781"/>
              <a:gd name="connsiteX883" fmla="*/ 4380205 w 6923157"/>
              <a:gd name="connsiteY883" fmla="*/ 2986233 h 3844781"/>
              <a:gd name="connsiteX884" fmla="*/ 4365931 w 6923157"/>
              <a:gd name="connsiteY884" fmla="*/ 2976660 h 3844781"/>
              <a:gd name="connsiteX885" fmla="*/ 4317769 w 6923157"/>
              <a:gd name="connsiteY885" fmla="*/ 2946884 h 3844781"/>
              <a:gd name="connsiteX886" fmla="*/ 4306933 w 6923157"/>
              <a:gd name="connsiteY886" fmla="*/ 2963074 h 3844781"/>
              <a:gd name="connsiteX887" fmla="*/ 4301967 w 6923157"/>
              <a:gd name="connsiteY887" fmla="*/ 2984284 h 3844781"/>
              <a:gd name="connsiteX888" fmla="*/ 4281691 w 6923157"/>
              <a:gd name="connsiteY888" fmla="*/ 2968699 h 3844781"/>
              <a:gd name="connsiteX889" fmla="*/ 4257082 w 6923157"/>
              <a:gd name="connsiteY889" fmla="*/ 2966090 h 3844781"/>
              <a:gd name="connsiteX890" fmla="*/ 4255259 w 6923157"/>
              <a:gd name="connsiteY890" fmla="*/ 2965409 h 3844781"/>
              <a:gd name="connsiteX891" fmla="*/ 4242627 w 6923157"/>
              <a:gd name="connsiteY891" fmla="*/ 2994107 h 3844781"/>
              <a:gd name="connsiteX892" fmla="*/ 4238109 w 6923157"/>
              <a:gd name="connsiteY892" fmla="*/ 3012189 h 3844781"/>
              <a:gd name="connsiteX893" fmla="*/ 4234726 w 6923157"/>
              <a:gd name="connsiteY893" fmla="*/ 3012807 h 3844781"/>
              <a:gd name="connsiteX894" fmla="*/ 4221298 w 6923157"/>
              <a:gd name="connsiteY894" fmla="*/ 3003079 h 3844781"/>
              <a:gd name="connsiteX895" fmla="*/ 4210723 w 6923157"/>
              <a:gd name="connsiteY895" fmla="*/ 2988769 h 3844781"/>
              <a:gd name="connsiteX896" fmla="*/ 4198774 w 6923157"/>
              <a:gd name="connsiteY896" fmla="*/ 2970650 h 3844781"/>
              <a:gd name="connsiteX897" fmla="*/ 4181409 w 6923157"/>
              <a:gd name="connsiteY897" fmla="*/ 2976867 h 3844781"/>
              <a:gd name="connsiteX898" fmla="*/ 4174114 w 6923157"/>
              <a:gd name="connsiteY898" fmla="*/ 2974139 h 3844781"/>
              <a:gd name="connsiteX899" fmla="*/ 4161795 w 6923157"/>
              <a:gd name="connsiteY899" fmla="*/ 2966239 h 3844781"/>
              <a:gd name="connsiteX900" fmla="*/ 4156853 w 6923157"/>
              <a:gd name="connsiteY900" fmla="*/ 2968158 h 3844781"/>
              <a:gd name="connsiteX901" fmla="*/ 4138746 w 6923157"/>
              <a:gd name="connsiteY901" fmla="*/ 2962328 h 3844781"/>
              <a:gd name="connsiteX902" fmla="*/ 4117308 w 6923157"/>
              <a:gd name="connsiteY902" fmla="*/ 2951019 h 3844781"/>
              <a:gd name="connsiteX903" fmla="*/ 4107503 w 6923157"/>
              <a:gd name="connsiteY903" fmla="*/ 2961945 h 3844781"/>
              <a:gd name="connsiteX904" fmla="*/ 4107133 w 6923157"/>
              <a:gd name="connsiteY904" fmla="*/ 2972163 h 3844781"/>
              <a:gd name="connsiteX905" fmla="*/ 4110625 w 6923157"/>
              <a:gd name="connsiteY905" fmla="*/ 2991827 h 3844781"/>
              <a:gd name="connsiteX906" fmla="*/ 4124506 w 6923157"/>
              <a:gd name="connsiteY906" fmla="*/ 3030910 h 3844781"/>
              <a:gd name="connsiteX907" fmla="*/ 4104840 w 6923157"/>
              <a:gd name="connsiteY907" fmla="*/ 3026382 h 3844781"/>
              <a:gd name="connsiteX908" fmla="*/ 4080945 w 6923157"/>
              <a:gd name="connsiteY908" fmla="*/ 3022626 h 3844781"/>
              <a:gd name="connsiteX909" fmla="*/ 4059772 w 6923157"/>
              <a:gd name="connsiteY909" fmla="*/ 3013297 h 3844781"/>
              <a:gd name="connsiteX910" fmla="*/ 3995857 w 6923157"/>
              <a:gd name="connsiteY910" fmla="*/ 2982338 h 3844781"/>
              <a:gd name="connsiteX911" fmla="*/ 3987794 w 6923157"/>
              <a:gd name="connsiteY911" fmla="*/ 2986856 h 3844781"/>
              <a:gd name="connsiteX912" fmla="*/ 3983381 w 6923157"/>
              <a:gd name="connsiteY912" fmla="*/ 2992738 h 3844781"/>
              <a:gd name="connsiteX913" fmla="*/ 3979918 w 6923157"/>
              <a:gd name="connsiteY913" fmla="*/ 2986264 h 3844781"/>
              <a:gd name="connsiteX914" fmla="*/ 3973520 w 6923157"/>
              <a:gd name="connsiteY914" fmla="*/ 2977283 h 3844781"/>
              <a:gd name="connsiteX915" fmla="*/ 3960884 w 6923157"/>
              <a:gd name="connsiteY915" fmla="*/ 2973500 h 3844781"/>
              <a:gd name="connsiteX916" fmla="*/ 3955069 w 6923157"/>
              <a:gd name="connsiteY916" fmla="*/ 2962381 h 3844781"/>
              <a:gd name="connsiteX917" fmla="*/ 3947166 w 6923157"/>
              <a:gd name="connsiteY917" fmla="*/ 2948598 h 3844781"/>
              <a:gd name="connsiteX918" fmla="*/ 3939633 w 6923157"/>
              <a:gd name="connsiteY918" fmla="*/ 2957080 h 3844781"/>
              <a:gd name="connsiteX919" fmla="*/ 3936779 w 6923157"/>
              <a:gd name="connsiteY919" fmla="*/ 2961663 h 3844781"/>
              <a:gd name="connsiteX920" fmla="*/ 3929588 w 6923157"/>
              <a:gd name="connsiteY920" fmla="*/ 2946735 h 3844781"/>
              <a:gd name="connsiteX921" fmla="*/ 3921049 w 6923157"/>
              <a:gd name="connsiteY921" fmla="*/ 2941189 h 3844781"/>
              <a:gd name="connsiteX922" fmla="*/ 3917033 w 6923157"/>
              <a:gd name="connsiteY922" fmla="*/ 2950043 h 3844781"/>
              <a:gd name="connsiteX923" fmla="*/ 3885448 w 6923157"/>
              <a:gd name="connsiteY923" fmla="*/ 2973069 h 3844781"/>
              <a:gd name="connsiteX924" fmla="*/ 3875350 w 6923157"/>
              <a:gd name="connsiteY924" fmla="*/ 2968823 h 3844781"/>
              <a:gd name="connsiteX925" fmla="*/ 3837104 w 6923157"/>
              <a:gd name="connsiteY925" fmla="*/ 2980884 h 3844781"/>
              <a:gd name="connsiteX926" fmla="*/ 3836392 w 6923157"/>
              <a:gd name="connsiteY926" fmla="*/ 2982028 h 3844781"/>
              <a:gd name="connsiteX927" fmla="*/ 3824549 w 6923157"/>
              <a:gd name="connsiteY927" fmla="*/ 2984192 h 3844781"/>
              <a:gd name="connsiteX928" fmla="*/ 3821219 w 6923157"/>
              <a:gd name="connsiteY928" fmla="*/ 2978711 h 3844781"/>
              <a:gd name="connsiteX929" fmla="*/ 3828752 w 6923157"/>
              <a:gd name="connsiteY929" fmla="*/ 2970229 h 3844781"/>
              <a:gd name="connsiteX930" fmla="*/ 3834142 w 6923157"/>
              <a:gd name="connsiteY930" fmla="*/ 2965184 h 3844781"/>
              <a:gd name="connsiteX931" fmla="*/ 3828406 w 6923157"/>
              <a:gd name="connsiteY931" fmla="*/ 2961155 h 3844781"/>
              <a:gd name="connsiteX932" fmla="*/ 3815058 w 6923157"/>
              <a:gd name="connsiteY932" fmla="*/ 2958519 h 3844781"/>
              <a:gd name="connsiteX933" fmla="*/ 3799224 w 6923157"/>
              <a:gd name="connsiteY933" fmla="*/ 2950245 h 3844781"/>
              <a:gd name="connsiteX934" fmla="*/ 3789655 w 6923157"/>
              <a:gd name="connsiteY934" fmla="*/ 2949962 h 3844781"/>
              <a:gd name="connsiteX935" fmla="*/ 3761269 w 6923157"/>
              <a:gd name="connsiteY935" fmla="*/ 2944997 h 3844781"/>
              <a:gd name="connsiteX936" fmla="*/ 3748473 w 6923157"/>
              <a:gd name="connsiteY936" fmla="*/ 2927033 h 3844781"/>
              <a:gd name="connsiteX937" fmla="*/ 3728595 w 6923157"/>
              <a:gd name="connsiteY937" fmla="*/ 2914422 h 3844781"/>
              <a:gd name="connsiteX938" fmla="*/ 3713001 w 6923157"/>
              <a:gd name="connsiteY938" fmla="*/ 2927422 h 3844781"/>
              <a:gd name="connsiteX939" fmla="*/ 3694340 w 6923157"/>
              <a:gd name="connsiteY939" fmla="*/ 2936920 h 3844781"/>
              <a:gd name="connsiteX940" fmla="*/ 3684640 w 6923157"/>
              <a:gd name="connsiteY940" fmla="*/ 2935647 h 3844781"/>
              <a:gd name="connsiteX941" fmla="*/ 3673302 w 6923157"/>
              <a:gd name="connsiteY941" fmla="*/ 2928583 h 3844781"/>
              <a:gd name="connsiteX942" fmla="*/ 3672638 w 6923157"/>
              <a:gd name="connsiteY942" fmla="*/ 2923628 h 3844781"/>
              <a:gd name="connsiteX943" fmla="*/ 3661431 w 6923157"/>
              <a:gd name="connsiteY943" fmla="*/ 2917555 h 3844781"/>
              <a:gd name="connsiteX944" fmla="*/ 3647134 w 6923157"/>
              <a:gd name="connsiteY944" fmla="*/ 2927272 h 3844781"/>
              <a:gd name="connsiteX945" fmla="*/ 3593130 w 6923157"/>
              <a:gd name="connsiteY945" fmla="*/ 2905669 h 3844781"/>
              <a:gd name="connsiteX946" fmla="*/ 3591383 w 6923157"/>
              <a:gd name="connsiteY946" fmla="*/ 2879596 h 3844781"/>
              <a:gd name="connsiteX947" fmla="*/ 3574807 w 6923157"/>
              <a:gd name="connsiteY947" fmla="*/ 2859276 h 3844781"/>
              <a:gd name="connsiteX948" fmla="*/ 3558922 w 6923157"/>
              <a:gd name="connsiteY948" fmla="*/ 2857102 h 3844781"/>
              <a:gd name="connsiteX949" fmla="*/ 3539945 w 6923157"/>
              <a:gd name="connsiteY949" fmla="*/ 2870720 h 3844781"/>
              <a:gd name="connsiteX950" fmla="*/ 3529928 w 6923157"/>
              <a:gd name="connsiteY950" fmla="*/ 2873565 h 3844781"/>
              <a:gd name="connsiteX951" fmla="*/ 3509575 w 6923157"/>
              <a:gd name="connsiteY951" fmla="*/ 2883372 h 3844781"/>
              <a:gd name="connsiteX952" fmla="*/ 3513437 w 6923157"/>
              <a:gd name="connsiteY952" fmla="*/ 2892819 h 3844781"/>
              <a:gd name="connsiteX953" fmla="*/ 3518563 w 6923157"/>
              <a:gd name="connsiteY953" fmla="*/ 2885792 h 3844781"/>
              <a:gd name="connsiteX954" fmla="*/ 3522977 w 6923157"/>
              <a:gd name="connsiteY954" fmla="*/ 2879910 h 3844781"/>
              <a:gd name="connsiteX955" fmla="*/ 3528976 w 6923157"/>
              <a:gd name="connsiteY955" fmla="*/ 2885919 h 3844781"/>
              <a:gd name="connsiteX956" fmla="*/ 3532629 w 6923157"/>
              <a:gd name="connsiteY956" fmla="*/ 2919766 h 3844781"/>
              <a:gd name="connsiteX957" fmla="*/ 3527606 w 6923157"/>
              <a:gd name="connsiteY957" fmla="*/ 2914592 h 3844781"/>
              <a:gd name="connsiteX958" fmla="*/ 3508785 w 6923157"/>
              <a:gd name="connsiteY958" fmla="*/ 2909909 h 3844781"/>
              <a:gd name="connsiteX959" fmla="*/ 3502944 w 6923157"/>
              <a:gd name="connsiteY959" fmla="*/ 2918082 h 3844781"/>
              <a:gd name="connsiteX960" fmla="*/ 3488962 w 6923157"/>
              <a:gd name="connsiteY960" fmla="*/ 2923681 h 3844781"/>
              <a:gd name="connsiteX961" fmla="*/ 3471650 w 6923157"/>
              <a:gd name="connsiteY961" fmla="*/ 2923799 h 3844781"/>
              <a:gd name="connsiteX962" fmla="*/ 3478973 w 6923157"/>
              <a:gd name="connsiteY962" fmla="*/ 2939717 h 3844781"/>
              <a:gd name="connsiteX963" fmla="*/ 3464410 w 6923157"/>
              <a:gd name="connsiteY963" fmla="*/ 2947453 h 3844781"/>
              <a:gd name="connsiteX964" fmla="*/ 3462982 w 6923157"/>
              <a:gd name="connsiteY964" fmla="*/ 2949743 h 3844781"/>
              <a:gd name="connsiteX965" fmla="*/ 3467820 w 6923157"/>
              <a:gd name="connsiteY965" fmla="*/ 2960025 h 3844781"/>
              <a:gd name="connsiteX966" fmla="*/ 3486772 w 6923157"/>
              <a:gd name="connsiteY966" fmla="*/ 2965699 h 3844781"/>
              <a:gd name="connsiteX967" fmla="*/ 3502313 w 6923157"/>
              <a:gd name="connsiteY967" fmla="*/ 2958799 h 3844781"/>
              <a:gd name="connsiteX968" fmla="*/ 3512331 w 6923157"/>
              <a:gd name="connsiteY968" fmla="*/ 2955956 h 3844781"/>
              <a:gd name="connsiteX969" fmla="*/ 3534960 w 6923157"/>
              <a:gd name="connsiteY969" fmla="*/ 2976184 h 3844781"/>
              <a:gd name="connsiteX970" fmla="*/ 3547911 w 6923157"/>
              <a:gd name="connsiteY970" fmla="*/ 2975848 h 3844781"/>
              <a:gd name="connsiteX971" fmla="*/ 3559937 w 6923157"/>
              <a:gd name="connsiteY971" fmla="*/ 2968576 h 3844781"/>
              <a:gd name="connsiteX972" fmla="*/ 3569849 w 6923157"/>
              <a:gd name="connsiteY972" fmla="*/ 2977931 h 3844781"/>
              <a:gd name="connsiteX973" fmla="*/ 3587214 w 6923157"/>
              <a:gd name="connsiteY973" fmla="*/ 2971714 h 3844781"/>
              <a:gd name="connsiteX974" fmla="*/ 3601992 w 6923157"/>
              <a:gd name="connsiteY974" fmla="*/ 2972060 h 3844781"/>
              <a:gd name="connsiteX975" fmla="*/ 3625172 w 6923157"/>
              <a:gd name="connsiteY975" fmla="*/ 2976963 h 3844781"/>
              <a:gd name="connsiteX976" fmla="*/ 3638548 w 6923157"/>
              <a:gd name="connsiteY976" fmla="*/ 2992791 h 3844781"/>
              <a:gd name="connsiteX977" fmla="*/ 3662363 w 6923157"/>
              <a:gd name="connsiteY977" fmla="*/ 2989456 h 3844781"/>
              <a:gd name="connsiteX978" fmla="*/ 3668521 w 6923157"/>
              <a:gd name="connsiteY978" fmla="*/ 2977165 h 3844781"/>
              <a:gd name="connsiteX979" fmla="*/ 3676506 w 6923157"/>
              <a:gd name="connsiteY979" fmla="*/ 2998038 h 3844781"/>
              <a:gd name="connsiteX980" fmla="*/ 3678513 w 6923157"/>
              <a:gd name="connsiteY980" fmla="*/ 2993610 h 3844781"/>
              <a:gd name="connsiteX981" fmla="*/ 3703623 w 6923157"/>
              <a:gd name="connsiteY981" fmla="*/ 2986993 h 3844781"/>
              <a:gd name="connsiteX982" fmla="*/ 3710022 w 6923157"/>
              <a:gd name="connsiteY982" fmla="*/ 2995976 h 3844781"/>
              <a:gd name="connsiteX983" fmla="*/ 3710946 w 6923157"/>
              <a:gd name="connsiteY983" fmla="*/ 3002914 h 3844781"/>
              <a:gd name="connsiteX984" fmla="*/ 3715733 w 6923157"/>
              <a:gd name="connsiteY984" fmla="*/ 3019295 h 3844781"/>
              <a:gd name="connsiteX985" fmla="*/ 3761780 w 6923157"/>
              <a:gd name="connsiteY985" fmla="*/ 3033216 h 3844781"/>
              <a:gd name="connsiteX986" fmla="*/ 3836927 w 6923157"/>
              <a:gd name="connsiteY986" fmla="*/ 3050957 h 3844781"/>
              <a:gd name="connsiteX987" fmla="*/ 3860689 w 6923157"/>
              <a:gd name="connsiteY987" fmla="*/ 3053723 h 3844781"/>
              <a:gd name="connsiteX988" fmla="*/ 3878531 w 6923157"/>
              <a:gd name="connsiteY988" fmla="*/ 3057568 h 3844781"/>
              <a:gd name="connsiteX989" fmla="*/ 3909405 w 6923157"/>
              <a:gd name="connsiteY989" fmla="*/ 3068170 h 3844781"/>
              <a:gd name="connsiteX990" fmla="*/ 3941309 w 6923157"/>
              <a:gd name="connsiteY990" fmla="*/ 3073509 h 3844781"/>
              <a:gd name="connsiteX991" fmla="*/ 3967397 w 6923157"/>
              <a:gd name="connsiteY991" fmla="*/ 3067728 h 3844781"/>
              <a:gd name="connsiteX992" fmla="*/ 3990209 w 6923157"/>
              <a:gd name="connsiteY992" fmla="*/ 3082848 h 3844781"/>
              <a:gd name="connsiteX993" fmla="*/ 4012413 w 6923157"/>
              <a:gd name="connsiteY993" fmla="*/ 3086912 h 3844781"/>
              <a:gd name="connsiteX994" fmla="*/ 4044794 w 6923157"/>
              <a:gd name="connsiteY994" fmla="*/ 3102314 h 3844781"/>
              <a:gd name="connsiteX995" fmla="*/ 4105879 w 6923157"/>
              <a:gd name="connsiteY995" fmla="*/ 3118564 h 3844781"/>
              <a:gd name="connsiteX996" fmla="*/ 4154912 w 6923157"/>
              <a:gd name="connsiteY996" fmla="*/ 3128894 h 3844781"/>
              <a:gd name="connsiteX997" fmla="*/ 4166251 w 6923157"/>
              <a:gd name="connsiteY997" fmla="*/ 3135959 h 3844781"/>
              <a:gd name="connsiteX998" fmla="*/ 4194006 w 6923157"/>
              <a:gd name="connsiteY998" fmla="*/ 3149161 h 3844781"/>
              <a:gd name="connsiteX999" fmla="*/ 4199928 w 6923157"/>
              <a:gd name="connsiteY999" fmla="*/ 3148079 h 3844781"/>
              <a:gd name="connsiteX1000" fmla="*/ 4194564 w 6923157"/>
              <a:gd name="connsiteY1000" fmla="*/ 3166315 h 3844781"/>
              <a:gd name="connsiteX1001" fmla="*/ 4177675 w 6923157"/>
              <a:gd name="connsiteY1001" fmla="*/ 3182595 h 3844781"/>
              <a:gd name="connsiteX1002" fmla="*/ 4163163 w 6923157"/>
              <a:gd name="connsiteY1002" fmla="*/ 3184231 h 3844781"/>
              <a:gd name="connsiteX1003" fmla="*/ 4149154 w 6923157"/>
              <a:gd name="connsiteY1003" fmla="*/ 3176640 h 3844781"/>
              <a:gd name="connsiteX1004" fmla="*/ 4147567 w 6923157"/>
              <a:gd name="connsiteY1004" fmla="*/ 3164749 h 3844781"/>
              <a:gd name="connsiteX1005" fmla="*/ 4140721 w 6923157"/>
              <a:gd name="connsiteY1005" fmla="*/ 3158893 h 3844781"/>
              <a:gd name="connsiteX1006" fmla="*/ 4120185 w 6923157"/>
              <a:gd name="connsiteY1006" fmla="*/ 3173810 h 3844781"/>
              <a:gd name="connsiteX1007" fmla="*/ 4115507 w 6923157"/>
              <a:gd name="connsiteY1007" fmla="*/ 3177710 h 3844781"/>
              <a:gd name="connsiteX1008" fmla="*/ 4112175 w 6923157"/>
              <a:gd name="connsiteY1008" fmla="*/ 3172228 h 3844781"/>
              <a:gd name="connsiteX1009" fmla="*/ 4111514 w 6923157"/>
              <a:gd name="connsiteY1009" fmla="*/ 3167273 h 3844781"/>
              <a:gd name="connsiteX1010" fmla="*/ 4102976 w 6923157"/>
              <a:gd name="connsiteY1010" fmla="*/ 3161728 h 3844781"/>
              <a:gd name="connsiteX1011" fmla="*/ 4092164 w 6923157"/>
              <a:gd name="connsiteY1011" fmla="*/ 3158627 h 3844781"/>
              <a:gd name="connsiteX1012" fmla="*/ 4091557 w 6923157"/>
              <a:gd name="connsiteY1012" fmla="*/ 3147573 h 3844781"/>
              <a:gd name="connsiteX1013" fmla="*/ 4101838 w 6923157"/>
              <a:gd name="connsiteY1013" fmla="*/ 3146709 h 3844781"/>
              <a:gd name="connsiteX1014" fmla="*/ 4108473 w 6923157"/>
              <a:gd name="connsiteY1014" fmla="*/ 3144482 h 3844781"/>
              <a:gd name="connsiteX1015" fmla="*/ 4106436 w 6923157"/>
              <a:gd name="connsiteY1015" fmla="*/ 3135719 h 3844781"/>
              <a:gd name="connsiteX1016" fmla="*/ 4086216 w 6923157"/>
              <a:gd name="connsiteY1016" fmla="*/ 3146517 h 3844781"/>
              <a:gd name="connsiteX1017" fmla="*/ 4068799 w 6923157"/>
              <a:gd name="connsiteY1017" fmla="*/ 3158835 h 3844781"/>
              <a:gd name="connsiteX1018" fmla="*/ 4020031 w 6923157"/>
              <a:gd name="connsiteY1018" fmla="*/ 3150487 h 3844781"/>
              <a:gd name="connsiteX1019" fmla="*/ 4016170 w 6923157"/>
              <a:gd name="connsiteY1019" fmla="*/ 3141040 h 3844781"/>
              <a:gd name="connsiteX1020" fmla="*/ 4018285 w 6923157"/>
              <a:gd name="connsiteY1020" fmla="*/ 3124413 h 3844781"/>
              <a:gd name="connsiteX1021" fmla="*/ 4010196 w 6923157"/>
              <a:gd name="connsiteY1021" fmla="*/ 3115741 h 3844781"/>
              <a:gd name="connsiteX1022" fmla="*/ 4005649 w 6923157"/>
              <a:gd name="connsiteY1022" fmla="*/ 3120631 h 3844781"/>
              <a:gd name="connsiteX1023" fmla="*/ 3994894 w 6923157"/>
              <a:gd name="connsiteY1023" fmla="*/ 3143912 h 3844781"/>
              <a:gd name="connsiteX1024" fmla="*/ 3993519 w 6923157"/>
              <a:gd name="connsiteY1024" fmla="*/ 3140103 h 3844781"/>
              <a:gd name="connsiteX1025" fmla="*/ 3982577 w 6923157"/>
              <a:gd name="connsiteY1025" fmla="*/ 3136012 h 3844781"/>
              <a:gd name="connsiteX1026" fmla="*/ 3977236 w 6923157"/>
              <a:gd name="connsiteY1026" fmla="*/ 3134956 h 3844781"/>
              <a:gd name="connsiteX1027" fmla="*/ 3962513 w 6923157"/>
              <a:gd name="connsiteY1027" fmla="*/ 3128511 h 3844781"/>
              <a:gd name="connsiteX1028" fmla="*/ 3935130 w 6923157"/>
              <a:gd name="connsiteY1028" fmla="*/ 3137573 h 3844781"/>
              <a:gd name="connsiteX1029" fmla="*/ 3931826 w 6923157"/>
              <a:gd name="connsiteY1029" fmla="*/ 3145282 h 3844781"/>
              <a:gd name="connsiteX1030" fmla="*/ 3929449 w 6923157"/>
              <a:gd name="connsiteY1030" fmla="*/ 3159926 h 3844781"/>
              <a:gd name="connsiteX1031" fmla="*/ 3952632 w 6923157"/>
              <a:gd name="connsiteY1031" fmla="*/ 3164827 h 3844781"/>
              <a:gd name="connsiteX1032" fmla="*/ 3973090 w 6923157"/>
              <a:gd name="connsiteY1032" fmla="*/ 3175302 h 3844781"/>
              <a:gd name="connsiteX1033" fmla="*/ 3945232 w 6923157"/>
              <a:gd name="connsiteY1033" fmla="*/ 3174300 h 3844781"/>
              <a:gd name="connsiteX1034" fmla="*/ 3924614 w 6923157"/>
              <a:gd name="connsiteY1034" fmla="*/ 3182127 h 3844781"/>
              <a:gd name="connsiteX1035" fmla="*/ 3913487 w 6923157"/>
              <a:gd name="connsiteY1035" fmla="*/ 3183144 h 3844781"/>
              <a:gd name="connsiteX1036" fmla="*/ 3912245 w 6923157"/>
              <a:gd name="connsiteY1036" fmla="*/ 3180325 h 3844781"/>
              <a:gd name="connsiteX1037" fmla="*/ 3871830 w 6923157"/>
              <a:gd name="connsiteY1037" fmla="*/ 3182632 h 3844781"/>
              <a:gd name="connsiteX1038" fmla="*/ 3850394 w 6923157"/>
              <a:gd name="connsiteY1038" fmla="*/ 3203804 h 3844781"/>
              <a:gd name="connsiteX1039" fmla="*/ 3821557 w 6923157"/>
              <a:gd name="connsiteY1039" fmla="*/ 3201966 h 3844781"/>
              <a:gd name="connsiteX1040" fmla="*/ 3785028 w 6923157"/>
              <a:gd name="connsiteY1040" fmla="*/ 3194427 h 3844781"/>
              <a:gd name="connsiteX1041" fmla="*/ 3757617 w 6923157"/>
              <a:gd name="connsiteY1041" fmla="*/ 3190299 h 3844781"/>
              <a:gd name="connsiteX1042" fmla="*/ 3736656 w 6923157"/>
              <a:gd name="connsiteY1042" fmla="*/ 3189052 h 3844781"/>
              <a:gd name="connsiteX1043" fmla="*/ 3718682 w 6923157"/>
              <a:gd name="connsiteY1043" fmla="*/ 3184216 h 3844781"/>
              <a:gd name="connsiteX1044" fmla="*/ 3700889 w 6923157"/>
              <a:gd name="connsiteY1044" fmla="*/ 3141786 h 3844781"/>
              <a:gd name="connsiteX1045" fmla="*/ 3694492 w 6923157"/>
              <a:gd name="connsiteY1045" fmla="*/ 3132803 h 3844781"/>
              <a:gd name="connsiteX1046" fmla="*/ 3685849 w 6923157"/>
              <a:gd name="connsiteY1046" fmla="*/ 3139456 h 3844781"/>
              <a:gd name="connsiteX1047" fmla="*/ 3681833 w 6923157"/>
              <a:gd name="connsiteY1047" fmla="*/ 3148313 h 3844781"/>
              <a:gd name="connsiteX1048" fmla="*/ 3658046 w 6923157"/>
              <a:gd name="connsiteY1048" fmla="*/ 3164838 h 3844781"/>
              <a:gd name="connsiteX1049" fmla="*/ 3645331 w 6923157"/>
              <a:gd name="connsiteY1049" fmla="*/ 3153964 h 3844781"/>
              <a:gd name="connsiteX1050" fmla="*/ 3628178 w 6923157"/>
              <a:gd name="connsiteY1050" fmla="*/ 3168263 h 3844781"/>
              <a:gd name="connsiteX1051" fmla="*/ 3600133 w 6923157"/>
              <a:gd name="connsiteY1051" fmla="*/ 3172371 h 3844781"/>
              <a:gd name="connsiteX1052" fmla="*/ 3544783 w 6923157"/>
              <a:gd name="connsiteY1052" fmla="*/ 3160149 h 3844781"/>
              <a:gd name="connsiteX1053" fmla="*/ 3535797 w 6923157"/>
              <a:gd name="connsiteY1053" fmla="*/ 3157730 h 3844781"/>
              <a:gd name="connsiteX1054" fmla="*/ 3515893 w 6923157"/>
              <a:gd name="connsiteY1054" fmla="*/ 3164412 h 3844781"/>
              <a:gd name="connsiteX1055" fmla="*/ 3510502 w 6923157"/>
              <a:gd name="connsiteY1055" fmla="*/ 3169456 h 3844781"/>
              <a:gd name="connsiteX1056" fmla="*/ 3502308 w 6923157"/>
              <a:gd name="connsiteY1056" fmla="*/ 3172983 h 3844781"/>
              <a:gd name="connsiteX1057" fmla="*/ 3490123 w 6923157"/>
              <a:gd name="connsiteY1057" fmla="*/ 3166074 h 3844781"/>
              <a:gd name="connsiteX1058" fmla="*/ 3479099 w 6923157"/>
              <a:gd name="connsiteY1058" fmla="*/ 3154891 h 3844781"/>
              <a:gd name="connsiteX1059" fmla="*/ 3467310 w 6923157"/>
              <a:gd name="connsiteY1059" fmla="*/ 3150953 h 3844781"/>
              <a:gd name="connsiteX1060" fmla="*/ 3450313 w 6923157"/>
              <a:gd name="connsiteY1060" fmla="*/ 3146953 h 3844781"/>
              <a:gd name="connsiteX1061" fmla="*/ 3442701 w 6923157"/>
              <a:gd name="connsiteY1061" fmla="*/ 3148344 h 3844781"/>
              <a:gd name="connsiteX1062" fmla="*/ 3406781 w 6923157"/>
              <a:gd name="connsiteY1062" fmla="*/ 3151860 h 3844781"/>
              <a:gd name="connsiteX1063" fmla="*/ 3393910 w 6923157"/>
              <a:gd name="connsiteY1063" fmla="*/ 3159287 h 3844781"/>
              <a:gd name="connsiteX1064" fmla="*/ 3404800 w 6923157"/>
              <a:gd name="connsiteY1064" fmla="*/ 3169478 h 3844781"/>
              <a:gd name="connsiteX1065" fmla="*/ 3407601 w 6923157"/>
              <a:gd name="connsiteY1065" fmla="*/ 3170995 h 3844781"/>
              <a:gd name="connsiteX1066" fmla="*/ 3416724 w 6923157"/>
              <a:gd name="connsiteY1066" fmla="*/ 3206888 h 3844781"/>
              <a:gd name="connsiteX1067" fmla="*/ 3401525 w 6923157"/>
              <a:gd name="connsiteY1067" fmla="*/ 3190378 h 3844781"/>
              <a:gd name="connsiteX1068" fmla="*/ 3381887 w 6923157"/>
              <a:gd name="connsiteY1068" fmla="*/ 3199041 h 3844781"/>
              <a:gd name="connsiteX1069" fmla="*/ 3377128 w 6923157"/>
              <a:gd name="connsiteY1069" fmla="*/ 3195849 h 3844781"/>
              <a:gd name="connsiteX1070" fmla="*/ 3378026 w 6923157"/>
              <a:gd name="connsiteY1070" fmla="*/ 3189595 h 3844781"/>
              <a:gd name="connsiteX1071" fmla="*/ 3376836 w 6923157"/>
              <a:gd name="connsiteY1071" fmla="*/ 3180676 h 3844781"/>
              <a:gd name="connsiteX1072" fmla="*/ 3371893 w 6923157"/>
              <a:gd name="connsiteY1072" fmla="*/ 3182595 h 3844781"/>
              <a:gd name="connsiteX1073" fmla="*/ 3364334 w 6923157"/>
              <a:gd name="connsiteY1073" fmla="*/ 3177885 h 3844781"/>
              <a:gd name="connsiteX1074" fmla="*/ 3362694 w 6923157"/>
              <a:gd name="connsiteY1074" fmla="*/ 3172093 h 3844781"/>
              <a:gd name="connsiteX1075" fmla="*/ 3320299 w 6923157"/>
              <a:gd name="connsiteY1075" fmla="*/ 3192019 h 3844781"/>
              <a:gd name="connsiteX1076" fmla="*/ 3318475 w 6923157"/>
              <a:gd name="connsiteY1076" fmla="*/ 3191336 h 3844781"/>
              <a:gd name="connsiteX1077" fmla="*/ 3260932 w 6923157"/>
              <a:gd name="connsiteY1077" fmla="*/ 3188652 h 3844781"/>
              <a:gd name="connsiteX1078" fmla="*/ 3246341 w 6923157"/>
              <a:gd name="connsiteY1078" fmla="*/ 3183195 h 3844781"/>
              <a:gd name="connsiteX1079" fmla="*/ 3229530 w 6923157"/>
              <a:gd name="connsiteY1079" fmla="*/ 3174086 h 3844781"/>
              <a:gd name="connsiteX1080" fmla="*/ 3196727 w 6923157"/>
              <a:gd name="connsiteY1080" fmla="*/ 3175002 h 3844781"/>
              <a:gd name="connsiteX1081" fmla="*/ 3190967 w 6923157"/>
              <a:gd name="connsiteY1081" fmla="*/ 3190265 h 3844781"/>
              <a:gd name="connsiteX1082" fmla="*/ 3192871 w 6923157"/>
              <a:gd name="connsiteY1082" fmla="*/ 3198039 h 3844781"/>
              <a:gd name="connsiteX1083" fmla="*/ 3191604 w 6923157"/>
              <a:gd name="connsiteY1083" fmla="*/ 3214512 h 3844781"/>
              <a:gd name="connsiteX1084" fmla="*/ 3190124 w 6923157"/>
              <a:gd name="connsiteY1084" fmla="*/ 3222903 h 3844781"/>
              <a:gd name="connsiteX1085" fmla="*/ 3183410 w 6923157"/>
              <a:gd name="connsiteY1085" fmla="*/ 3218038 h 3844781"/>
              <a:gd name="connsiteX1086" fmla="*/ 3172888 w 6923157"/>
              <a:gd name="connsiteY1086" fmla="*/ 3197628 h 3844781"/>
              <a:gd name="connsiteX1087" fmla="*/ 3137705 w 6923157"/>
              <a:gd name="connsiteY1087" fmla="*/ 3180708 h 3844781"/>
              <a:gd name="connsiteX1088" fmla="*/ 3115001 w 6923157"/>
              <a:gd name="connsiteY1088" fmla="*/ 3185870 h 3844781"/>
              <a:gd name="connsiteX1089" fmla="*/ 3096233 w 6923157"/>
              <a:gd name="connsiteY1089" fmla="*/ 3175087 h 3844781"/>
              <a:gd name="connsiteX1090" fmla="*/ 3092901 w 6923157"/>
              <a:gd name="connsiteY1090" fmla="*/ 3169605 h 3844781"/>
              <a:gd name="connsiteX1091" fmla="*/ 3084947 w 6923157"/>
              <a:gd name="connsiteY1091" fmla="*/ 3194404 h 3844781"/>
              <a:gd name="connsiteX1092" fmla="*/ 3075644 w 6923157"/>
              <a:gd name="connsiteY1092" fmla="*/ 3196105 h 3844781"/>
              <a:gd name="connsiteX1093" fmla="*/ 3060736 w 6923157"/>
              <a:gd name="connsiteY1093" fmla="*/ 3194767 h 3844781"/>
              <a:gd name="connsiteX1094" fmla="*/ 3040965 w 6923157"/>
              <a:gd name="connsiteY1094" fmla="*/ 3202438 h 3844781"/>
              <a:gd name="connsiteX1095" fmla="*/ 3007819 w 6923157"/>
              <a:gd name="connsiteY1095" fmla="*/ 3194282 h 3844781"/>
              <a:gd name="connsiteX1096" fmla="*/ 2986357 w 6923157"/>
              <a:gd name="connsiteY1096" fmla="*/ 3202263 h 3844781"/>
              <a:gd name="connsiteX1097" fmla="*/ 2962277 w 6923157"/>
              <a:gd name="connsiteY1097" fmla="*/ 3203616 h 3844781"/>
              <a:gd name="connsiteX1098" fmla="*/ 2948612 w 6923157"/>
              <a:gd name="connsiteY1098" fmla="*/ 3205096 h 3844781"/>
              <a:gd name="connsiteX1099" fmla="*/ 2947053 w 6923157"/>
              <a:gd name="connsiteY1099" fmla="*/ 3206396 h 3844781"/>
              <a:gd name="connsiteX1100" fmla="*/ 2937485 w 6923157"/>
              <a:gd name="connsiteY1100" fmla="*/ 3206114 h 3844781"/>
              <a:gd name="connsiteX1101" fmla="*/ 2933757 w 6923157"/>
              <a:gd name="connsiteY1101" fmla="*/ 3197659 h 3844781"/>
              <a:gd name="connsiteX1102" fmla="*/ 2914407 w 6923157"/>
              <a:gd name="connsiteY1102" fmla="*/ 3189013 h 3844781"/>
              <a:gd name="connsiteX1103" fmla="*/ 2874101 w 6923157"/>
              <a:gd name="connsiteY1103" fmla="*/ 3211602 h 3844781"/>
              <a:gd name="connsiteX1104" fmla="*/ 2863422 w 6923157"/>
              <a:gd name="connsiteY1104" fmla="*/ 3209492 h 3844781"/>
              <a:gd name="connsiteX1105" fmla="*/ 2854435 w 6923157"/>
              <a:gd name="connsiteY1105" fmla="*/ 3207074 h 3844781"/>
              <a:gd name="connsiteX1106" fmla="*/ 2833687 w 6923157"/>
              <a:gd name="connsiteY1106" fmla="*/ 3213909 h 3844781"/>
              <a:gd name="connsiteX1107" fmla="*/ 2818041 w 6923157"/>
              <a:gd name="connsiteY1107" fmla="*/ 3233007 h 3844781"/>
              <a:gd name="connsiteX1108" fmla="*/ 2810508 w 6923157"/>
              <a:gd name="connsiteY1108" fmla="*/ 3241489 h 3844781"/>
              <a:gd name="connsiteX1109" fmla="*/ 2792747 w 6923157"/>
              <a:gd name="connsiteY1109" fmla="*/ 3244733 h 3844781"/>
              <a:gd name="connsiteX1110" fmla="*/ 2790581 w 6923157"/>
              <a:gd name="connsiteY1110" fmla="*/ 3267460 h 3844781"/>
              <a:gd name="connsiteX1111" fmla="*/ 2782861 w 6923157"/>
              <a:gd name="connsiteY1111" fmla="*/ 3248569 h 3844781"/>
              <a:gd name="connsiteX1112" fmla="*/ 2800965 w 6923157"/>
              <a:gd name="connsiteY1112" fmla="*/ 3221915 h 3844781"/>
              <a:gd name="connsiteX1113" fmla="*/ 2770330 w 6923157"/>
              <a:gd name="connsiteY1113" fmla="*/ 3232586 h 3844781"/>
              <a:gd name="connsiteX1114" fmla="*/ 2765732 w 6923157"/>
              <a:gd name="connsiteY1114" fmla="*/ 3243577 h 3844781"/>
              <a:gd name="connsiteX1115" fmla="*/ 2751065 w 6923157"/>
              <a:gd name="connsiteY1115" fmla="*/ 3263512 h 3844781"/>
              <a:gd name="connsiteX1116" fmla="*/ 2747894 w 6923157"/>
              <a:gd name="connsiteY1116" fmla="*/ 3272213 h 3844781"/>
              <a:gd name="connsiteX1117" fmla="*/ 2744618 w 6923157"/>
              <a:gd name="connsiteY1117" fmla="*/ 3293112 h 3844781"/>
              <a:gd name="connsiteX1118" fmla="*/ 2741022 w 6923157"/>
              <a:gd name="connsiteY1118" fmla="*/ 3285649 h 3844781"/>
              <a:gd name="connsiteX1119" fmla="*/ 2721622 w 6923157"/>
              <a:gd name="connsiteY1119" fmla="*/ 3283102 h 3844781"/>
              <a:gd name="connsiteX1120" fmla="*/ 2697754 w 6923157"/>
              <a:gd name="connsiteY1120" fmla="*/ 3292537 h 3844781"/>
              <a:gd name="connsiteX1121" fmla="*/ 2678486 w 6923157"/>
              <a:gd name="connsiteY1121" fmla="*/ 3290981 h 3844781"/>
              <a:gd name="connsiteX1122" fmla="*/ 2621444 w 6923157"/>
              <a:gd name="connsiteY1122" fmla="*/ 3279068 h 3844781"/>
              <a:gd name="connsiteX1123" fmla="*/ 2615098 w 6923157"/>
              <a:gd name="connsiteY1123" fmla="*/ 3263987 h 3844781"/>
              <a:gd name="connsiteX1124" fmla="*/ 2625933 w 6923157"/>
              <a:gd name="connsiteY1124" fmla="*/ 3247795 h 3844781"/>
              <a:gd name="connsiteX1125" fmla="*/ 2640866 w 6923157"/>
              <a:gd name="connsiteY1125" fmla="*/ 3229843 h 3844781"/>
              <a:gd name="connsiteX1126" fmla="*/ 2567468 w 6923157"/>
              <a:gd name="connsiteY1126" fmla="*/ 3270657 h 3844781"/>
              <a:gd name="connsiteX1127" fmla="*/ 2558429 w 6923157"/>
              <a:gd name="connsiteY1127" fmla="*/ 3274338 h 3844781"/>
              <a:gd name="connsiteX1128" fmla="*/ 2550920 w 6923157"/>
              <a:gd name="connsiteY1128" fmla="*/ 3263528 h 3844781"/>
              <a:gd name="connsiteX1129" fmla="*/ 2553113 w 6923157"/>
              <a:gd name="connsiteY1129" fmla="*/ 3253993 h 3844781"/>
              <a:gd name="connsiteX1130" fmla="*/ 2564451 w 6923157"/>
              <a:gd name="connsiteY1130" fmla="*/ 3228575 h 3844781"/>
              <a:gd name="connsiteX1131" fmla="*/ 2555937 w 6923157"/>
              <a:gd name="connsiteY1131" fmla="*/ 3203737 h 3844781"/>
              <a:gd name="connsiteX1132" fmla="*/ 2539947 w 6923157"/>
              <a:gd name="connsiteY1132" fmla="*/ 3213764 h 3844781"/>
              <a:gd name="connsiteX1133" fmla="*/ 2537173 w 6923157"/>
              <a:gd name="connsiteY1133" fmla="*/ 3225437 h 3844781"/>
              <a:gd name="connsiteX1134" fmla="*/ 2512832 w 6923157"/>
              <a:gd name="connsiteY1134" fmla="*/ 3257290 h 3844781"/>
              <a:gd name="connsiteX1135" fmla="*/ 2489546 w 6923157"/>
              <a:gd name="connsiteY1135" fmla="*/ 3264588 h 3844781"/>
              <a:gd name="connsiteX1136" fmla="*/ 2429333 w 6923157"/>
              <a:gd name="connsiteY1136" fmla="*/ 3261377 h 3844781"/>
              <a:gd name="connsiteX1137" fmla="*/ 2414506 w 6923157"/>
              <a:gd name="connsiteY1137" fmla="*/ 3267130 h 3844781"/>
              <a:gd name="connsiteX1138" fmla="*/ 2391036 w 6923157"/>
              <a:gd name="connsiteY1138" fmla="*/ 3279538 h 3844781"/>
              <a:gd name="connsiteX1139" fmla="*/ 2362117 w 6923157"/>
              <a:gd name="connsiteY1139" fmla="*/ 3270608 h 3844781"/>
              <a:gd name="connsiteX1140" fmla="*/ 2343245 w 6923157"/>
              <a:gd name="connsiteY1140" fmla="*/ 3272026 h 3844781"/>
              <a:gd name="connsiteX1141" fmla="*/ 2330373 w 6923157"/>
              <a:gd name="connsiteY1141" fmla="*/ 3279453 h 3844781"/>
              <a:gd name="connsiteX1142" fmla="*/ 2323422 w 6923157"/>
              <a:gd name="connsiteY1142" fmla="*/ 3285797 h 3844781"/>
              <a:gd name="connsiteX1143" fmla="*/ 2318452 w 6923157"/>
              <a:gd name="connsiteY1143" fmla="*/ 3274524 h 3844781"/>
              <a:gd name="connsiteX1144" fmla="*/ 2322654 w 6923157"/>
              <a:gd name="connsiteY1144" fmla="*/ 3260561 h 3844781"/>
              <a:gd name="connsiteX1145" fmla="*/ 2302166 w 6923157"/>
              <a:gd name="connsiteY1145" fmla="*/ 3236895 h 3844781"/>
              <a:gd name="connsiteX1146" fmla="*/ 2292414 w 6923157"/>
              <a:gd name="connsiteY1146" fmla="*/ 3241723 h 3844781"/>
              <a:gd name="connsiteX1147" fmla="*/ 2282977 w 6923157"/>
              <a:gd name="connsiteY1147" fmla="*/ 3242431 h 3844781"/>
              <a:gd name="connsiteX1148" fmla="*/ 2239047 w 6923157"/>
              <a:gd name="connsiteY1148" fmla="*/ 3244365 h 3844781"/>
              <a:gd name="connsiteX1149" fmla="*/ 2237039 w 6923157"/>
              <a:gd name="connsiteY1149" fmla="*/ 3248792 h 3844781"/>
              <a:gd name="connsiteX1150" fmla="*/ 2241745 w 6923157"/>
              <a:gd name="connsiteY1150" fmla="*/ 3258083 h 3844781"/>
              <a:gd name="connsiteX1151" fmla="*/ 2244864 w 6923157"/>
              <a:gd name="connsiteY1151" fmla="*/ 3255483 h 3844781"/>
              <a:gd name="connsiteX1152" fmla="*/ 2265745 w 6923157"/>
              <a:gd name="connsiteY1152" fmla="*/ 3249639 h 3844781"/>
              <a:gd name="connsiteX1153" fmla="*/ 2277641 w 6923157"/>
              <a:gd name="connsiteY1153" fmla="*/ 3273859 h 3844781"/>
              <a:gd name="connsiteX1154" fmla="*/ 2271139 w 6923157"/>
              <a:gd name="connsiteY1154" fmla="*/ 3277076 h 3844781"/>
              <a:gd name="connsiteX1155" fmla="*/ 2256311 w 6923157"/>
              <a:gd name="connsiteY1155" fmla="*/ 3282830 h 3844781"/>
              <a:gd name="connsiteX1156" fmla="*/ 2225096 w 6923157"/>
              <a:gd name="connsiteY1156" fmla="*/ 3295637 h 3844781"/>
              <a:gd name="connsiteX1157" fmla="*/ 2210188 w 6923157"/>
              <a:gd name="connsiteY1157" fmla="*/ 3294300 h 3844781"/>
              <a:gd name="connsiteX1158" fmla="*/ 2191501 w 6923157"/>
              <a:gd name="connsiteY1158" fmla="*/ 3290607 h 3844781"/>
              <a:gd name="connsiteX1159" fmla="*/ 2179395 w 6923157"/>
              <a:gd name="connsiteY1159" fmla="*/ 3290789 h 3844781"/>
              <a:gd name="connsiteX1160" fmla="*/ 2167104 w 6923157"/>
              <a:gd name="connsiteY1160" fmla="*/ 3296079 h 3844781"/>
              <a:gd name="connsiteX1161" fmla="*/ 2158222 w 6923157"/>
              <a:gd name="connsiteY1161" fmla="*/ 3281460 h 3844781"/>
              <a:gd name="connsiteX1162" fmla="*/ 2130101 w 6923157"/>
              <a:gd name="connsiteY1162" fmla="*/ 3310959 h 3844781"/>
              <a:gd name="connsiteX1163" fmla="*/ 2132425 w 6923157"/>
              <a:gd name="connsiteY1163" fmla="*/ 3302413 h 3844781"/>
              <a:gd name="connsiteX1164" fmla="*/ 2117807 w 6923157"/>
              <a:gd name="connsiteY1164" fmla="*/ 3283766 h 3844781"/>
              <a:gd name="connsiteX1165" fmla="*/ 2090741 w 6923157"/>
              <a:gd name="connsiteY1165" fmla="*/ 3288711 h 3844781"/>
              <a:gd name="connsiteX1166" fmla="*/ 2048475 w 6923157"/>
              <a:gd name="connsiteY1166" fmla="*/ 3277145 h 3844781"/>
              <a:gd name="connsiteX1167" fmla="*/ 2032353 w 6923157"/>
              <a:gd name="connsiteY1167" fmla="*/ 3286181 h 3844781"/>
              <a:gd name="connsiteX1168" fmla="*/ 2014750 w 6923157"/>
              <a:gd name="connsiteY1168" fmla="*/ 3303606 h 3844781"/>
              <a:gd name="connsiteX1169" fmla="*/ 1993340 w 6923157"/>
              <a:gd name="connsiteY1169" fmla="*/ 3305488 h 3844781"/>
              <a:gd name="connsiteX1170" fmla="*/ 1981419 w 6923157"/>
              <a:gd name="connsiteY1170" fmla="*/ 3300559 h 3844781"/>
              <a:gd name="connsiteX1171" fmla="*/ 1977771 w 6923157"/>
              <a:gd name="connsiteY1171" fmla="*/ 3299195 h 3844781"/>
              <a:gd name="connsiteX1172" fmla="*/ 1945579 w 6923157"/>
              <a:gd name="connsiteY1172" fmla="*/ 3311166 h 3844781"/>
              <a:gd name="connsiteX1173" fmla="*/ 1917297 w 6923157"/>
              <a:gd name="connsiteY1173" fmla="*/ 3326483 h 3844781"/>
              <a:gd name="connsiteX1174" fmla="*/ 1908575 w 6923157"/>
              <a:gd name="connsiteY1174" fmla="*/ 3326046 h 3844781"/>
              <a:gd name="connsiteX1175" fmla="*/ 1895491 w 6923157"/>
              <a:gd name="connsiteY1175" fmla="*/ 3325391 h 3844781"/>
              <a:gd name="connsiteX1176" fmla="*/ 1856876 w 6923157"/>
              <a:gd name="connsiteY1176" fmla="*/ 3347670 h 3844781"/>
              <a:gd name="connsiteX1177" fmla="*/ 1839431 w 6923157"/>
              <a:gd name="connsiteY1177" fmla="*/ 3346796 h 3844781"/>
              <a:gd name="connsiteX1178" fmla="*/ 1829650 w 6923157"/>
              <a:gd name="connsiteY1178" fmla="*/ 3338433 h 3844781"/>
              <a:gd name="connsiteX1179" fmla="*/ 1822407 w 6923157"/>
              <a:gd name="connsiteY1179" fmla="*/ 3329605 h 3844781"/>
              <a:gd name="connsiteX1180" fmla="*/ 1788362 w 6923157"/>
              <a:gd name="connsiteY1180" fmla="*/ 3327702 h 3844781"/>
              <a:gd name="connsiteX1181" fmla="*/ 1781887 w 6923157"/>
              <a:gd name="connsiteY1181" fmla="*/ 3344112 h 3844781"/>
              <a:gd name="connsiteX1182" fmla="*/ 1779907 w 6923157"/>
              <a:gd name="connsiteY1182" fmla="*/ 3361729 h 3844781"/>
              <a:gd name="connsiteX1183" fmla="*/ 1768090 w 6923157"/>
              <a:gd name="connsiteY1183" fmla="*/ 3344601 h 3844781"/>
              <a:gd name="connsiteX1184" fmla="*/ 1746308 w 6923157"/>
              <a:gd name="connsiteY1184" fmla="*/ 3324219 h 3844781"/>
              <a:gd name="connsiteX1185" fmla="*/ 1721807 w 6923157"/>
              <a:gd name="connsiteY1185" fmla="*/ 3341889 h 3844781"/>
              <a:gd name="connsiteX1186" fmla="*/ 1708803 w 6923157"/>
              <a:gd name="connsiteY1186" fmla="*/ 3348326 h 3844781"/>
              <a:gd name="connsiteX1187" fmla="*/ 1686335 w 6923157"/>
              <a:gd name="connsiteY1187" fmla="*/ 3342278 h 3844781"/>
              <a:gd name="connsiteX1188" fmla="*/ 1678459 w 6923157"/>
              <a:gd name="connsiteY1188" fmla="*/ 3341687 h 3844781"/>
              <a:gd name="connsiteX1189" fmla="*/ 1661094 w 6923157"/>
              <a:gd name="connsiteY1189" fmla="*/ 3347905 h 3844781"/>
              <a:gd name="connsiteX1190" fmla="*/ 1666934 w 6923157"/>
              <a:gd name="connsiteY1190" fmla="*/ 3339731 h 3844781"/>
              <a:gd name="connsiteX1191" fmla="*/ 1664236 w 6923157"/>
              <a:gd name="connsiteY1191" fmla="*/ 3326014 h 3844781"/>
              <a:gd name="connsiteX1192" fmla="*/ 1654352 w 6923157"/>
              <a:gd name="connsiteY1192" fmla="*/ 3329850 h 3844781"/>
              <a:gd name="connsiteX1193" fmla="*/ 1631439 w 6923157"/>
              <a:gd name="connsiteY1193" fmla="*/ 3359412 h 3844781"/>
              <a:gd name="connsiteX1194" fmla="*/ 1610690 w 6923157"/>
              <a:gd name="connsiteY1194" fmla="*/ 3366248 h 3844781"/>
              <a:gd name="connsiteX1195" fmla="*/ 1587588 w 6923157"/>
              <a:gd name="connsiteY1195" fmla="*/ 3368437 h 3844781"/>
              <a:gd name="connsiteX1196" fmla="*/ 1562399 w 6923157"/>
              <a:gd name="connsiteY1196" fmla="*/ 3367962 h 3844781"/>
              <a:gd name="connsiteX1197" fmla="*/ 1544901 w 6923157"/>
              <a:gd name="connsiteY1197" fmla="*/ 3373188 h 3844781"/>
              <a:gd name="connsiteX1198" fmla="*/ 1523623 w 6923157"/>
              <a:gd name="connsiteY1198" fmla="*/ 3376060 h 3844781"/>
              <a:gd name="connsiteX1199" fmla="*/ 1516776 w 6923157"/>
              <a:gd name="connsiteY1199" fmla="*/ 3370206 h 3844781"/>
              <a:gd name="connsiteX1200" fmla="*/ 1491904 w 6923157"/>
              <a:gd name="connsiteY1200" fmla="*/ 3365614 h 3844781"/>
              <a:gd name="connsiteX1201" fmla="*/ 1481201 w 6923157"/>
              <a:gd name="connsiteY1201" fmla="*/ 3382794 h 3844781"/>
              <a:gd name="connsiteX1202" fmla="*/ 1463465 w 6923157"/>
              <a:gd name="connsiteY1202" fmla="*/ 3399230 h 3844781"/>
              <a:gd name="connsiteX1203" fmla="*/ 1432119 w 6923157"/>
              <a:gd name="connsiteY1203" fmla="*/ 3411045 h 3844781"/>
              <a:gd name="connsiteX1204" fmla="*/ 1423925 w 6923157"/>
              <a:gd name="connsiteY1204" fmla="*/ 3414572 h 3844781"/>
              <a:gd name="connsiteX1205" fmla="*/ 1376163 w 6923157"/>
              <a:gd name="connsiteY1205" fmla="*/ 3420251 h 3844781"/>
              <a:gd name="connsiteX1206" fmla="*/ 1384514 w 6923157"/>
              <a:gd name="connsiteY1206" fmla="*/ 3398425 h 3844781"/>
              <a:gd name="connsiteX1207" fmla="*/ 1386707 w 6923157"/>
              <a:gd name="connsiteY1207" fmla="*/ 3388889 h 3844781"/>
              <a:gd name="connsiteX1208" fmla="*/ 1386230 w 6923157"/>
              <a:gd name="connsiteY1208" fmla="*/ 3378825 h 3844781"/>
              <a:gd name="connsiteX1209" fmla="*/ 1377903 w 6923157"/>
              <a:gd name="connsiteY1209" fmla="*/ 3381361 h 3844781"/>
              <a:gd name="connsiteX1210" fmla="*/ 1370187 w 6923157"/>
              <a:gd name="connsiteY1210" fmla="*/ 3394951 h 3844781"/>
              <a:gd name="connsiteX1211" fmla="*/ 1363157 w 6923157"/>
              <a:gd name="connsiteY1211" fmla="*/ 3394205 h 3844781"/>
              <a:gd name="connsiteX1212" fmla="*/ 1356625 w 6923157"/>
              <a:gd name="connsiteY1212" fmla="*/ 3384233 h 3844781"/>
              <a:gd name="connsiteX1213" fmla="*/ 1314151 w 6923157"/>
              <a:gd name="connsiteY1213" fmla="*/ 3397066 h 3844781"/>
              <a:gd name="connsiteX1214" fmla="*/ 1305456 w 6923157"/>
              <a:gd name="connsiteY1214" fmla="*/ 3409820 h 3844781"/>
              <a:gd name="connsiteX1215" fmla="*/ 1304715 w 6923157"/>
              <a:gd name="connsiteY1215" fmla="*/ 3397775 h 3844781"/>
              <a:gd name="connsiteX1216" fmla="*/ 1294220 w 6923157"/>
              <a:gd name="connsiteY1216" fmla="*/ 3390556 h 3844781"/>
              <a:gd name="connsiteX1217" fmla="*/ 1280371 w 6923157"/>
              <a:gd name="connsiteY1217" fmla="*/ 3397146 h 3844781"/>
              <a:gd name="connsiteX1218" fmla="*/ 1273632 w 6923157"/>
              <a:gd name="connsiteY1218" fmla="*/ 3411572 h 3844781"/>
              <a:gd name="connsiteX1219" fmla="*/ 1280374 w 6923157"/>
              <a:gd name="connsiteY1219" fmla="*/ 3429627 h 3844781"/>
              <a:gd name="connsiteX1220" fmla="*/ 1266100 w 6923157"/>
              <a:gd name="connsiteY1220" fmla="*/ 3420054 h 3844781"/>
              <a:gd name="connsiteX1221" fmla="*/ 1253413 w 6923157"/>
              <a:gd name="connsiteY1221" fmla="*/ 3422371 h 3844781"/>
              <a:gd name="connsiteX1222" fmla="*/ 1213475 w 6923157"/>
              <a:gd name="connsiteY1222" fmla="*/ 3434742 h 3844781"/>
              <a:gd name="connsiteX1223" fmla="*/ 1182789 w 6923157"/>
              <a:gd name="connsiteY1223" fmla="*/ 3451513 h 3844781"/>
              <a:gd name="connsiteX1224" fmla="*/ 1175706 w 6923157"/>
              <a:gd name="connsiteY1224" fmla="*/ 3456868 h 3844781"/>
              <a:gd name="connsiteX1225" fmla="*/ 1157575 w 6923157"/>
              <a:gd name="connsiteY1225" fmla="*/ 3470330 h 3844781"/>
              <a:gd name="connsiteX1226" fmla="*/ 1156993 w 6923157"/>
              <a:gd name="connsiteY1226" fmla="*/ 3472466 h 3844781"/>
              <a:gd name="connsiteX1227" fmla="*/ 1148483 w 6923157"/>
              <a:gd name="connsiteY1227" fmla="*/ 3480112 h 3844781"/>
              <a:gd name="connsiteX1228" fmla="*/ 1143196 w 6923157"/>
              <a:gd name="connsiteY1228" fmla="*/ 3472958 h 3844781"/>
              <a:gd name="connsiteX1229" fmla="*/ 1129450 w 6923157"/>
              <a:gd name="connsiteY1229" fmla="*/ 3467347 h 3844781"/>
              <a:gd name="connsiteX1230" fmla="*/ 1096544 w 6923157"/>
              <a:gd name="connsiteY1230" fmla="*/ 3480463 h 3844781"/>
              <a:gd name="connsiteX1231" fmla="*/ 1071962 w 6923157"/>
              <a:gd name="connsiteY1231" fmla="*/ 3491043 h 3844781"/>
              <a:gd name="connsiteX1232" fmla="*/ 1064799 w 6923157"/>
              <a:gd name="connsiteY1232" fmla="*/ 3489307 h 3844781"/>
              <a:gd name="connsiteX1233" fmla="*/ 1044023 w 6923157"/>
              <a:gd name="connsiteY1233" fmla="*/ 3482951 h 3844781"/>
              <a:gd name="connsiteX1234" fmla="*/ 1013309 w 6923157"/>
              <a:gd name="connsiteY1234" fmla="*/ 3486531 h 3844781"/>
              <a:gd name="connsiteX1235" fmla="*/ 1019972 w 6923157"/>
              <a:gd name="connsiteY1235" fmla="*/ 3497496 h 3844781"/>
              <a:gd name="connsiteX1236" fmla="*/ 1017911 w 6923157"/>
              <a:gd name="connsiteY1236" fmla="*/ 3508022 h 3844781"/>
              <a:gd name="connsiteX1237" fmla="*/ 988812 w 6923157"/>
              <a:gd name="connsiteY1237" fmla="*/ 3536685 h 3844781"/>
              <a:gd name="connsiteX1238" fmla="*/ 944489 w 6923157"/>
              <a:gd name="connsiteY1238" fmla="*/ 3568127 h 3844781"/>
              <a:gd name="connsiteX1239" fmla="*/ 938487 w 6923157"/>
              <a:gd name="connsiteY1239" fmla="*/ 3562118 h 3844781"/>
              <a:gd name="connsiteX1240" fmla="*/ 946520 w 6923157"/>
              <a:gd name="connsiteY1240" fmla="*/ 3544409 h 3844781"/>
              <a:gd name="connsiteX1241" fmla="*/ 946626 w 6923157"/>
              <a:gd name="connsiteY1241" fmla="*/ 3532209 h 3844781"/>
              <a:gd name="connsiteX1242" fmla="*/ 937057 w 6923157"/>
              <a:gd name="connsiteY1242" fmla="*/ 3531926 h 3844781"/>
              <a:gd name="connsiteX1243" fmla="*/ 924451 w 6923157"/>
              <a:gd name="connsiteY1243" fmla="*/ 3541335 h 3844781"/>
              <a:gd name="connsiteX1244" fmla="*/ 915278 w 6923157"/>
              <a:gd name="connsiteY1244" fmla="*/ 3544026 h 3844781"/>
              <a:gd name="connsiteX1245" fmla="*/ 915383 w 6923157"/>
              <a:gd name="connsiteY1245" fmla="*/ 3531825 h 3844781"/>
              <a:gd name="connsiteX1246" fmla="*/ 916281 w 6923157"/>
              <a:gd name="connsiteY1246" fmla="*/ 3525571 h 3844781"/>
              <a:gd name="connsiteX1247" fmla="*/ 910493 w 6923157"/>
              <a:gd name="connsiteY1247" fmla="*/ 3527644 h 3844781"/>
              <a:gd name="connsiteX1248" fmla="*/ 871457 w 6923157"/>
              <a:gd name="connsiteY1248" fmla="*/ 3566242 h 3844781"/>
              <a:gd name="connsiteX1249" fmla="*/ 820765 w 6923157"/>
              <a:gd name="connsiteY1249" fmla="*/ 3634375 h 3844781"/>
              <a:gd name="connsiteX1250" fmla="*/ 815110 w 6923157"/>
              <a:gd name="connsiteY1250" fmla="*/ 3637438 h 3844781"/>
              <a:gd name="connsiteX1251" fmla="*/ 811515 w 6923157"/>
              <a:gd name="connsiteY1251" fmla="*/ 3629975 h 3844781"/>
              <a:gd name="connsiteX1252" fmla="*/ 812517 w 6923157"/>
              <a:gd name="connsiteY1252" fmla="*/ 3611520 h 3844781"/>
              <a:gd name="connsiteX1253" fmla="*/ 812093 w 6923157"/>
              <a:gd name="connsiteY1253" fmla="*/ 3595357 h 3844781"/>
              <a:gd name="connsiteX1254" fmla="*/ 803238 w 6923157"/>
              <a:gd name="connsiteY1254" fmla="*/ 3593929 h 3844781"/>
              <a:gd name="connsiteX1255" fmla="*/ 795520 w 6923157"/>
              <a:gd name="connsiteY1255" fmla="*/ 3607519 h 3844781"/>
              <a:gd name="connsiteX1256" fmla="*/ 783944 w 6923157"/>
              <a:gd name="connsiteY1256" fmla="*/ 3611664 h 3844781"/>
              <a:gd name="connsiteX1257" fmla="*/ 778605 w 6923157"/>
              <a:gd name="connsiteY1257" fmla="*/ 3610609 h 3844781"/>
              <a:gd name="connsiteX1258" fmla="*/ 765469 w 6923157"/>
              <a:gd name="connsiteY1258" fmla="*/ 3616054 h 3844781"/>
              <a:gd name="connsiteX1259" fmla="*/ 748396 w 6923157"/>
              <a:gd name="connsiteY1259" fmla="*/ 3637444 h 3844781"/>
              <a:gd name="connsiteX1260" fmla="*/ 729895 w 6923157"/>
              <a:gd name="connsiteY1260" fmla="*/ 3661125 h 3844781"/>
              <a:gd name="connsiteX1261" fmla="*/ 718768 w 6923157"/>
              <a:gd name="connsiteY1261" fmla="*/ 3662143 h 3844781"/>
              <a:gd name="connsiteX1262" fmla="*/ 661731 w 6923157"/>
              <a:gd name="connsiteY1262" fmla="*/ 3715194 h 3844781"/>
              <a:gd name="connsiteX1263" fmla="*/ 641275 w 6923157"/>
              <a:gd name="connsiteY1263" fmla="*/ 3737201 h 3844781"/>
              <a:gd name="connsiteX1264" fmla="*/ 628853 w 6923157"/>
              <a:gd name="connsiteY1264" fmla="*/ 3741501 h 3844781"/>
              <a:gd name="connsiteX1265" fmla="*/ 606890 w 6923157"/>
              <a:gd name="connsiteY1265" fmla="*/ 3758709 h 3844781"/>
              <a:gd name="connsiteX1266" fmla="*/ 595895 w 6923157"/>
              <a:gd name="connsiteY1266" fmla="*/ 3760718 h 3844781"/>
              <a:gd name="connsiteX1267" fmla="*/ 583074 w 6923157"/>
              <a:gd name="connsiteY1267" fmla="*/ 3762044 h 3844781"/>
              <a:gd name="connsiteX1268" fmla="*/ 570732 w 6923157"/>
              <a:gd name="connsiteY1268" fmla="*/ 3773434 h 3844781"/>
              <a:gd name="connsiteX1269" fmla="*/ 569437 w 6923157"/>
              <a:gd name="connsiteY1269" fmla="*/ 3776716 h 3844781"/>
              <a:gd name="connsiteX1270" fmla="*/ 571052 w 6923157"/>
              <a:gd name="connsiteY1270" fmla="*/ 3801798 h 3844781"/>
              <a:gd name="connsiteX1271" fmla="*/ 560982 w 6923157"/>
              <a:gd name="connsiteY1271" fmla="*/ 3810743 h 3844781"/>
              <a:gd name="connsiteX1272" fmla="*/ 555431 w 6923157"/>
              <a:gd name="connsiteY1272" fmla="*/ 3801607 h 3844781"/>
              <a:gd name="connsiteX1273" fmla="*/ 554874 w 6923157"/>
              <a:gd name="connsiteY1273" fmla="*/ 3784452 h 3844781"/>
              <a:gd name="connsiteX1274" fmla="*/ 543617 w 6923157"/>
              <a:gd name="connsiteY1274" fmla="*/ 3816960 h 3844781"/>
              <a:gd name="connsiteX1275" fmla="*/ 526359 w 6923157"/>
              <a:gd name="connsiteY1275" fmla="*/ 3843460 h 3844781"/>
              <a:gd name="connsiteX1276" fmla="*/ 519776 w 6923157"/>
              <a:gd name="connsiteY1276" fmla="*/ 3839587 h 3844781"/>
              <a:gd name="connsiteX1277" fmla="*/ 523582 w 6923157"/>
              <a:gd name="connsiteY1277" fmla="*/ 3822650 h 3844781"/>
              <a:gd name="connsiteX1278" fmla="*/ 528681 w 6923157"/>
              <a:gd name="connsiteY1278" fmla="*/ 3802432 h 3844781"/>
              <a:gd name="connsiteX1279" fmla="*/ 503043 w 6923157"/>
              <a:gd name="connsiteY1279" fmla="*/ 3805086 h 3844781"/>
              <a:gd name="connsiteX1280" fmla="*/ 518424 w 6923157"/>
              <a:gd name="connsiteY1280" fmla="*/ 3784004 h 3844781"/>
              <a:gd name="connsiteX1281" fmla="*/ 524738 w 6923157"/>
              <a:gd name="connsiteY1281" fmla="*/ 3753413 h 3844781"/>
              <a:gd name="connsiteX1282" fmla="*/ 519267 w 6923157"/>
              <a:gd name="connsiteY1282" fmla="*/ 3751368 h 3844781"/>
              <a:gd name="connsiteX1283" fmla="*/ 510703 w 6923157"/>
              <a:gd name="connsiteY1283" fmla="*/ 3765112 h 3844781"/>
              <a:gd name="connsiteX1284" fmla="*/ 487470 w 6923157"/>
              <a:gd name="connsiteY1284" fmla="*/ 3766311 h 3844781"/>
              <a:gd name="connsiteX1285" fmla="*/ 485779 w 6923157"/>
              <a:gd name="connsiteY1285" fmla="*/ 3766620 h 3844781"/>
              <a:gd name="connsiteX1286" fmla="*/ 455966 w 6923157"/>
              <a:gd name="connsiteY1286" fmla="*/ 3796428 h 3844781"/>
              <a:gd name="connsiteX1287" fmla="*/ 407281 w 6923157"/>
              <a:gd name="connsiteY1287" fmla="*/ 3827653 h 3844781"/>
              <a:gd name="connsiteX1288" fmla="*/ 411535 w 6923157"/>
              <a:gd name="connsiteY1288" fmla="*/ 3807590 h 3844781"/>
              <a:gd name="connsiteX1289" fmla="*/ 402204 w 6923157"/>
              <a:gd name="connsiteY1289" fmla="*/ 3796098 h 3844781"/>
              <a:gd name="connsiteX1290" fmla="*/ 365409 w 6923157"/>
              <a:gd name="connsiteY1290" fmla="*/ 3786577 h 3844781"/>
              <a:gd name="connsiteX1291" fmla="*/ 354835 w 6923157"/>
              <a:gd name="connsiteY1291" fmla="*/ 3772267 h 3844781"/>
              <a:gd name="connsiteX1292" fmla="*/ 338075 w 6923157"/>
              <a:gd name="connsiteY1292" fmla="*/ 3757057 h 3844781"/>
              <a:gd name="connsiteX1293" fmla="*/ 325653 w 6923157"/>
              <a:gd name="connsiteY1293" fmla="*/ 3761357 h 3844781"/>
              <a:gd name="connsiteX1294" fmla="*/ 309554 w 6923157"/>
              <a:gd name="connsiteY1294" fmla="*/ 3751101 h 3844781"/>
              <a:gd name="connsiteX1295" fmla="*/ 304637 w 6923157"/>
              <a:gd name="connsiteY1295" fmla="*/ 3733728 h 3844781"/>
              <a:gd name="connsiteX1296" fmla="*/ 311031 w 6923157"/>
              <a:gd name="connsiteY1296" fmla="*/ 3710227 h 3844781"/>
              <a:gd name="connsiteX1297" fmla="*/ 325065 w 6923157"/>
              <a:gd name="connsiteY1297" fmla="*/ 3698529 h 3844781"/>
              <a:gd name="connsiteX1298" fmla="*/ 336617 w 6923157"/>
              <a:gd name="connsiteY1298" fmla="*/ 3713675 h 3844781"/>
              <a:gd name="connsiteX1299" fmla="*/ 347878 w 6923157"/>
              <a:gd name="connsiteY1299" fmla="*/ 3713648 h 3844781"/>
              <a:gd name="connsiteX1300" fmla="*/ 355884 w 6923157"/>
              <a:gd name="connsiteY1300" fmla="*/ 3682749 h 3844781"/>
              <a:gd name="connsiteX1301" fmla="*/ 354032 w 6923157"/>
              <a:gd name="connsiteY1301" fmla="*/ 3668875 h 3844781"/>
              <a:gd name="connsiteX1302" fmla="*/ 354745 w 6923157"/>
              <a:gd name="connsiteY1302" fmla="*/ 3667730 h 3844781"/>
              <a:gd name="connsiteX1303" fmla="*/ 353054 w 6923157"/>
              <a:gd name="connsiteY1303" fmla="*/ 3668038 h 3844781"/>
              <a:gd name="connsiteX1304" fmla="*/ 307884 w 6923157"/>
              <a:gd name="connsiteY1304" fmla="*/ 3699637 h 3844781"/>
              <a:gd name="connsiteX1305" fmla="*/ 282273 w 6923157"/>
              <a:gd name="connsiteY1305" fmla="*/ 3715481 h 3844781"/>
              <a:gd name="connsiteX1306" fmla="*/ 270459 w 6923157"/>
              <a:gd name="connsiteY1306" fmla="*/ 3730834 h 3844781"/>
              <a:gd name="connsiteX1307" fmla="*/ 263377 w 6923157"/>
              <a:gd name="connsiteY1307" fmla="*/ 3736189 h 3844781"/>
              <a:gd name="connsiteX1308" fmla="*/ 248284 w 6923157"/>
              <a:gd name="connsiteY1308" fmla="*/ 3739961 h 3844781"/>
              <a:gd name="connsiteX1309" fmla="*/ 223390 w 6923157"/>
              <a:gd name="connsiteY1309" fmla="*/ 3787142 h 3844781"/>
              <a:gd name="connsiteX1310" fmla="*/ 221962 w 6923157"/>
              <a:gd name="connsiteY1310" fmla="*/ 3789432 h 3844781"/>
              <a:gd name="connsiteX1311" fmla="*/ 214614 w 6923157"/>
              <a:gd name="connsiteY1311" fmla="*/ 3792805 h 3844781"/>
              <a:gd name="connsiteX1312" fmla="*/ 209328 w 6923157"/>
              <a:gd name="connsiteY1312" fmla="*/ 3785650 h 3844781"/>
              <a:gd name="connsiteX1313" fmla="*/ 212102 w 6923157"/>
              <a:gd name="connsiteY1313" fmla="*/ 3773976 h 3844781"/>
              <a:gd name="connsiteX1314" fmla="*/ 224997 w 6923157"/>
              <a:gd name="connsiteY1314" fmla="*/ 3747260 h 3844781"/>
              <a:gd name="connsiteX1315" fmla="*/ 225580 w 6923157"/>
              <a:gd name="connsiteY1315" fmla="*/ 3745123 h 3844781"/>
              <a:gd name="connsiteX1316" fmla="*/ 227139 w 6923157"/>
              <a:gd name="connsiteY1316" fmla="*/ 3743824 h 3844781"/>
              <a:gd name="connsiteX1317" fmla="*/ 224601 w 6923157"/>
              <a:gd name="connsiteY1317" fmla="*/ 3744287 h 3844781"/>
              <a:gd name="connsiteX1318" fmla="*/ 223043 w 6923157"/>
              <a:gd name="connsiteY1318" fmla="*/ 3745587 h 3844781"/>
              <a:gd name="connsiteX1319" fmla="*/ 200946 w 6923157"/>
              <a:gd name="connsiteY1319" fmla="*/ 3761803 h 3844781"/>
              <a:gd name="connsiteX1320" fmla="*/ 177952 w 6923157"/>
              <a:gd name="connsiteY1320" fmla="*/ 3784275 h 3844781"/>
              <a:gd name="connsiteX1321" fmla="*/ 164420 w 6923157"/>
              <a:gd name="connsiteY1321" fmla="*/ 3786747 h 3844781"/>
              <a:gd name="connsiteX1322" fmla="*/ 163863 w 6923157"/>
              <a:gd name="connsiteY1322" fmla="*/ 3769592 h 3844781"/>
              <a:gd name="connsiteX1323" fmla="*/ 177208 w 6923157"/>
              <a:gd name="connsiteY1323" fmla="*/ 3739748 h 3844781"/>
              <a:gd name="connsiteX1324" fmla="*/ 181646 w 6923157"/>
              <a:gd name="connsiteY1324" fmla="*/ 3714576 h 3844781"/>
              <a:gd name="connsiteX1325" fmla="*/ 172502 w 6923157"/>
              <a:gd name="connsiteY1325" fmla="*/ 3730457 h 3844781"/>
              <a:gd name="connsiteX1326" fmla="*/ 150038 w 6923157"/>
              <a:gd name="connsiteY1326" fmla="*/ 3756891 h 3844781"/>
              <a:gd name="connsiteX1327" fmla="*/ 118823 w 6923157"/>
              <a:gd name="connsiteY1327" fmla="*/ 3769699 h 3844781"/>
              <a:gd name="connsiteX1328" fmla="*/ 88345 w 6923157"/>
              <a:gd name="connsiteY1328" fmla="*/ 3762069 h 3844781"/>
              <a:gd name="connsiteX1329" fmla="*/ 73120 w 6923157"/>
              <a:gd name="connsiteY1329" fmla="*/ 3764851 h 3844781"/>
              <a:gd name="connsiteX1330" fmla="*/ 62418 w 6923157"/>
              <a:gd name="connsiteY1330" fmla="*/ 3782032 h 3844781"/>
              <a:gd name="connsiteX1331" fmla="*/ 20334 w 6923157"/>
              <a:gd name="connsiteY1331" fmla="*/ 3732874 h 3844781"/>
              <a:gd name="connsiteX1332" fmla="*/ 3595 w 6923157"/>
              <a:gd name="connsiteY1332" fmla="*/ 3665891 h 3844781"/>
              <a:gd name="connsiteX1333" fmla="*/ 16781 w 6923157"/>
              <a:gd name="connsiteY1333" fmla="*/ 3621866 h 3844781"/>
              <a:gd name="connsiteX1334" fmla="*/ 36259 w 6923157"/>
              <a:gd name="connsiteY1334" fmla="*/ 3599020 h 3844781"/>
              <a:gd name="connsiteX1335" fmla="*/ 39934 w 6923157"/>
              <a:gd name="connsiteY1335" fmla="*/ 3613574 h 3844781"/>
              <a:gd name="connsiteX1336" fmla="*/ 58538 w 6923157"/>
              <a:gd name="connsiteY1336" fmla="*/ 3577694 h 3844781"/>
              <a:gd name="connsiteX1337" fmla="*/ 72362 w 6923157"/>
              <a:gd name="connsiteY1337" fmla="*/ 3557912 h 3844781"/>
              <a:gd name="connsiteX1338" fmla="*/ 96545 w 6923157"/>
              <a:gd name="connsiteY1338" fmla="*/ 3544360 h 3844781"/>
              <a:gd name="connsiteX1339" fmla="*/ 120677 w 6923157"/>
              <a:gd name="connsiteY1339" fmla="*/ 3536906 h 3844781"/>
              <a:gd name="connsiteX1340" fmla="*/ 141530 w 6923157"/>
              <a:gd name="connsiteY1340" fmla="*/ 3517871 h 3844781"/>
              <a:gd name="connsiteX1341" fmla="*/ 153713 w 6923157"/>
              <a:gd name="connsiteY1341" fmla="*/ 3492300 h 3844781"/>
              <a:gd name="connsiteX1342" fmla="*/ 165475 w 6923157"/>
              <a:gd name="connsiteY1342" fmla="*/ 3483046 h 3844781"/>
              <a:gd name="connsiteX1343" fmla="*/ 235437 w 6923157"/>
              <a:gd name="connsiteY1343" fmla="*/ 3448950 h 3844781"/>
              <a:gd name="connsiteX1344" fmla="*/ 256318 w 6923157"/>
              <a:gd name="connsiteY1344" fmla="*/ 3443105 h 3844781"/>
              <a:gd name="connsiteX1345" fmla="*/ 287160 w 6923157"/>
              <a:gd name="connsiteY1345" fmla="*/ 3408033 h 3844781"/>
              <a:gd name="connsiteX1346" fmla="*/ 297520 w 6923157"/>
              <a:gd name="connsiteY1346" fmla="*/ 3381779 h 3844781"/>
              <a:gd name="connsiteX1347" fmla="*/ 304652 w 6923157"/>
              <a:gd name="connsiteY1347" fmla="*/ 3337843 h 3844781"/>
              <a:gd name="connsiteX1348" fmla="*/ 299761 w 6923157"/>
              <a:gd name="connsiteY1348" fmla="*/ 3333660 h 3844781"/>
              <a:gd name="connsiteX1349" fmla="*/ 295215 w 6923157"/>
              <a:gd name="connsiteY1349" fmla="*/ 3338552 h 3844781"/>
              <a:gd name="connsiteX1350" fmla="*/ 295428 w 6923157"/>
              <a:gd name="connsiteY1350" fmla="*/ 3346634 h 3844781"/>
              <a:gd name="connsiteX1351" fmla="*/ 282980 w 6923157"/>
              <a:gd name="connsiteY1351" fmla="*/ 3370224 h 3844781"/>
              <a:gd name="connsiteX1352" fmla="*/ 247773 w 6923157"/>
              <a:gd name="connsiteY1352" fmla="*/ 3372594 h 3844781"/>
              <a:gd name="connsiteX1353" fmla="*/ 256440 w 6923157"/>
              <a:gd name="connsiteY1353" fmla="*/ 3346650 h 3844781"/>
              <a:gd name="connsiteX1354" fmla="*/ 255250 w 6923157"/>
              <a:gd name="connsiteY1354" fmla="*/ 3337732 h 3844781"/>
              <a:gd name="connsiteX1355" fmla="*/ 248034 w 6923157"/>
              <a:gd name="connsiteY1355" fmla="*/ 3342095 h 3844781"/>
              <a:gd name="connsiteX1356" fmla="*/ 240053 w 6923157"/>
              <a:gd name="connsiteY1356" fmla="*/ 3353703 h 3844781"/>
              <a:gd name="connsiteX1357" fmla="*/ 227286 w 6923157"/>
              <a:gd name="connsiteY1357" fmla="*/ 3348929 h 3844781"/>
              <a:gd name="connsiteX1358" fmla="*/ 211055 w 6923157"/>
              <a:gd name="connsiteY1358" fmla="*/ 3337683 h 3844781"/>
              <a:gd name="connsiteX1359" fmla="*/ 202121 w 6923157"/>
              <a:gd name="connsiteY1359" fmla="*/ 3329165 h 3844781"/>
              <a:gd name="connsiteX1360" fmla="*/ 203733 w 6923157"/>
              <a:gd name="connsiteY1360" fmla="*/ 3321765 h 3844781"/>
              <a:gd name="connsiteX1361" fmla="*/ 195247 w 6923157"/>
              <a:gd name="connsiteY1361" fmla="*/ 3310118 h 3844781"/>
              <a:gd name="connsiteX1362" fmla="*/ 149862 w 6923157"/>
              <a:gd name="connsiteY1362" fmla="*/ 3301152 h 3844781"/>
              <a:gd name="connsiteX1363" fmla="*/ 140214 w 6923157"/>
              <a:gd name="connsiteY1363" fmla="*/ 3293778 h 3844781"/>
              <a:gd name="connsiteX1364" fmla="*/ 140158 w 6923157"/>
              <a:gd name="connsiteY1364" fmla="*/ 3267396 h 3844781"/>
              <a:gd name="connsiteX1365" fmla="*/ 164394 w 6923157"/>
              <a:gd name="connsiteY1365" fmla="*/ 3247744 h 3844781"/>
              <a:gd name="connsiteX1366" fmla="*/ 245032 w 6923157"/>
              <a:gd name="connsiteY1366" fmla="*/ 3183276 h 3844781"/>
              <a:gd name="connsiteX1367" fmla="*/ 262502 w 6923157"/>
              <a:gd name="connsiteY1367" fmla="*/ 3164857 h 3844781"/>
              <a:gd name="connsiteX1368" fmla="*/ 327651 w 6923157"/>
              <a:gd name="connsiteY1368" fmla="*/ 3101188 h 3844781"/>
              <a:gd name="connsiteX1369" fmla="*/ 332911 w 6923157"/>
              <a:gd name="connsiteY1369" fmla="*/ 3095153 h 3844781"/>
              <a:gd name="connsiteX1370" fmla="*/ 336555 w 6923157"/>
              <a:gd name="connsiteY1370" fmla="*/ 3064034 h 3844781"/>
              <a:gd name="connsiteX1371" fmla="*/ 331321 w 6923157"/>
              <a:gd name="connsiteY1371" fmla="*/ 3050779 h 3844781"/>
              <a:gd name="connsiteX1372" fmla="*/ 322281 w 6923157"/>
              <a:gd name="connsiteY1372" fmla="*/ 3054460 h 3844781"/>
              <a:gd name="connsiteX1373" fmla="*/ 259009 w 6923157"/>
              <a:gd name="connsiteY1373" fmla="*/ 3112712 h 3844781"/>
              <a:gd name="connsiteX1374" fmla="*/ 182756 w 6923157"/>
              <a:gd name="connsiteY1374" fmla="*/ 3158108 h 3844781"/>
              <a:gd name="connsiteX1375" fmla="*/ 172474 w 6923157"/>
              <a:gd name="connsiteY1375" fmla="*/ 3158970 h 3844781"/>
              <a:gd name="connsiteX1376" fmla="*/ 173292 w 6923157"/>
              <a:gd name="connsiteY1376" fmla="*/ 3145626 h 3844781"/>
              <a:gd name="connsiteX1377" fmla="*/ 176728 w 6923157"/>
              <a:gd name="connsiteY1377" fmla="*/ 3138907 h 3844781"/>
              <a:gd name="connsiteX1378" fmla="*/ 181959 w 6923157"/>
              <a:gd name="connsiteY1378" fmla="*/ 3119679 h 3844781"/>
              <a:gd name="connsiteX1379" fmla="*/ 124232 w 6923157"/>
              <a:gd name="connsiteY1379" fmla="*/ 3122105 h 3844781"/>
              <a:gd name="connsiteX1380" fmla="*/ 119791 w 6923157"/>
              <a:gd name="connsiteY1380" fmla="*/ 3114794 h 3844781"/>
              <a:gd name="connsiteX1381" fmla="*/ 120344 w 6923157"/>
              <a:gd name="connsiteY1381" fmla="*/ 3099467 h 3844781"/>
              <a:gd name="connsiteX1382" fmla="*/ 127264 w 6923157"/>
              <a:gd name="connsiteY1382" fmla="*/ 3047449 h 3844781"/>
              <a:gd name="connsiteX1383" fmla="*/ 172852 w 6923157"/>
              <a:gd name="connsiteY1383" fmla="*/ 2967051 h 3844781"/>
              <a:gd name="connsiteX1384" fmla="*/ 209905 w 6923157"/>
              <a:gd name="connsiteY1384" fmla="*/ 2913588 h 3844781"/>
              <a:gd name="connsiteX1385" fmla="*/ 245109 w 6923157"/>
              <a:gd name="connsiteY1385" fmla="*/ 2878736 h 3844781"/>
              <a:gd name="connsiteX1386" fmla="*/ 270376 w 6923157"/>
              <a:gd name="connsiteY1386" fmla="*/ 2853820 h 3844781"/>
              <a:gd name="connsiteX1387" fmla="*/ 279898 w 6923157"/>
              <a:gd name="connsiteY1387" fmla="*/ 2844104 h 3844781"/>
              <a:gd name="connsiteX1388" fmla="*/ 278558 w 6923157"/>
              <a:gd name="connsiteY1388" fmla="*/ 2844794 h 3844781"/>
              <a:gd name="connsiteX1389" fmla="*/ 247119 w 6923157"/>
              <a:gd name="connsiteY1389" fmla="*/ 2824235 h 3844781"/>
              <a:gd name="connsiteX1390" fmla="*/ 224132 w 6923157"/>
              <a:gd name="connsiteY1390" fmla="*/ 2827459 h 3844781"/>
              <a:gd name="connsiteX1391" fmla="*/ 207276 w 6923157"/>
              <a:gd name="connsiteY1391" fmla="*/ 2852591 h 3844781"/>
              <a:gd name="connsiteX1392" fmla="*/ 146325 w 6923157"/>
              <a:gd name="connsiteY1392" fmla="*/ 2776149 h 3844781"/>
              <a:gd name="connsiteX1393" fmla="*/ 124246 w 6923157"/>
              <a:gd name="connsiteY1393" fmla="*/ 2674521 h 3844781"/>
              <a:gd name="connsiteX1394" fmla="*/ 146053 w 6923157"/>
              <a:gd name="connsiteY1394" fmla="*/ 2609234 h 3844781"/>
              <a:gd name="connsiteX1395" fmla="*/ 176343 w 6923157"/>
              <a:gd name="connsiteY1395" fmla="*/ 2576149 h 3844781"/>
              <a:gd name="connsiteX1396" fmla="*/ 181199 w 6923157"/>
              <a:gd name="connsiteY1396" fmla="*/ 2598233 h 3844781"/>
              <a:gd name="connsiteX1397" fmla="*/ 210774 w 6923157"/>
              <a:gd name="connsiteY1397" fmla="*/ 2545516 h 3844781"/>
              <a:gd name="connsiteX1398" fmla="*/ 232431 w 6923157"/>
              <a:gd name="connsiteY1398" fmla="*/ 2516675 h 3844781"/>
              <a:gd name="connsiteX1399" fmla="*/ 269363 w 6923157"/>
              <a:gd name="connsiteY1399" fmla="*/ 2497833 h 3844781"/>
              <a:gd name="connsiteX1400" fmla="*/ 305940 w 6923157"/>
              <a:gd name="connsiteY1400" fmla="*/ 2488148 h 3844781"/>
              <a:gd name="connsiteX1401" fmla="*/ 338121 w 6923157"/>
              <a:gd name="connsiteY1401" fmla="*/ 2460867 h 3844781"/>
              <a:gd name="connsiteX1402" fmla="*/ 357581 w 6923157"/>
              <a:gd name="connsiteY1402" fmla="*/ 2423228 h 3844781"/>
              <a:gd name="connsiteX1403" fmla="*/ 375664 w 6923157"/>
              <a:gd name="connsiteY1403" fmla="*/ 2410067 h 3844781"/>
              <a:gd name="connsiteX1404" fmla="*/ 482274 w 6923157"/>
              <a:gd name="connsiteY1404" fmla="*/ 2363235 h 3844781"/>
              <a:gd name="connsiteX1405" fmla="*/ 513895 w 6923157"/>
              <a:gd name="connsiteY1405" fmla="*/ 2355764 h 3844781"/>
              <a:gd name="connsiteX1406" fmla="*/ 561808 w 6923157"/>
              <a:gd name="connsiteY1406" fmla="*/ 2305026 h 3844781"/>
              <a:gd name="connsiteX1407" fmla="*/ 578560 w 6923157"/>
              <a:gd name="connsiteY1407" fmla="*/ 2266250 h 3844781"/>
              <a:gd name="connsiteX1408" fmla="*/ 591275 w 6923157"/>
              <a:gd name="connsiteY1408" fmla="*/ 2200721 h 3844781"/>
              <a:gd name="connsiteX1409" fmla="*/ 584123 w 6923157"/>
              <a:gd name="connsiteY1409" fmla="*/ 2194135 h 3844781"/>
              <a:gd name="connsiteX1410" fmla="*/ 577073 w 6923157"/>
              <a:gd name="connsiteY1410" fmla="*/ 2201196 h 3844781"/>
              <a:gd name="connsiteX1411" fmla="*/ 577024 w 6923157"/>
              <a:gd name="connsiteY1411" fmla="*/ 2213343 h 3844781"/>
              <a:gd name="connsiteX1412" fmla="*/ 557257 w 6923157"/>
              <a:gd name="connsiteY1412" fmla="*/ 2247990 h 3844781"/>
              <a:gd name="connsiteX1413" fmla="*/ 504281 w 6923157"/>
              <a:gd name="connsiteY1413" fmla="*/ 2249351 h 3844781"/>
              <a:gd name="connsiteX1414" fmla="*/ 518480 w 6923157"/>
              <a:gd name="connsiteY1414" fmla="*/ 2210933 h 3844781"/>
              <a:gd name="connsiteX1415" fmla="*/ 517099 w 6923157"/>
              <a:gd name="connsiteY1415" fmla="*/ 2197468 h 3844781"/>
              <a:gd name="connsiteX1416" fmla="*/ 506065 w 6923157"/>
              <a:gd name="connsiteY1416" fmla="*/ 2203570 h 3844781"/>
              <a:gd name="connsiteX1417" fmla="*/ 493550 w 6923157"/>
              <a:gd name="connsiteY1417" fmla="*/ 2220502 h 3844781"/>
              <a:gd name="connsiteX1418" fmla="*/ 474597 w 6923157"/>
              <a:gd name="connsiteY1418" fmla="*/ 2212539 h 3844781"/>
              <a:gd name="connsiteX1419" fmla="*/ 450739 w 6923157"/>
              <a:gd name="connsiteY1419" fmla="*/ 2194637 h 3844781"/>
              <a:gd name="connsiteX1420" fmla="*/ 437711 w 6923157"/>
              <a:gd name="connsiteY1420" fmla="*/ 2181288 h 3844781"/>
              <a:gd name="connsiteX1421" fmla="*/ 440469 w 6923157"/>
              <a:gd name="connsiteY1421" fmla="*/ 2170276 h 3844781"/>
              <a:gd name="connsiteX1422" fmla="*/ 428258 w 6923157"/>
              <a:gd name="connsiteY1422" fmla="*/ 2152259 h 3844781"/>
              <a:gd name="connsiteX1423" fmla="*/ 360518 w 6923157"/>
              <a:gd name="connsiteY1423" fmla="*/ 2135962 h 3844781"/>
              <a:gd name="connsiteX1424" fmla="*/ 346365 w 6923157"/>
              <a:gd name="connsiteY1424" fmla="*/ 2124288 h 3844781"/>
              <a:gd name="connsiteX1425" fmla="*/ 347486 w 6923157"/>
              <a:gd name="connsiteY1425" fmla="*/ 2084669 h 3844781"/>
              <a:gd name="connsiteX1426" fmla="*/ 384776 w 6923157"/>
              <a:gd name="connsiteY1426" fmla="*/ 2056671 h 3844781"/>
              <a:gd name="connsiteX1427" fmla="*/ 508802 w 6923157"/>
              <a:gd name="connsiteY1427" fmla="*/ 1964899 h 3844781"/>
              <a:gd name="connsiteX1428" fmla="*/ 535875 w 6923157"/>
              <a:gd name="connsiteY1428" fmla="*/ 1938334 h 3844781"/>
              <a:gd name="connsiteX1429" fmla="*/ 636606 w 6923157"/>
              <a:gd name="connsiteY1429" fmla="*/ 1846796 h 3844781"/>
              <a:gd name="connsiteX1430" fmla="*/ 644780 w 6923157"/>
              <a:gd name="connsiteY1430" fmla="*/ 1838061 h 3844781"/>
              <a:gd name="connsiteX1431" fmla="*/ 651672 w 6923157"/>
              <a:gd name="connsiteY1431" fmla="*/ 1791561 h 3844781"/>
              <a:gd name="connsiteX1432" fmla="*/ 644415 w 6923157"/>
              <a:gd name="connsiteY1432" fmla="*/ 1771331 h 3844781"/>
              <a:gd name="connsiteX1433" fmla="*/ 630674 w 6923157"/>
              <a:gd name="connsiteY1433" fmla="*/ 1776295 h 3844781"/>
              <a:gd name="connsiteX1434" fmla="*/ 533006 w 6923157"/>
              <a:gd name="connsiteY1434" fmla="*/ 1859814 h 3844781"/>
              <a:gd name="connsiteX1435" fmla="*/ 416436 w 6923157"/>
              <a:gd name="connsiteY1435" fmla="*/ 1923220 h 3844781"/>
              <a:gd name="connsiteX1436" fmla="*/ 400957 w 6923157"/>
              <a:gd name="connsiteY1436" fmla="*/ 1923875 h 3844781"/>
              <a:gd name="connsiteX1437" fmla="*/ 402795 w 6923157"/>
              <a:gd name="connsiteY1437" fmla="*/ 1903885 h 3844781"/>
              <a:gd name="connsiteX1438" fmla="*/ 408260 w 6923157"/>
              <a:gd name="connsiteY1438" fmla="*/ 1894012 h 3844781"/>
              <a:gd name="connsiteX1439" fmla="*/ 416993 w 6923157"/>
              <a:gd name="connsiteY1439" fmla="*/ 1865468 h 3844781"/>
              <a:gd name="connsiteX1440" fmla="*/ 330199 w 6923157"/>
              <a:gd name="connsiteY1440" fmla="*/ 1865504 h 3844781"/>
              <a:gd name="connsiteX1441" fmla="*/ 323863 w 6923157"/>
              <a:gd name="connsiteY1441" fmla="*/ 1854250 h 3844781"/>
              <a:gd name="connsiteX1442" fmla="*/ 325394 w 6923157"/>
              <a:gd name="connsiteY1442" fmla="*/ 1831270 h 3844781"/>
              <a:gd name="connsiteX1443" fmla="*/ 338158 w 6923157"/>
              <a:gd name="connsiteY1443" fmla="*/ 1753591 h 3844781"/>
              <a:gd name="connsiteX1444" fmla="*/ 410280 w 6923157"/>
              <a:gd name="connsiteY1444" fmla="*/ 1635711 h 3844781"/>
              <a:gd name="connsiteX1445" fmla="*/ 468357 w 6923157"/>
              <a:gd name="connsiteY1445" fmla="*/ 1557746 h 3844781"/>
              <a:gd name="connsiteX1446" fmla="*/ 522809 w 6923157"/>
              <a:gd name="connsiteY1446" fmla="*/ 1507610 h 3844781"/>
              <a:gd name="connsiteX1447" fmla="*/ 561886 w 6923157"/>
              <a:gd name="connsiteY1447" fmla="*/ 1471771 h 3844781"/>
              <a:gd name="connsiteX1448" fmla="*/ 649696 w 6923157"/>
              <a:gd name="connsiteY1448" fmla="*/ 1418472 h 3844781"/>
              <a:gd name="connsiteX1449" fmla="*/ 713242 w 6923157"/>
              <a:gd name="connsiteY1449" fmla="*/ 1368577 h 3844781"/>
              <a:gd name="connsiteX1450" fmla="*/ 740771 w 6923157"/>
              <a:gd name="connsiteY1450" fmla="*/ 1308558 h 3844781"/>
              <a:gd name="connsiteX1451" fmla="*/ 786385 w 6923157"/>
              <a:gd name="connsiteY1451" fmla="*/ 1235378 h 3844781"/>
              <a:gd name="connsiteX1452" fmla="*/ 798032 w 6923157"/>
              <a:gd name="connsiteY1452" fmla="*/ 1235262 h 3844781"/>
              <a:gd name="connsiteX1453" fmla="*/ 832413 w 6923157"/>
              <a:gd name="connsiteY1453" fmla="*/ 1254721 h 3844781"/>
              <a:gd name="connsiteX1454" fmla="*/ 879103 w 6923157"/>
              <a:gd name="connsiteY1454" fmla="*/ 1229957 h 3844781"/>
              <a:gd name="connsiteX1455" fmla="*/ 888654 w 6923157"/>
              <a:gd name="connsiteY1455" fmla="*/ 1196745 h 3844781"/>
              <a:gd name="connsiteX1456" fmla="*/ 926709 w 6923157"/>
              <a:gd name="connsiteY1456" fmla="*/ 1176227 h 3844781"/>
              <a:gd name="connsiteX1457" fmla="*/ 929110 w 6923157"/>
              <a:gd name="connsiteY1457" fmla="*/ 1174373 h 3844781"/>
              <a:gd name="connsiteX1458" fmla="*/ 931714 w 6923157"/>
              <a:gd name="connsiteY1458" fmla="*/ 1161865 h 3844781"/>
              <a:gd name="connsiteX1459" fmla="*/ 957000 w 6923157"/>
              <a:gd name="connsiteY1459" fmla="*/ 1143140 h 3844781"/>
              <a:gd name="connsiteX1460" fmla="*/ 1044458 w 6923157"/>
              <a:gd name="connsiteY1460" fmla="*/ 1136940 h 3844781"/>
              <a:gd name="connsiteX1461" fmla="*/ 1109074 w 6923157"/>
              <a:gd name="connsiteY1461" fmla="*/ 1059575 h 3844781"/>
              <a:gd name="connsiteX1462" fmla="*/ 1123426 w 6923157"/>
              <a:gd name="connsiteY1462" fmla="*/ 1022654 h 3844781"/>
              <a:gd name="connsiteX1463" fmla="*/ 1176193 w 6923157"/>
              <a:gd name="connsiteY1463" fmla="*/ 994002 h 3844781"/>
              <a:gd name="connsiteX1464" fmla="*/ 1204954 w 6923157"/>
              <a:gd name="connsiteY1464" fmla="*/ 983895 h 3844781"/>
              <a:gd name="connsiteX1465" fmla="*/ 1244029 w 6923157"/>
              <a:gd name="connsiteY1465" fmla="*/ 948057 h 3844781"/>
              <a:gd name="connsiteX1466" fmla="*/ 1356921 w 6923157"/>
              <a:gd name="connsiteY1466" fmla="*/ 848742 h 3844781"/>
              <a:gd name="connsiteX1467" fmla="*/ 1404426 w 6923157"/>
              <a:gd name="connsiteY1467" fmla="*/ 819310 h 3844781"/>
              <a:gd name="connsiteX1468" fmla="*/ 1480437 w 6923157"/>
              <a:gd name="connsiteY1468" fmla="*/ 764631 h 3844781"/>
              <a:gd name="connsiteX1469" fmla="*/ 1510677 w 6923157"/>
              <a:gd name="connsiteY1469" fmla="*/ 743693 h 3844781"/>
              <a:gd name="connsiteX1470" fmla="*/ 1522835 w 6923157"/>
              <a:gd name="connsiteY1470" fmla="*/ 735916 h 3844781"/>
              <a:gd name="connsiteX1471" fmla="*/ 1610848 w 6923157"/>
              <a:gd name="connsiteY1471" fmla="*/ 671964 h 3844781"/>
              <a:gd name="connsiteX1472" fmla="*/ 1635881 w 6923157"/>
              <a:gd name="connsiteY1472" fmla="*/ 676040 h 3844781"/>
              <a:gd name="connsiteX1473" fmla="*/ 1629088 w 6923157"/>
              <a:gd name="connsiteY1473" fmla="*/ 698241 h 3844781"/>
              <a:gd name="connsiteX1474" fmla="*/ 1609421 w 6923157"/>
              <a:gd name="connsiteY1474" fmla="*/ 708589 h 3844781"/>
              <a:gd name="connsiteX1475" fmla="*/ 1584799 w 6923157"/>
              <a:gd name="connsiteY1475" fmla="*/ 721150 h 3844781"/>
              <a:gd name="connsiteX1476" fmla="*/ 1576423 w 6923157"/>
              <a:gd name="connsiteY1476" fmla="*/ 740538 h 3844781"/>
              <a:gd name="connsiteX1477" fmla="*/ 1577497 w 6923157"/>
              <a:gd name="connsiteY1477" fmla="*/ 751013 h 3844781"/>
              <a:gd name="connsiteX1478" fmla="*/ 1586743 w 6923157"/>
              <a:gd name="connsiteY1478" fmla="*/ 752750 h 3844781"/>
              <a:gd name="connsiteX1479" fmla="*/ 1612592 w 6923157"/>
              <a:gd name="connsiteY1479" fmla="*/ 752159 h 3844781"/>
              <a:gd name="connsiteX1480" fmla="*/ 1635428 w 6923157"/>
              <a:gd name="connsiteY1480" fmla="*/ 747436 h 3844781"/>
              <a:gd name="connsiteX1481" fmla="*/ 1749087 w 6923157"/>
              <a:gd name="connsiteY1481" fmla="*/ 693547 h 3844781"/>
              <a:gd name="connsiteX1482" fmla="*/ 1775343 w 6923157"/>
              <a:gd name="connsiteY1482" fmla="*/ 671650 h 3844781"/>
              <a:gd name="connsiteX1483" fmla="*/ 1790515 w 6923157"/>
              <a:gd name="connsiteY1483" fmla="*/ 668003 h 3844781"/>
              <a:gd name="connsiteX1484" fmla="*/ 1809315 w 6923157"/>
              <a:gd name="connsiteY1484" fmla="*/ 674471 h 3844781"/>
              <a:gd name="connsiteX1485" fmla="*/ 1831126 w 6923157"/>
              <a:gd name="connsiteY1485" fmla="*/ 647127 h 3844781"/>
              <a:gd name="connsiteX1486" fmla="*/ 1847778 w 6923157"/>
              <a:gd name="connsiteY1486" fmla="*/ 632649 h 3844781"/>
              <a:gd name="connsiteX1487" fmla="*/ 1859119 w 6923157"/>
              <a:gd name="connsiteY1487" fmla="*/ 629540 h 3844781"/>
              <a:gd name="connsiteX1488" fmla="*/ 1931044 w 6923157"/>
              <a:gd name="connsiteY1488" fmla="*/ 598199 h 3844781"/>
              <a:gd name="connsiteX1489" fmla="*/ 1955052 w 6923157"/>
              <a:gd name="connsiteY1489" fmla="*/ 579654 h 3844781"/>
              <a:gd name="connsiteX1490" fmla="*/ 1971347 w 6923157"/>
              <a:gd name="connsiteY1490" fmla="*/ 574332 h 3844781"/>
              <a:gd name="connsiteX1491" fmla="*/ 2024477 w 6923157"/>
              <a:gd name="connsiteY1491" fmla="*/ 574466 h 3844781"/>
              <a:gd name="connsiteX1492" fmla="*/ 2168484 w 6923157"/>
              <a:gd name="connsiteY1492" fmla="*/ 551225 h 3844781"/>
              <a:gd name="connsiteX1493" fmla="*/ 2222429 w 6923157"/>
              <a:gd name="connsiteY1493" fmla="*/ 546692 h 3844781"/>
              <a:gd name="connsiteX1494" fmla="*/ 2309324 w 6923157"/>
              <a:gd name="connsiteY1494" fmla="*/ 522358 h 3844781"/>
              <a:gd name="connsiteX1495" fmla="*/ 2426561 w 6923157"/>
              <a:gd name="connsiteY1495" fmla="*/ 490731 h 3844781"/>
              <a:gd name="connsiteX1496" fmla="*/ 2524029 w 6923157"/>
              <a:gd name="connsiteY1496" fmla="*/ 455807 h 3844781"/>
              <a:gd name="connsiteX1497" fmla="*/ 2618585 w 6923157"/>
              <a:gd name="connsiteY1497" fmla="*/ 430397 h 3844781"/>
              <a:gd name="connsiteX1498" fmla="*/ 2686169 w 6923157"/>
              <a:gd name="connsiteY1498" fmla="*/ 407256 h 3844781"/>
              <a:gd name="connsiteX1499" fmla="*/ 2966161 w 6923157"/>
              <a:gd name="connsiteY1499" fmla="*/ 333063 h 3844781"/>
              <a:gd name="connsiteX1500" fmla="*/ 3270774 w 6923157"/>
              <a:gd name="connsiteY1500" fmla="*/ 246308 h 3844781"/>
              <a:gd name="connsiteX1501" fmla="*/ 3563794 w 6923157"/>
              <a:gd name="connsiteY1501" fmla="*/ 185465 h 3844781"/>
              <a:gd name="connsiteX1502" fmla="*/ 3788615 w 6923157"/>
              <a:gd name="connsiteY1502" fmla="*/ 141779 h 3844781"/>
              <a:gd name="connsiteX1503" fmla="*/ 3959493 w 6923157"/>
              <a:gd name="connsiteY1503" fmla="*/ 102625 h 3844781"/>
              <a:gd name="connsiteX1504" fmla="*/ 4082759 w 6923157"/>
              <a:gd name="connsiteY1504" fmla="*/ 79260 h 3844781"/>
              <a:gd name="connsiteX1505" fmla="*/ 4160510 w 6923157"/>
              <a:gd name="connsiteY1505" fmla="*/ 66832 h 3844781"/>
              <a:gd name="connsiteX1506" fmla="*/ 4184775 w 6923157"/>
              <a:gd name="connsiteY1506" fmla="*/ 63429 h 3844781"/>
              <a:gd name="connsiteX1507" fmla="*/ 4190037 w 6923157"/>
              <a:gd name="connsiteY1507" fmla="*/ 64206 h 3844781"/>
              <a:gd name="connsiteX1508" fmla="*/ 4555241 w 6923157"/>
              <a:gd name="connsiteY1508" fmla="*/ 25108 h 3844781"/>
              <a:gd name="connsiteX1509" fmla="*/ 4651792 w 6923157"/>
              <a:gd name="connsiteY1509" fmla="*/ 19150 h 3844781"/>
              <a:gd name="connsiteX1510" fmla="*/ 4863232 w 6923157"/>
              <a:gd name="connsiteY1510" fmla="*/ 9214 h 3844781"/>
              <a:gd name="connsiteX1511" fmla="*/ 5029821 w 6923157"/>
              <a:gd name="connsiteY1511" fmla="*/ 4053 h 3844781"/>
              <a:gd name="connsiteX1512" fmla="*/ 5184916 w 6923157"/>
              <a:gd name="connsiteY1512" fmla="*/ 504 h 3844781"/>
              <a:gd name="connsiteX1513" fmla="*/ 5191838 w 6923157"/>
              <a:gd name="connsiteY1513" fmla="*/ 103 h 3844781"/>
              <a:gd name="connsiteX1514" fmla="*/ 5198148 w 6923157"/>
              <a:gd name="connsiteY1514" fmla="*/ 3202 h 3844781"/>
              <a:gd name="connsiteX1515" fmla="*/ 5279936 w 6923157"/>
              <a:gd name="connsiteY1515" fmla="*/ 17527 h 3844781"/>
              <a:gd name="connsiteX1516" fmla="*/ 5364685 w 6923157"/>
              <a:gd name="connsiteY1516" fmla="*/ 10190 h 3844781"/>
              <a:gd name="connsiteX1517" fmla="*/ 5509053 w 6923157"/>
              <a:gd name="connsiteY1517" fmla="*/ 15735 h 3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Lst>
            <a:rect l="l" t="t" r="r" b="b"/>
            <a:pathLst>
              <a:path w="6923157" h="3844781">
                <a:moveTo>
                  <a:pt x="4127094" y="2650274"/>
                </a:moveTo>
                <a:lnTo>
                  <a:pt x="4120952" y="2652027"/>
                </a:lnTo>
                <a:lnTo>
                  <a:pt x="4121694" y="2652798"/>
                </a:lnTo>
                <a:lnTo>
                  <a:pt x="4123622" y="2654447"/>
                </a:lnTo>
                <a:close/>
                <a:moveTo>
                  <a:pt x="4042165" y="2624169"/>
                </a:moveTo>
                <a:cubicBezTo>
                  <a:pt x="4038517" y="2622805"/>
                  <a:pt x="4035623" y="2623841"/>
                  <a:pt x="4033090" y="2625954"/>
                </a:cubicBezTo>
                <a:lnTo>
                  <a:pt x="4032096" y="2627139"/>
                </a:lnTo>
                <a:lnTo>
                  <a:pt x="4039066" y="2637438"/>
                </a:lnTo>
                <a:cubicBezTo>
                  <a:pt x="4039330" y="2639420"/>
                  <a:pt x="4040308" y="2640257"/>
                  <a:pt x="4040573" y="2642238"/>
                </a:cubicBezTo>
                <a:cubicBezTo>
                  <a:pt x="4043190" y="2648865"/>
                  <a:pt x="4046705" y="2649238"/>
                  <a:pt x="4050273" y="2643511"/>
                </a:cubicBezTo>
                <a:lnTo>
                  <a:pt x="4050295" y="2643480"/>
                </a:lnTo>
                <a:lnTo>
                  <a:pt x="4049615" y="2633721"/>
                </a:lnTo>
                <a:cubicBezTo>
                  <a:pt x="4048001" y="2628940"/>
                  <a:pt x="4045325" y="2625115"/>
                  <a:pt x="4042165" y="2624169"/>
                </a:cubicBezTo>
                <a:close/>
                <a:moveTo>
                  <a:pt x="4268802" y="2636824"/>
                </a:moveTo>
                <a:lnTo>
                  <a:pt x="4256851" y="2652632"/>
                </a:lnTo>
                <a:lnTo>
                  <a:pt x="4274805" y="2655317"/>
                </a:lnTo>
                <a:lnTo>
                  <a:pt x="4275574" y="2653477"/>
                </a:lnTo>
                <a:cubicBezTo>
                  <a:pt x="4279284" y="2649628"/>
                  <a:pt x="4283850" y="2646510"/>
                  <a:pt x="4287193" y="2642347"/>
                </a:cubicBezTo>
                <a:cubicBezTo>
                  <a:pt x="4279567" y="2637142"/>
                  <a:pt x="4273673" y="2635174"/>
                  <a:pt x="4268802" y="2636824"/>
                </a:cubicBezTo>
                <a:close/>
                <a:moveTo>
                  <a:pt x="5509053" y="15735"/>
                </a:moveTo>
                <a:cubicBezTo>
                  <a:pt x="5530765" y="12689"/>
                  <a:pt x="5550842" y="18979"/>
                  <a:pt x="5568007" y="34782"/>
                </a:cubicBezTo>
                <a:cubicBezTo>
                  <a:pt x="5573730" y="40050"/>
                  <a:pt x="5577561" y="39514"/>
                  <a:pt x="5582209" y="34308"/>
                </a:cubicBezTo>
                <a:cubicBezTo>
                  <a:pt x="5592936" y="25214"/>
                  <a:pt x="5603970" y="19113"/>
                  <a:pt x="5615414" y="29649"/>
                </a:cubicBezTo>
                <a:cubicBezTo>
                  <a:pt x="5630843" y="41144"/>
                  <a:pt x="5646475" y="41987"/>
                  <a:pt x="5664202" y="37982"/>
                </a:cubicBezTo>
                <a:cubicBezTo>
                  <a:pt x="5690868" y="32722"/>
                  <a:pt x="5715899" y="36799"/>
                  <a:pt x="5739604" y="53203"/>
                </a:cubicBezTo>
                <a:cubicBezTo>
                  <a:pt x="5753603" y="63381"/>
                  <a:pt x="5772096" y="66858"/>
                  <a:pt x="5783946" y="56089"/>
                </a:cubicBezTo>
                <a:cubicBezTo>
                  <a:pt x="5805248" y="36405"/>
                  <a:pt x="5825018" y="39701"/>
                  <a:pt x="5846832" y="50301"/>
                </a:cubicBezTo>
                <a:cubicBezTo>
                  <a:pt x="5857663" y="54852"/>
                  <a:pt x="5869770" y="59225"/>
                  <a:pt x="5882235" y="54440"/>
                </a:cubicBezTo>
                <a:cubicBezTo>
                  <a:pt x="5888314" y="50551"/>
                  <a:pt x="5891328" y="54682"/>
                  <a:pt x="5891942" y="60666"/>
                </a:cubicBezTo>
                <a:cubicBezTo>
                  <a:pt x="5892402" y="65155"/>
                  <a:pt x="5892708" y="68148"/>
                  <a:pt x="5893015" y="71140"/>
                </a:cubicBezTo>
                <a:cubicBezTo>
                  <a:pt x="5893426" y="87778"/>
                  <a:pt x="5894703" y="87599"/>
                  <a:pt x="5905430" y="78505"/>
                </a:cubicBezTo>
                <a:cubicBezTo>
                  <a:pt x="5917434" y="69232"/>
                  <a:pt x="5930868" y="61276"/>
                  <a:pt x="5943179" y="54995"/>
                </a:cubicBezTo>
                <a:cubicBezTo>
                  <a:pt x="5948135" y="52782"/>
                  <a:pt x="5953089" y="50570"/>
                  <a:pt x="5957381" y="54521"/>
                </a:cubicBezTo>
                <a:cubicBezTo>
                  <a:pt x="5961674" y="58471"/>
                  <a:pt x="5959733" y="64814"/>
                  <a:pt x="5957638" y="69662"/>
                </a:cubicBezTo>
                <a:cubicBezTo>
                  <a:pt x="5952480" y="82528"/>
                  <a:pt x="5956925" y="87975"/>
                  <a:pt x="5967294" y="88037"/>
                </a:cubicBezTo>
                <a:cubicBezTo>
                  <a:pt x="5971280" y="88997"/>
                  <a:pt x="5975418" y="91452"/>
                  <a:pt x="5979250" y="90913"/>
                </a:cubicBezTo>
                <a:cubicBezTo>
                  <a:pt x="5988189" y="89659"/>
                  <a:pt x="5989927" y="93969"/>
                  <a:pt x="5985739" y="103664"/>
                </a:cubicBezTo>
                <a:cubicBezTo>
                  <a:pt x="5983491" y="107014"/>
                  <a:pt x="5981396" y="111861"/>
                  <a:pt x="5985535" y="114315"/>
                </a:cubicBezTo>
                <a:cubicBezTo>
                  <a:pt x="5988549" y="118446"/>
                  <a:pt x="5992227" y="116412"/>
                  <a:pt x="5995906" y="114378"/>
                </a:cubicBezTo>
                <a:cubicBezTo>
                  <a:pt x="6005509" y="106960"/>
                  <a:pt x="6016032" y="108519"/>
                  <a:pt x="6027833" y="109899"/>
                </a:cubicBezTo>
                <a:cubicBezTo>
                  <a:pt x="6063542" y="117031"/>
                  <a:pt x="6093120" y="102256"/>
                  <a:pt x="6120345" y="77188"/>
                </a:cubicBezTo>
                <a:cubicBezTo>
                  <a:pt x="6125147" y="73479"/>
                  <a:pt x="6126934" y="65639"/>
                  <a:pt x="6133167" y="63247"/>
                </a:cubicBezTo>
                <a:cubicBezTo>
                  <a:pt x="6132656" y="70908"/>
                  <a:pt x="6131992" y="77071"/>
                  <a:pt x="6131482" y="84731"/>
                </a:cubicBezTo>
                <a:cubicBezTo>
                  <a:pt x="6130463" y="100052"/>
                  <a:pt x="6136491" y="108312"/>
                  <a:pt x="6148292" y="109692"/>
                </a:cubicBezTo>
                <a:cubicBezTo>
                  <a:pt x="6187680" y="114790"/>
                  <a:pt x="6227066" y="119888"/>
                  <a:pt x="6266453" y="124986"/>
                </a:cubicBezTo>
                <a:cubicBezTo>
                  <a:pt x="6280809" y="126008"/>
                  <a:pt x="6294703" y="122540"/>
                  <a:pt x="6309365" y="126553"/>
                </a:cubicBezTo>
                <a:cubicBezTo>
                  <a:pt x="6318765" y="129789"/>
                  <a:pt x="6324335" y="133561"/>
                  <a:pt x="6323161" y="147384"/>
                </a:cubicBezTo>
                <a:cubicBezTo>
                  <a:pt x="6323571" y="164021"/>
                  <a:pt x="6334709" y="171565"/>
                  <a:pt x="6346711" y="162293"/>
                </a:cubicBezTo>
                <a:cubicBezTo>
                  <a:pt x="6356315" y="154875"/>
                  <a:pt x="6364132" y="155296"/>
                  <a:pt x="6373685" y="160026"/>
                </a:cubicBezTo>
                <a:cubicBezTo>
                  <a:pt x="6379407" y="165294"/>
                  <a:pt x="6384516" y="164577"/>
                  <a:pt x="6390287" y="157697"/>
                </a:cubicBezTo>
                <a:cubicBezTo>
                  <a:pt x="6395906" y="149321"/>
                  <a:pt x="6403416" y="146749"/>
                  <a:pt x="6411539" y="150162"/>
                </a:cubicBezTo>
                <a:cubicBezTo>
                  <a:pt x="6416800" y="150941"/>
                  <a:pt x="6423645" y="154534"/>
                  <a:pt x="6428754" y="153817"/>
                </a:cubicBezTo>
                <a:cubicBezTo>
                  <a:pt x="6436417" y="152743"/>
                  <a:pt x="6439431" y="156872"/>
                  <a:pt x="6441476" y="164175"/>
                </a:cubicBezTo>
                <a:cubicBezTo>
                  <a:pt x="6446840" y="178599"/>
                  <a:pt x="6449548" y="179737"/>
                  <a:pt x="6461400" y="168968"/>
                </a:cubicBezTo>
                <a:cubicBezTo>
                  <a:pt x="6468448" y="161908"/>
                  <a:pt x="6475344" y="153351"/>
                  <a:pt x="6483977" y="149104"/>
                </a:cubicBezTo>
                <a:cubicBezTo>
                  <a:pt x="6484130" y="150601"/>
                  <a:pt x="6485407" y="150422"/>
                  <a:pt x="6485561" y="151918"/>
                </a:cubicBezTo>
                <a:cubicBezTo>
                  <a:pt x="6476061" y="172981"/>
                  <a:pt x="6476061" y="172981"/>
                  <a:pt x="6488426" y="192495"/>
                </a:cubicBezTo>
                <a:cubicBezTo>
                  <a:pt x="6490009" y="195307"/>
                  <a:pt x="6491594" y="198122"/>
                  <a:pt x="6493024" y="199438"/>
                </a:cubicBezTo>
                <a:cubicBezTo>
                  <a:pt x="6505849" y="223441"/>
                  <a:pt x="6521634" y="225780"/>
                  <a:pt x="6542118" y="210763"/>
                </a:cubicBezTo>
                <a:cubicBezTo>
                  <a:pt x="6552845" y="201670"/>
                  <a:pt x="6560967" y="205083"/>
                  <a:pt x="6563778" y="219867"/>
                </a:cubicBezTo>
                <a:cubicBezTo>
                  <a:pt x="6565823" y="227168"/>
                  <a:pt x="6566590" y="234649"/>
                  <a:pt x="6566079" y="242309"/>
                </a:cubicBezTo>
                <a:cubicBezTo>
                  <a:pt x="6564395" y="263794"/>
                  <a:pt x="6548406" y="272108"/>
                  <a:pt x="6534254" y="260435"/>
                </a:cubicBezTo>
                <a:cubicBezTo>
                  <a:pt x="6522964" y="251394"/>
                  <a:pt x="6512287" y="248339"/>
                  <a:pt x="6500486" y="246959"/>
                </a:cubicBezTo>
                <a:cubicBezTo>
                  <a:pt x="6488839" y="247076"/>
                  <a:pt x="6478162" y="244020"/>
                  <a:pt x="6469425" y="234623"/>
                </a:cubicBezTo>
                <a:cubicBezTo>
                  <a:pt x="6456091" y="218280"/>
                  <a:pt x="6449552" y="217681"/>
                  <a:pt x="6437038" y="234614"/>
                </a:cubicBezTo>
                <a:cubicBezTo>
                  <a:pt x="6427741" y="245025"/>
                  <a:pt x="6419108" y="249272"/>
                  <a:pt x="6406030" y="248070"/>
                </a:cubicBezTo>
                <a:cubicBezTo>
                  <a:pt x="6382582" y="246808"/>
                  <a:pt x="6359643" y="237883"/>
                  <a:pt x="6337319" y="234945"/>
                </a:cubicBezTo>
                <a:cubicBezTo>
                  <a:pt x="6317548" y="231648"/>
                  <a:pt x="6298393" y="234336"/>
                  <a:pt x="6283169" y="250132"/>
                </a:cubicBezTo>
                <a:cubicBezTo>
                  <a:pt x="6275151" y="260363"/>
                  <a:pt x="6269735" y="258087"/>
                  <a:pt x="6261153" y="250186"/>
                </a:cubicBezTo>
                <a:cubicBezTo>
                  <a:pt x="6221098" y="213308"/>
                  <a:pt x="6178084" y="198095"/>
                  <a:pt x="6130883" y="230520"/>
                </a:cubicBezTo>
                <a:cubicBezTo>
                  <a:pt x="6123681" y="236083"/>
                  <a:pt x="6116988" y="233987"/>
                  <a:pt x="6110296" y="231890"/>
                </a:cubicBezTo>
                <a:cubicBezTo>
                  <a:pt x="6106158" y="229436"/>
                  <a:pt x="6100436" y="224168"/>
                  <a:pt x="6095786" y="229372"/>
                </a:cubicBezTo>
                <a:cubicBezTo>
                  <a:pt x="6091293" y="236075"/>
                  <a:pt x="6095737" y="241521"/>
                  <a:pt x="6097628" y="247327"/>
                </a:cubicBezTo>
                <a:cubicBezTo>
                  <a:pt x="6102379" y="255768"/>
                  <a:pt x="6098856" y="259297"/>
                  <a:pt x="6091193" y="260372"/>
                </a:cubicBezTo>
                <a:cubicBezTo>
                  <a:pt x="6083530" y="261447"/>
                  <a:pt x="6075560" y="259530"/>
                  <a:pt x="6067744" y="259109"/>
                </a:cubicBezTo>
                <a:cubicBezTo>
                  <a:pt x="6050528" y="255454"/>
                  <a:pt x="6035713" y="249943"/>
                  <a:pt x="6018293" y="256941"/>
                </a:cubicBezTo>
                <a:cubicBezTo>
                  <a:pt x="6014462" y="257479"/>
                  <a:pt x="6014155" y="254486"/>
                  <a:pt x="6012571" y="251672"/>
                </a:cubicBezTo>
                <a:cubicBezTo>
                  <a:pt x="6007360" y="238744"/>
                  <a:pt x="5998113" y="237006"/>
                  <a:pt x="5987896" y="238440"/>
                </a:cubicBezTo>
                <a:cubicBezTo>
                  <a:pt x="5949429" y="242318"/>
                  <a:pt x="5910656" y="243205"/>
                  <a:pt x="5872086" y="233441"/>
                </a:cubicBezTo>
                <a:cubicBezTo>
                  <a:pt x="5869378" y="232303"/>
                  <a:pt x="5865546" y="232839"/>
                  <a:pt x="5861868" y="234874"/>
                </a:cubicBezTo>
                <a:cubicBezTo>
                  <a:pt x="5851141" y="243967"/>
                  <a:pt x="5843019" y="240554"/>
                  <a:pt x="5835099" y="226487"/>
                </a:cubicBezTo>
                <a:cubicBezTo>
                  <a:pt x="5827180" y="212421"/>
                  <a:pt x="5819363" y="211999"/>
                  <a:pt x="5809096" y="225583"/>
                </a:cubicBezTo>
                <a:cubicBezTo>
                  <a:pt x="5804448" y="230788"/>
                  <a:pt x="5801077" y="235815"/>
                  <a:pt x="5796583" y="242516"/>
                </a:cubicBezTo>
                <a:cubicBezTo>
                  <a:pt x="5790554" y="234256"/>
                  <a:pt x="5784525" y="225995"/>
                  <a:pt x="5775585" y="227250"/>
                </a:cubicBezTo>
                <a:cubicBezTo>
                  <a:pt x="5765367" y="228683"/>
                  <a:pt x="5754997" y="228620"/>
                  <a:pt x="5746058" y="229875"/>
                </a:cubicBezTo>
                <a:cubicBezTo>
                  <a:pt x="5712699" y="233037"/>
                  <a:pt x="5708560" y="230583"/>
                  <a:pt x="5706471" y="273373"/>
                </a:cubicBezTo>
                <a:cubicBezTo>
                  <a:pt x="5706471" y="273373"/>
                  <a:pt x="5705193" y="273551"/>
                  <a:pt x="5705346" y="275048"/>
                </a:cubicBezTo>
                <a:cubicBezTo>
                  <a:pt x="5703050" y="290547"/>
                  <a:pt x="5698401" y="295754"/>
                  <a:pt x="5685169" y="293056"/>
                </a:cubicBezTo>
                <a:cubicBezTo>
                  <a:pt x="5627596" y="287474"/>
                  <a:pt x="5569206" y="286561"/>
                  <a:pt x="5511940" y="283972"/>
                </a:cubicBezTo>
                <a:cubicBezTo>
                  <a:pt x="5475566" y="283005"/>
                  <a:pt x="5438070" y="283712"/>
                  <a:pt x="5401850" y="284240"/>
                </a:cubicBezTo>
                <a:cubicBezTo>
                  <a:pt x="5357814" y="284348"/>
                  <a:pt x="5315413" y="275120"/>
                  <a:pt x="5271889" y="267567"/>
                </a:cubicBezTo>
                <a:cubicBezTo>
                  <a:pt x="5239039" y="263069"/>
                  <a:pt x="5207775" y="261386"/>
                  <a:pt x="5177228" y="279331"/>
                </a:cubicBezTo>
                <a:cubicBezTo>
                  <a:pt x="5165070" y="287108"/>
                  <a:pt x="5153269" y="285728"/>
                  <a:pt x="5139732" y="280040"/>
                </a:cubicBezTo>
                <a:cubicBezTo>
                  <a:pt x="5114085" y="269977"/>
                  <a:pt x="5086653" y="267755"/>
                  <a:pt x="5058709" y="273193"/>
                </a:cubicBezTo>
                <a:cubicBezTo>
                  <a:pt x="5034751" y="279591"/>
                  <a:pt x="5009055" y="281678"/>
                  <a:pt x="4984023" y="277602"/>
                </a:cubicBezTo>
                <a:cubicBezTo>
                  <a:pt x="4946067" y="273821"/>
                  <a:pt x="4908570" y="274529"/>
                  <a:pt x="4870257" y="279905"/>
                </a:cubicBezTo>
                <a:cubicBezTo>
                  <a:pt x="4845991" y="283310"/>
                  <a:pt x="4822696" y="283542"/>
                  <a:pt x="4799402" y="283776"/>
                </a:cubicBezTo>
                <a:cubicBezTo>
                  <a:pt x="4748674" y="281786"/>
                  <a:pt x="4697129" y="284465"/>
                  <a:pt x="4645891" y="290136"/>
                </a:cubicBezTo>
                <a:cubicBezTo>
                  <a:pt x="4594653" y="295808"/>
                  <a:pt x="4543721" y="304472"/>
                  <a:pt x="4493454" y="306971"/>
                </a:cubicBezTo>
                <a:cubicBezTo>
                  <a:pt x="4458512" y="307321"/>
                  <a:pt x="4423263" y="304677"/>
                  <a:pt x="4389242" y="314005"/>
                </a:cubicBezTo>
                <a:cubicBezTo>
                  <a:pt x="4335246" y="330687"/>
                  <a:pt x="4280993" y="332229"/>
                  <a:pt x="4227047" y="336762"/>
                </a:cubicBezTo>
                <a:cubicBezTo>
                  <a:pt x="4199921" y="337533"/>
                  <a:pt x="4172641" y="336806"/>
                  <a:pt x="4144697" y="342246"/>
                </a:cubicBezTo>
                <a:cubicBezTo>
                  <a:pt x="4113078" y="349717"/>
                  <a:pt x="4079258" y="348391"/>
                  <a:pt x="4048252" y="361849"/>
                </a:cubicBezTo>
                <a:cubicBezTo>
                  <a:pt x="4028430" y="370701"/>
                  <a:pt x="4007844" y="372071"/>
                  <a:pt x="3988227" y="370271"/>
                </a:cubicBezTo>
                <a:cubicBezTo>
                  <a:pt x="3965902" y="367332"/>
                  <a:pt x="3945315" y="368702"/>
                  <a:pt x="3924064" y="376237"/>
                </a:cubicBezTo>
                <a:cubicBezTo>
                  <a:pt x="3899289" y="387302"/>
                  <a:pt x="3872776" y="394058"/>
                  <a:pt x="3846110" y="399317"/>
                </a:cubicBezTo>
                <a:cubicBezTo>
                  <a:pt x="3809381" y="407506"/>
                  <a:pt x="3773775" y="414020"/>
                  <a:pt x="3738322" y="422029"/>
                </a:cubicBezTo>
                <a:cubicBezTo>
                  <a:pt x="3690251" y="433327"/>
                  <a:pt x="3642182" y="444624"/>
                  <a:pt x="3594111" y="455923"/>
                </a:cubicBezTo>
                <a:cubicBezTo>
                  <a:pt x="3564891" y="461540"/>
                  <a:pt x="3537101" y="468476"/>
                  <a:pt x="3509312" y="475409"/>
                </a:cubicBezTo>
                <a:cubicBezTo>
                  <a:pt x="3465073" y="486170"/>
                  <a:pt x="3422878" y="504232"/>
                  <a:pt x="3376799" y="497038"/>
                </a:cubicBezTo>
                <a:cubicBezTo>
                  <a:pt x="3370261" y="496437"/>
                  <a:pt x="3368013" y="499788"/>
                  <a:pt x="3368778" y="507270"/>
                </a:cubicBezTo>
                <a:cubicBezTo>
                  <a:pt x="3369854" y="517743"/>
                  <a:pt x="3374299" y="523191"/>
                  <a:pt x="3383238" y="521937"/>
                </a:cubicBezTo>
                <a:cubicBezTo>
                  <a:pt x="3392178" y="520682"/>
                  <a:pt x="3400964" y="517930"/>
                  <a:pt x="3409904" y="516676"/>
                </a:cubicBezTo>
                <a:cubicBezTo>
                  <a:pt x="3600858" y="483813"/>
                  <a:pt x="3792781" y="447779"/>
                  <a:pt x="3984042" y="417907"/>
                </a:cubicBezTo>
                <a:cubicBezTo>
                  <a:pt x="4160130" y="391684"/>
                  <a:pt x="4336373" y="366955"/>
                  <a:pt x="4513535" y="351205"/>
                </a:cubicBezTo>
                <a:cubicBezTo>
                  <a:pt x="4627811" y="341241"/>
                  <a:pt x="4741118" y="334451"/>
                  <a:pt x="4854731" y="330651"/>
                </a:cubicBezTo>
                <a:cubicBezTo>
                  <a:pt x="4953989" y="325830"/>
                  <a:pt x="5053708" y="325499"/>
                  <a:pt x="5153579" y="326663"/>
                </a:cubicBezTo>
                <a:cubicBezTo>
                  <a:pt x="5276900" y="329092"/>
                  <a:pt x="5398740" y="342352"/>
                  <a:pt x="5521550" y="352439"/>
                </a:cubicBezTo>
                <a:cubicBezTo>
                  <a:pt x="5560630" y="354545"/>
                  <a:pt x="5600477" y="364131"/>
                  <a:pt x="5638636" y="357260"/>
                </a:cubicBezTo>
                <a:cubicBezTo>
                  <a:pt x="5682059" y="351168"/>
                  <a:pt x="5723386" y="349922"/>
                  <a:pt x="5762367" y="376325"/>
                </a:cubicBezTo>
                <a:cubicBezTo>
                  <a:pt x="5777643" y="386324"/>
                  <a:pt x="5795676" y="385312"/>
                  <a:pt x="5812941" y="376818"/>
                </a:cubicBezTo>
                <a:cubicBezTo>
                  <a:pt x="5823976" y="370716"/>
                  <a:pt x="5835624" y="370599"/>
                  <a:pt x="5848701" y="371801"/>
                </a:cubicBezTo>
                <a:cubicBezTo>
                  <a:pt x="5868319" y="373602"/>
                  <a:pt x="5888395" y="379891"/>
                  <a:pt x="5908215" y="371039"/>
                </a:cubicBezTo>
                <a:cubicBezTo>
                  <a:pt x="5925634" y="364042"/>
                  <a:pt x="5939019" y="368234"/>
                  <a:pt x="5952201" y="383081"/>
                </a:cubicBezTo>
                <a:cubicBezTo>
                  <a:pt x="5956645" y="388529"/>
                  <a:pt x="5961907" y="389307"/>
                  <a:pt x="5967986" y="385420"/>
                </a:cubicBezTo>
                <a:cubicBezTo>
                  <a:pt x="5976466" y="379676"/>
                  <a:pt x="5986529" y="376745"/>
                  <a:pt x="5997206" y="379801"/>
                </a:cubicBezTo>
                <a:cubicBezTo>
                  <a:pt x="6029085" y="387471"/>
                  <a:pt x="6063873" y="385625"/>
                  <a:pt x="6096058" y="396287"/>
                </a:cubicBezTo>
                <a:cubicBezTo>
                  <a:pt x="6106889" y="400838"/>
                  <a:pt x="6117259" y="400901"/>
                  <a:pt x="6126863" y="393483"/>
                </a:cubicBezTo>
                <a:cubicBezTo>
                  <a:pt x="6147500" y="379963"/>
                  <a:pt x="6154039" y="380563"/>
                  <a:pt x="6170388" y="401035"/>
                </a:cubicBezTo>
                <a:cubicBezTo>
                  <a:pt x="6176417" y="409296"/>
                  <a:pt x="6183416" y="414384"/>
                  <a:pt x="6191078" y="413309"/>
                </a:cubicBezTo>
                <a:cubicBezTo>
                  <a:pt x="6218051" y="411043"/>
                  <a:pt x="6243544" y="419608"/>
                  <a:pt x="6268729" y="425181"/>
                </a:cubicBezTo>
                <a:cubicBezTo>
                  <a:pt x="6291361" y="431112"/>
                  <a:pt x="6313839" y="435548"/>
                  <a:pt x="6336367" y="427833"/>
                </a:cubicBezTo>
                <a:cubicBezTo>
                  <a:pt x="6345153" y="425082"/>
                  <a:pt x="6350569" y="427357"/>
                  <a:pt x="6355166" y="434301"/>
                </a:cubicBezTo>
                <a:cubicBezTo>
                  <a:pt x="6361196" y="442561"/>
                  <a:pt x="6368654" y="452139"/>
                  <a:pt x="6378564" y="447714"/>
                </a:cubicBezTo>
                <a:cubicBezTo>
                  <a:pt x="6399662" y="438682"/>
                  <a:pt x="6418615" y="446647"/>
                  <a:pt x="6435781" y="462451"/>
                </a:cubicBezTo>
                <a:cubicBezTo>
                  <a:pt x="6461377" y="484663"/>
                  <a:pt x="6490394" y="489697"/>
                  <a:pt x="6519972" y="474924"/>
                </a:cubicBezTo>
                <a:cubicBezTo>
                  <a:pt x="6531158" y="470319"/>
                  <a:pt x="6535296" y="472772"/>
                  <a:pt x="6536677" y="486239"/>
                </a:cubicBezTo>
                <a:cubicBezTo>
                  <a:pt x="6537137" y="490728"/>
                  <a:pt x="6537598" y="495216"/>
                  <a:pt x="6539181" y="498030"/>
                </a:cubicBezTo>
                <a:cubicBezTo>
                  <a:pt x="6559005" y="527121"/>
                  <a:pt x="6578675" y="554716"/>
                  <a:pt x="6613923" y="557358"/>
                </a:cubicBezTo>
                <a:cubicBezTo>
                  <a:pt x="6621740" y="557780"/>
                  <a:pt x="6620923" y="562448"/>
                  <a:pt x="6618983" y="568791"/>
                </a:cubicBezTo>
                <a:cubicBezTo>
                  <a:pt x="6618013" y="571963"/>
                  <a:pt x="6615765" y="575314"/>
                  <a:pt x="6613518" y="578664"/>
                </a:cubicBezTo>
                <a:cubicBezTo>
                  <a:pt x="6609023" y="585366"/>
                  <a:pt x="6604373" y="590572"/>
                  <a:pt x="6610403" y="598832"/>
                </a:cubicBezTo>
                <a:cubicBezTo>
                  <a:pt x="6615154" y="607272"/>
                  <a:pt x="6620927" y="600391"/>
                  <a:pt x="6627160" y="597999"/>
                </a:cubicBezTo>
                <a:cubicBezTo>
                  <a:pt x="6639470" y="591719"/>
                  <a:pt x="6653058" y="585258"/>
                  <a:pt x="6664195" y="592802"/>
                </a:cubicBezTo>
                <a:cubicBezTo>
                  <a:pt x="6678041" y="601483"/>
                  <a:pt x="6683966" y="596098"/>
                  <a:pt x="6691678" y="582875"/>
                </a:cubicBezTo>
                <a:cubicBezTo>
                  <a:pt x="6693925" y="579524"/>
                  <a:pt x="6696174" y="576174"/>
                  <a:pt x="6699852" y="574140"/>
                </a:cubicBezTo>
                <a:cubicBezTo>
                  <a:pt x="6703223" y="569114"/>
                  <a:pt x="6706901" y="567080"/>
                  <a:pt x="6712622" y="572348"/>
                </a:cubicBezTo>
                <a:cubicBezTo>
                  <a:pt x="6716915" y="576300"/>
                  <a:pt x="6717528" y="582284"/>
                  <a:pt x="6714156" y="587310"/>
                </a:cubicBezTo>
                <a:cubicBezTo>
                  <a:pt x="6710938" y="593832"/>
                  <a:pt x="6710275" y="599997"/>
                  <a:pt x="6705626" y="605202"/>
                </a:cubicBezTo>
                <a:cubicBezTo>
                  <a:pt x="6703226" y="607056"/>
                  <a:pt x="6700826" y="608911"/>
                  <a:pt x="6702562" y="613221"/>
                </a:cubicBezTo>
                <a:cubicBezTo>
                  <a:pt x="6704147" y="616034"/>
                  <a:pt x="6707824" y="614000"/>
                  <a:pt x="6710379" y="613641"/>
                </a:cubicBezTo>
                <a:cubicBezTo>
                  <a:pt x="6714210" y="613105"/>
                  <a:pt x="6716764" y="612746"/>
                  <a:pt x="6719011" y="609395"/>
                </a:cubicBezTo>
                <a:cubicBezTo>
                  <a:pt x="6721258" y="606044"/>
                  <a:pt x="6723814" y="605687"/>
                  <a:pt x="6726674" y="608320"/>
                </a:cubicBezTo>
                <a:cubicBezTo>
                  <a:pt x="6742410" y="622808"/>
                  <a:pt x="6759779" y="627959"/>
                  <a:pt x="6778782" y="623775"/>
                </a:cubicBezTo>
                <a:cubicBezTo>
                  <a:pt x="6787569" y="621025"/>
                  <a:pt x="6796509" y="619770"/>
                  <a:pt x="6805602" y="620012"/>
                </a:cubicBezTo>
                <a:cubicBezTo>
                  <a:pt x="6810710" y="619295"/>
                  <a:pt x="6818373" y="618220"/>
                  <a:pt x="6821694" y="625343"/>
                </a:cubicBezTo>
                <a:cubicBezTo>
                  <a:pt x="6823584" y="631149"/>
                  <a:pt x="6817661" y="636533"/>
                  <a:pt x="6814289" y="641560"/>
                </a:cubicBezTo>
                <a:cubicBezTo>
                  <a:pt x="6812041" y="644911"/>
                  <a:pt x="6809640" y="646765"/>
                  <a:pt x="6807393" y="650116"/>
                </a:cubicBezTo>
                <a:cubicBezTo>
                  <a:pt x="6805145" y="653466"/>
                  <a:pt x="6799066" y="657356"/>
                  <a:pt x="6802234" y="662981"/>
                </a:cubicBezTo>
                <a:cubicBezTo>
                  <a:pt x="6804125" y="668787"/>
                  <a:pt x="6810511" y="667891"/>
                  <a:pt x="6815465" y="665678"/>
                </a:cubicBezTo>
                <a:cubicBezTo>
                  <a:pt x="6826960" y="664066"/>
                  <a:pt x="6836207" y="665803"/>
                  <a:pt x="6848314" y="670176"/>
                </a:cubicBezTo>
                <a:cubicBezTo>
                  <a:pt x="6875390" y="681554"/>
                  <a:pt x="6888672" y="672102"/>
                  <a:pt x="6895820" y="640744"/>
                </a:cubicBezTo>
                <a:cubicBezTo>
                  <a:pt x="6898425" y="628237"/>
                  <a:pt x="6904197" y="621356"/>
                  <a:pt x="6914567" y="621419"/>
                </a:cubicBezTo>
                <a:cubicBezTo>
                  <a:pt x="6917482" y="649847"/>
                  <a:pt x="6920242" y="676779"/>
                  <a:pt x="6923157" y="705208"/>
                </a:cubicBezTo>
                <a:cubicBezTo>
                  <a:pt x="6905431" y="709212"/>
                  <a:pt x="6902367" y="717231"/>
                  <a:pt x="6908855" y="729981"/>
                </a:cubicBezTo>
                <a:cubicBezTo>
                  <a:pt x="6910593" y="734289"/>
                  <a:pt x="6916008" y="736565"/>
                  <a:pt x="6913913" y="741412"/>
                </a:cubicBezTo>
                <a:cubicBezTo>
                  <a:pt x="6910543" y="746438"/>
                  <a:pt x="6905281" y="745659"/>
                  <a:pt x="6901296" y="744700"/>
                </a:cubicBezTo>
                <a:cubicBezTo>
                  <a:pt x="6897464" y="745238"/>
                  <a:pt x="6894757" y="744100"/>
                  <a:pt x="6892049" y="742962"/>
                </a:cubicBezTo>
                <a:cubicBezTo>
                  <a:pt x="6884080" y="741046"/>
                  <a:pt x="6880401" y="743079"/>
                  <a:pt x="6880198" y="753731"/>
                </a:cubicBezTo>
                <a:cubicBezTo>
                  <a:pt x="6879535" y="759896"/>
                  <a:pt x="6876624" y="769411"/>
                  <a:pt x="6869779" y="765818"/>
                </a:cubicBezTo>
                <a:cubicBezTo>
                  <a:pt x="6860378" y="762583"/>
                  <a:pt x="6851438" y="763838"/>
                  <a:pt x="6842346" y="763595"/>
                </a:cubicBezTo>
                <a:cubicBezTo>
                  <a:pt x="6834529" y="763175"/>
                  <a:pt x="6825283" y="761437"/>
                  <a:pt x="6816649" y="765683"/>
                </a:cubicBezTo>
                <a:cubicBezTo>
                  <a:pt x="6809294" y="769752"/>
                  <a:pt x="6800661" y="773998"/>
                  <a:pt x="6808580" y="788064"/>
                </a:cubicBezTo>
                <a:cubicBezTo>
                  <a:pt x="6811596" y="792194"/>
                  <a:pt x="6809348" y="795546"/>
                  <a:pt x="6804392" y="797759"/>
                </a:cubicBezTo>
                <a:cubicBezTo>
                  <a:pt x="6785235" y="800447"/>
                  <a:pt x="6778237" y="795357"/>
                  <a:pt x="6774658" y="773093"/>
                </a:cubicBezTo>
                <a:cubicBezTo>
                  <a:pt x="6773891" y="765612"/>
                  <a:pt x="6772000" y="759806"/>
                  <a:pt x="6766585" y="757530"/>
                </a:cubicBezTo>
                <a:cubicBezTo>
                  <a:pt x="6757185" y="754297"/>
                  <a:pt x="6747939" y="752558"/>
                  <a:pt x="6738029" y="756984"/>
                </a:cubicBezTo>
                <a:cubicBezTo>
                  <a:pt x="6735475" y="757343"/>
                  <a:pt x="6734812" y="763507"/>
                  <a:pt x="6736395" y="766319"/>
                </a:cubicBezTo>
                <a:cubicBezTo>
                  <a:pt x="6736855" y="770808"/>
                  <a:pt x="6737470" y="776793"/>
                  <a:pt x="6735221" y="780145"/>
                </a:cubicBezTo>
                <a:cubicBezTo>
                  <a:pt x="6731849" y="785171"/>
                  <a:pt x="6727816" y="796360"/>
                  <a:pt x="6723064" y="787920"/>
                </a:cubicBezTo>
                <a:cubicBezTo>
                  <a:pt x="6711160" y="772896"/>
                  <a:pt x="6698388" y="774687"/>
                  <a:pt x="6684339" y="776658"/>
                </a:cubicBezTo>
                <a:cubicBezTo>
                  <a:pt x="6676523" y="776238"/>
                  <a:pt x="6668708" y="775817"/>
                  <a:pt x="6661556" y="769231"/>
                </a:cubicBezTo>
                <a:cubicBezTo>
                  <a:pt x="6634529" y="745705"/>
                  <a:pt x="6615525" y="749889"/>
                  <a:pt x="6601021" y="785313"/>
                </a:cubicBezTo>
                <a:cubicBezTo>
                  <a:pt x="6596832" y="795008"/>
                  <a:pt x="6590754" y="798897"/>
                  <a:pt x="6583448" y="790815"/>
                </a:cubicBezTo>
                <a:cubicBezTo>
                  <a:pt x="6566282" y="775010"/>
                  <a:pt x="6546511" y="771714"/>
                  <a:pt x="6525925" y="773084"/>
                </a:cubicBezTo>
                <a:cubicBezTo>
                  <a:pt x="6515554" y="773022"/>
                  <a:pt x="6505490" y="775951"/>
                  <a:pt x="6493843" y="776068"/>
                </a:cubicBezTo>
                <a:cubicBezTo>
                  <a:pt x="6474380" y="775764"/>
                  <a:pt x="6457776" y="778093"/>
                  <a:pt x="6452875" y="806100"/>
                </a:cubicBezTo>
                <a:cubicBezTo>
                  <a:pt x="6451802" y="795627"/>
                  <a:pt x="6452312" y="787966"/>
                  <a:pt x="6447560" y="779526"/>
                </a:cubicBezTo>
                <a:cubicBezTo>
                  <a:pt x="6442502" y="768094"/>
                  <a:pt x="6433101" y="764860"/>
                  <a:pt x="6424162" y="766114"/>
                </a:cubicBezTo>
                <a:cubicBezTo>
                  <a:pt x="6414099" y="769043"/>
                  <a:pt x="6421557" y="778621"/>
                  <a:pt x="6420893" y="784785"/>
                </a:cubicBezTo>
                <a:cubicBezTo>
                  <a:pt x="6420537" y="793942"/>
                  <a:pt x="6416042" y="800644"/>
                  <a:pt x="6407920" y="797231"/>
                </a:cubicBezTo>
                <a:cubicBezTo>
                  <a:pt x="6397089" y="792678"/>
                  <a:pt x="6388149" y="793933"/>
                  <a:pt x="6376808" y="797042"/>
                </a:cubicBezTo>
                <a:cubicBezTo>
                  <a:pt x="6363221" y="803502"/>
                  <a:pt x="6349172" y="805473"/>
                  <a:pt x="6335173" y="795295"/>
                </a:cubicBezTo>
                <a:cubicBezTo>
                  <a:pt x="6326744" y="788890"/>
                  <a:pt x="6319234" y="791460"/>
                  <a:pt x="6313616" y="799837"/>
                </a:cubicBezTo>
                <a:cubicBezTo>
                  <a:pt x="6310245" y="804864"/>
                  <a:pt x="6306874" y="809890"/>
                  <a:pt x="6304626" y="813240"/>
                </a:cubicBezTo>
                <a:cubicBezTo>
                  <a:pt x="6298854" y="820121"/>
                  <a:pt x="6296097" y="831132"/>
                  <a:pt x="6288128" y="829216"/>
                </a:cubicBezTo>
                <a:cubicBezTo>
                  <a:pt x="6280158" y="827298"/>
                  <a:pt x="6280362" y="816645"/>
                  <a:pt x="6279594" y="809163"/>
                </a:cubicBezTo>
                <a:cubicBezTo>
                  <a:pt x="6278828" y="801682"/>
                  <a:pt x="6274026" y="805393"/>
                  <a:pt x="6270042" y="804434"/>
                </a:cubicBezTo>
                <a:cubicBezTo>
                  <a:pt x="6266210" y="804972"/>
                  <a:pt x="6262378" y="805508"/>
                  <a:pt x="6264269" y="811314"/>
                </a:cubicBezTo>
                <a:cubicBezTo>
                  <a:pt x="6268510" y="827413"/>
                  <a:pt x="6261308" y="832978"/>
                  <a:pt x="6249967" y="836088"/>
                </a:cubicBezTo>
                <a:cubicBezTo>
                  <a:pt x="6238627" y="839197"/>
                  <a:pt x="6237964" y="845361"/>
                  <a:pt x="6246699" y="854759"/>
                </a:cubicBezTo>
                <a:cubicBezTo>
                  <a:pt x="6248284" y="857572"/>
                  <a:pt x="6252268" y="858531"/>
                  <a:pt x="6256252" y="859489"/>
                </a:cubicBezTo>
                <a:cubicBezTo>
                  <a:pt x="6291299" y="872785"/>
                  <a:pt x="6327978" y="876745"/>
                  <a:pt x="6365475" y="876037"/>
                </a:cubicBezTo>
                <a:cubicBezTo>
                  <a:pt x="6395309" y="876405"/>
                  <a:pt x="6422895" y="880123"/>
                  <a:pt x="6449461" y="899162"/>
                </a:cubicBezTo>
                <a:cubicBezTo>
                  <a:pt x="6464890" y="910656"/>
                  <a:pt x="6476948" y="927177"/>
                  <a:pt x="6487881" y="945374"/>
                </a:cubicBezTo>
                <a:cubicBezTo>
                  <a:pt x="6494981" y="926165"/>
                  <a:pt x="6501212" y="923773"/>
                  <a:pt x="6515518" y="936943"/>
                </a:cubicBezTo>
                <a:cubicBezTo>
                  <a:pt x="6519809" y="940895"/>
                  <a:pt x="6523131" y="948017"/>
                  <a:pt x="6522620" y="955678"/>
                </a:cubicBezTo>
                <a:cubicBezTo>
                  <a:pt x="6522724" y="969323"/>
                  <a:pt x="6532123" y="972557"/>
                  <a:pt x="6541216" y="972800"/>
                </a:cubicBezTo>
                <a:cubicBezTo>
                  <a:pt x="6550464" y="974537"/>
                  <a:pt x="6553529" y="966518"/>
                  <a:pt x="6556593" y="958500"/>
                </a:cubicBezTo>
                <a:cubicBezTo>
                  <a:pt x="6558379" y="950660"/>
                  <a:pt x="6557459" y="941684"/>
                  <a:pt x="6564202" y="931631"/>
                </a:cubicBezTo>
                <a:cubicBezTo>
                  <a:pt x="6562211" y="950122"/>
                  <a:pt x="6570334" y="953536"/>
                  <a:pt x="6580858" y="955096"/>
                </a:cubicBezTo>
                <a:cubicBezTo>
                  <a:pt x="6589951" y="955337"/>
                  <a:pt x="6600935" y="961384"/>
                  <a:pt x="6600578" y="970541"/>
                </a:cubicBezTo>
                <a:cubicBezTo>
                  <a:pt x="6599711" y="987358"/>
                  <a:pt x="6600121" y="1003996"/>
                  <a:pt x="6592562" y="1018716"/>
                </a:cubicBezTo>
                <a:cubicBezTo>
                  <a:pt x="6588221" y="1026915"/>
                  <a:pt x="6583266" y="1029127"/>
                  <a:pt x="6574173" y="1028885"/>
                </a:cubicBezTo>
                <a:cubicBezTo>
                  <a:pt x="6567480" y="1026788"/>
                  <a:pt x="6564619" y="1024155"/>
                  <a:pt x="6564976" y="1014998"/>
                </a:cubicBezTo>
                <a:cubicBezTo>
                  <a:pt x="6564361" y="1009013"/>
                  <a:pt x="6560224" y="1006557"/>
                  <a:pt x="6556392" y="1007096"/>
                </a:cubicBezTo>
                <a:cubicBezTo>
                  <a:pt x="6541220" y="1010743"/>
                  <a:pt x="6531360" y="1003019"/>
                  <a:pt x="6521346" y="993799"/>
                </a:cubicBezTo>
                <a:cubicBezTo>
                  <a:pt x="6511486" y="986077"/>
                  <a:pt x="6500963" y="984518"/>
                  <a:pt x="6493097" y="996246"/>
                </a:cubicBezTo>
                <a:cubicBezTo>
                  <a:pt x="6487478" y="1004623"/>
                  <a:pt x="6484617" y="1001988"/>
                  <a:pt x="6484974" y="992832"/>
                </a:cubicBezTo>
                <a:cubicBezTo>
                  <a:pt x="6484361" y="986847"/>
                  <a:pt x="6481653" y="985709"/>
                  <a:pt x="6476238" y="983433"/>
                </a:cubicBezTo>
                <a:cubicBezTo>
                  <a:pt x="6453606" y="977502"/>
                  <a:pt x="6430619" y="980728"/>
                  <a:pt x="6409828" y="992751"/>
                </a:cubicBezTo>
                <a:cubicBezTo>
                  <a:pt x="6398947" y="1000349"/>
                  <a:pt x="6387453" y="1001961"/>
                  <a:pt x="6375651" y="1000583"/>
                </a:cubicBezTo>
                <a:cubicBezTo>
                  <a:pt x="6365128" y="999024"/>
                  <a:pt x="6355422" y="992797"/>
                  <a:pt x="6346992" y="986391"/>
                </a:cubicBezTo>
                <a:cubicBezTo>
                  <a:pt x="6342701" y="982439"/>
                  <a:pt x="6339533" y="976813"/>
                  <a:pt x="6333608" y="982198"/>
                </a:cubicBezTo>
                <a:cubicBezTo>
                  <a:pt x="6327682" y="987583"/>
                  <a:pt x="6328295" y="993567"/>
                  <a:pt x="6330339" y="1000869"/>
                </a:cubicBezTo>
                <a:cubicBezTo>
                  <a:pt x="6332230" y="1006674"/>
                  <a:pt x="6335245" y="1010805"/>
                  <a:pt x="6334581" y="1016969"/>
                </a:cubicBezTo>
                <a:cubicBezTo>
                  <a:pt x="6336269" y="1033428"/>
                  <a:pt x="6343421" y="1040012"/>
                  <a:pt x="6356499" y="1041213"/>
                </a:cubicBezTo>
                <a:cubicBezTo>
                  <a:pt x="6380100" y="1043972"/>
                  <a:pt x="6401301" y="1048587"/>
                  <a:pt x="6423933" y="1054518"/>
                </a:cubicBezTo>
                <a:cubicBezTo>
                  <a:pt x="6437471" y="1060207"/>
                  <a:pt x="6439514" y="1067509"/>
                  <a:pt x="6431802" y="1080733"/>
                </a:cubicBezTo>
                <a:cubicBezTo>
                  <a:pt x="6430525" y="1080912"/>
                  <a:pt x="6430679" y="1082409"/>
                  <a:pt x="6430832" y="1083904"/>
                </a:cubicBezTo>
                <a:cubicBezTo>
                  <a:pt x="6429811" y="1099225"/>
                  <a:pt x="6421793" y="1109456"/>
                  <a:pt x="6413620" y="1118194"/>
                </a:cubicBezTo>
                <a:cubicBezTo>
                  <a:pt x="6407847" y="1125073"/>
                  <a:pt x="6404986" y="1122439"/>
                  <a:pt x="6403095" y="1116633"/>
                </a:cubicBezTo>
                <a:cubicBezTo>
                  <a:pt x="6399162" y="1103526"/>
                  <a:pt x="6404933" y="1096645"/>
                  <a:pt x="6414996" y="1093715"/>
                </a:cubicBezTo>
                <a:cubicBezTo>
                  <a:pt x="6411675" y="1086593"/>
                  <a:pt x="6407230" y="1081145"/>
                  <a:pt x="6400845" y="1082041"/>
                </a:cubicBezTo>
                <a:cubicBezTo>
                  <a:pt x="6397014" y="1082578"/>
                  <a:pt x="6396350" y="1088743"/>
                  <a:pt x="6395533" y="1093411"/>
                </a:cubicBezTo>
                <a:cubicBezTo>
                  <a:pt x="6392724" y="1116571"/>
                  <a:pt x="6388078" y="1121776"/>
                  <a:pt x="6368767" y="1122968"/>
                </a:cubicBezTo>
                <a:cubicBezTo>
                  <a:pt x="6350580" y="1122485"/>
                  <a:pt x="6331424" y="1125172"/>
                  <a:pt x="6313851" y="1130673"/>
                </a:cubicBezTo>
                <a:cubicBezTo>
                  <a:pt x="6290046" y="1138567"/>
                  <a:pt x="6284324" y="1133299"/>
                  <a:pt x="6285241" y="1104333"/>
                </a:cubicBezTo>
                <a:cubicBezTo>
                  <a:pt x="6285087" y="1102836"/>
                  <a:pt x="6284934" y="1101340"/>
                  <a:pt x="6284780" y="1099844"/>
                </a:cubicBezTo>
                <a:cubicBezTo>
                  <a:pt x="6285597" y="1095175"/>
                  <a:pt x="6288814" y="1088653"/>
                  <a:pt x="6282123" y="1086557"/>
                </a:cubicBezTo>
                <a:cubicBezTo>
                  <a:pt x="6275583" y="1085957"/>
                  <a:pt x="6268891" y="1083860"/>
                  <a:pt x="6265980" y="1093375"/>
                </a:cubicBezTo>
                <a:cubicBezTo>
                  <a:pt x="6264040" y="1099718"/>
                  <a:pt x="6261946" y="1104565"/>
                  <a:pt x="6261283" y="1110729"/>
                </a:cubicBezTo>
                <a:cubicBezTo>
                  <a:pt x="6257094" y="1120424"/>
                  <a:pt x="6252139" y="1122636"/>
                  <a:pt x="6243863" y="1117727"/>
                </a:cubicBezTo>
                <a:cubicBezTo>
                  <a:pt x="6235740" y="1114313"/>
                  <a:pt x="6236250" y="1106654"/>
                  <a:pt x="6240745" y="1099951"/>
                </a:cubicBezTo>
                <a:cubicBezTo>
                  <a:pt x="6241715" y="1096780"/>
                  <a:pt x="6242838" y="1095104"/>
                  <a:pt x="6243809" y="1091932"/>
                </a:cubicBezTo>
                <a:cubicBezTo>
                  <a:pt x="6246057" y="1088582"/>
                  <a:pt x="6245597" y="1084093"/>
                  <a:pt x="6242736" y="1081459"/>
                </a:cubicBezTo>
                <a:cubicBezTo>
                  <a:pt x="6238597" y="1079004"/>
                  <a:pt x="6237780" y="1083672"/>
                  <a:pt x="6235379" y="1085526"/>
                </a:cubicBezTo>
                <a:cubicBezTo>
                  <a:pt x="6230732" y="1090731"/>
                  <a:pt x="6227514" y="1097254"/>
                  <a:pt x="6225726" y="1105094"/>
                </a:cubicBezTo>
                <a:cubicBezTo>
                  <a:pt x="6218780" y="1125800"/>
                  <a:pt x="6211425" y="1129868"/>
                  <a:pt x="6193749" y="1121723"/>
                </a:cubicBezTo>
                <a:cubicBezTo>
                  <a:pt x="6185626" y="1118310"/>
                  <a:pt x="6177350" y="1113399"/>
                  <a:pt x="6169226" y="1109986"/>
                </a:cubicBezTo>
                <a:cubicBezTo>
                  <a:pt x="6163811" y="1107710"/>
                  <a:pt x="6157273" y="1107110"/>
                  <a:pt x="6152931" y="1115309"/>
                </a:cubicBezTo>
                <a:cubicBezTo>
                  <a:pt x="6147466" y="1125181"/>
                  <a:pt x="6144708" y="1136192"/>
                  <a:pt x="6131783" y="1136488"/>
                </a:cubicBezTo>
                <a:cubicBezTo>
                  <a:pt x="6123968" y="1136067"/>
                  <a:pt x="6119166" y="1139776"/>
                  <a:pt x="6112166" y="1134688"/>
                </a:cubicBezTo>
                <a:cubicBezTo>
                  <a:pt x="6077018" y="1107746"/>
                  <a:pt x="6040492" y="1105282"/>
                  <a:pt x="6001821" y="1119814"/>
                </a:cubicBezTo>
                <a:cubicBezTo>
                  <a:pt x="5995589" y="1122207"/>
                  <a:pt x="5990327" y="1121427"/>
                  <a:pt x="5984758" y="1117655"/>
                </a:cubicBezTo>
                <a:cubicBezTo>
                  <a:pt x="5971883" y="1105802"/>
                  <a:pt x="5957682" y="1106276"/>
                  <a:pt x="5942664" y="1111420"/>
                </a:cubicBezTo>
                <a:cubicBezTo>
                  <a:pt x="5921566" y="1120451"/>
                  <a:pt x="5903176" y="1130619"/>
                  <a:pt x="5885247" y="1145277"/>
                </a:cubicBezTo>
                <a:cubicBezTo>
                  <a:pt x="5876920" y="1152517"/>
                  <a:pt x="5868593" y="1159756"/>
                  <a:pt x="5858225" y="1159693"/>
                </a:cubicBezTo>
                <a:cubicBezTo>
                  <a:pt x="5824098" y="1155375"/>
                  <a:pt x="5788339" y="1160393"/>
                  <a:pt x="5755695" y="1145242"/>
                </a:cubicBezTo>
                <a:cubicBezTo>
                  <a:pt x="5748849" y="1141649"/>
                  <a:pt x="5743894" y="1143862"/>
                  <a:pt x="5738121" y="1150743"/>
                </a:cubicBezTo>
                <a:cubicBezTo>
                  <a:pt x="5735874" y="1154094"/>
                  <a:pt x="5733626" y="1157444"/>
                  <a:pt x="5731226" y="1159299"/>
                </a:cubicBezTo>
                <a:cubicBezTo>
                  <a:pt x="5724994" y="1161691"/>
                  <a:pt x="5726578" y="1164504"/>
                  <a:pt x="5728315" y="1168814"/>
                </a:cubicBezTo>
                <a:cubicBezTo>
                  <a:pt x="5731790" y="1177432"/>
                  <a:pt x="5737359" y="1181206"/>
                  <a:pt x="5745021" y="1180129"/>
                </a:cubicBezTo>
                <a:cubicBezTo>
                  <a:pt x="5753960" y="1178876"/>
                  <a:pt x="5758712" y="1187315"/>
                  <a:pt x="5758356" y="1196471"/>
                </a:cubicBezTo>
                <a:cubicBezTo>
                  <a:pt x="5757845" y="1204132"/>
                  <a:pt x="5749877" y="1202215"/>
                  <a:pt x="5744614" y="1201435"/>
                </a:cubicBezTo>
                <a:cubicBezTo>
                  <a:pt x="5730259" y="1200414"/>
                  <a:pt x="5725047" y="1187485"/>
                  <a:pt x="5719988" y="1176053"/>
                </a:cubicBezTo>
                <a:cubicBezTo>
                  <a:pt x="5697814" y="1136667"/>
                  <a:pt x="5665783" y="1127502"/>
                  <a:pt x="5632171" y="1153467"/>
                </a:cubicBezTo>
                <a:cubicBezTo>
                  <a:pt x="5623692" y="1159210"/>
                  <a:pt x="5615058" y="1163456"/>
                  <a:pt x="5605965" y="1163215"/>
                </a:cubicBezTo>
                <a:cubicBezTo>
                  <a:pt x="5599580" y="1164110"/>
                  <a:pt x="5596871" y="1162973"/>
                  <a:pt x="5596105" y="1155492"/>
                </a:cubicBezTo>
                <a:cubicBezTo>
                  <a:pt x="5593447" y="1142205"/>
                  <a:pt x="5589156" y="1138253"/>
                  <a:pt x="5578122" y="1144354"/>
                </a:cubicBezTo>
                <a:cubicBezTo>
                  <a:pt x="5557177" y="1154883"/>
                  <a:pt x="5536745" y="1157750"/>
                  <a:pt x="5515033" y="1160795"/>
                </a:cubicBezTo>
                <a:cubicBezTo>
                  <a:pt x="5480397" y="1164137"/>
                  <a:pt x="5449391" y="1177595"/>
                  <a:pt x="5425638" y="1211282"/>
                </a:cubicBezTo>
                <a:cubicBezTo>
                  <a:pt x="5425638" y="1211282"/>
                  <a:pt x="5424208" y="1209965"/>
                  <a:pt x="5424054" y="1208468"/>
                </a:cubicBezTo>
                <a:cubicBezTo>
                  <a:pt x="5424872" y="1203801"/>
                  <a:pt x="5426966" y="1198954"/>
                  <a:pt x="5427630" y="1192790"/>
                </a:cubicBezTo>
                <a:cubicBezTo>
                  <a:pt x="5428803" y="1178965"/>
                  <a:pt x="5425636" y="1173339"/>
                  <a:pt x="5413835" y="1171959"/>
                </a:cubicBezTo>
                <a:cubicBezTo>
                  <a:pt x="5399479" y="1170938"/>
                  <a:pt x="5395955" y="1174467"/>
                  <a:pt x="5396364" y="1191106"/>
                </a:cubicBezTo>
                <a:cubicBezTo>
                  <a:pt x="5396825" y="1195594"/>
                  <a:pt x="5400299" y="1204213"/>
                  <a:pt x="5392638" y="1205288"/>
                </a:cubicBezTo>
                <a:cubicBezTo>
                  <a:pt x="5381297" y="1208397"/>
                  <a:pt x="5372407" y="1197502"/>
                  <a:pt x="5376288" y="1184816"/>
                </a:cubicBezTo>
                <a:cubicBezTo>
                  <a:pt x="5379352" y="1176797"/>
                  <a:pt x="5377615" y="1172488"/>
                  <a:pt x="5369645" y="1170570"/>
                </a:cubicBezTo>
                <a:cubicBezTo>
                  <a:pt x="5352276" y="1165419"/>
                  <a:pt x="5334753" y="1158770"/>
                  <a:pt x="5318201" y="1148951"/>
                </a:cubicBezTo>
                <a:cubicBezTo>
                  <a:pt x="5304509" y="1141765"/>
                  <a:pt x="5290308" y="1142241"/>
                  <a:pt x="5277333" y="1154686"/>
                </a:cubicBezTo>
                <a:cubicBezTo>
                  <a:pt x="5273962" y="1159713"/>
                  <a:pt x="5269006" y="1161925"/>
                  <a:pt x="5262621" y="1162820"/>
                </a:cubicBezTo>
                <a:cubicBezTo>
                  <a:pt x="5252251" y="1162758"/>
                  <a:pt x="5241880" y="1162695"/>
                  <a:pt x="5231510" y="1162632"/>
                </a:cubicBezTo>
                <a:cubicBezTo>
                  <a:pt x="5223847" y="1163707"/>
                  <a:pt x="5217002" y="1160115"/>
                  <a:pt x="5213374" y="1150000"/>
                </a:cubicBezTo>
                <a:cubicBezTo>
                  <a:pt x="5211023" y="1139706"/>
                  <a:pt x="5205761" y="1138926"/>
                  <a:pt x="5198406" y="1142993"/>
                </a:cubicBezTo>
                <a:cubicBezTo>
                  <a:pt x="5192173" y="1145385"/>
                  <a:pt x="5184664" y="1147956"/>
                  <a:pt x="5178431" y="1150349"/>
                </a:cubicBezTo>
                <a:cubicBezTo>
                  <a:pt x="5163567" y="1156988"/>
                  <a:pt x="5155700" y="1168715"/>
                  <a:pt x="5154987" y="1187028"/>
                </a:cubicBezTo>
                <a:cubicBezTo>
                  <a:pt x="5154324" y="1193193"/>
                  <a:pt x="5154937" y="1199178"/>
                  <a:pt x="5154273" y="1205341"/>
                </a:cubicBezTo>
                <a:cubicBezTo>
                  <a:pt x="5145840" y="1160993"/>
                  <a:pt x="5116977" y="1157454"/>
                  <a:pt x="5086990" y="1155590"/>
                </a:cubicBezTo>
                <a:cubicBezTo>
                  <a:pt x="5077743" y="1153853"/>
                  <a:pt x="5071817" y="1159237"/>
                  <a:pt x="5066046" y="1166117"/>
                </a:cubicBezTo>
                <a:cubicBezTo>
                  <a:pt x="5060273" y="1172999"/>
                  <a:pt x="5058487" y="1180838"/>
                  <a:pt x="5061960" y="1189457"/>
                </a:cubicBezTo>
                <a:cubicBezTo>
                  <a:pt x="5065282" y="1196580"/>
                  <a:pt x="5071207" y="1191195"/>
                  <a:pt x="5076315" y="1190478"/>
                </a:cubicBezTo>
                <a:cubicBezTo>
                  <a:pt x="5080147" y="1189941"/>
                  <a:pt x="5086380" y="1187549"/>
                  <a:pt x="5088423" y="1194852"/>
                </a:cubicBezTo>
                <a:cubicBezTo>
                  <a:pt x="5090314" y="1200656"/>
                  <a:pt x="5088526" y="1208496"/>
                  <a:pt x="5083725" y="1212205"/>
                </a:cubicBezTo>
                <a:cubicBezTo>
                  <a:pt x="5079078" y="1217410"/>
                  <a:pt x="5072691" y="1218307"/>
                  <a:pt x="5067583" y="1219023"/>
                </a:cubicBezTo>
                <a:cubicBezTo>
                  <a:pt x="5061197" y="1219919"/>
                  <a:pt x="5054811" y="1220815"/>
                  <a:pt x="5051593" y="1227338"/>
                </a:cubicBezTo>
                <a:cubicBezTo>
                  <a:pt x="5059054" y="1236915"/>
                  <a:pt x="5069730" y="1239971"/>
                  <a:pt x="5078669" y="1238716"/>
                </a:cubicBezTo>
                <a:cubicBezTo>
                  <a:pt x="5105796" y="1237946"/>
                  <a:pt x="5131135" y="1245014"/>
                  <a:pt x="5156475" y="1252083"/>
                </a:cubicBezTo>
                <a:cubicBezTo>
                  <a:pt x="5173843" y="1257235"/>
                  <a:pt x="5190446" y="1254905"/>
                  <a:pt x="5205821" y="1240606"/>
                </a:cubicBezTo>
                <a:cubicBezTo>
                  <a:pt x="5210469" y="1235400"/>
                  <a:pt x="5215731" y="1236180"/>
                  <a:pt x="5221453" y="1241448"/>
                </a:cubicBezTo>
                <a:cubicBezTo>
                  <a:pt x="5231621" y="1252164"/>
                  <a:pt x="5243881" y="1258032"/>
                  <a:pt x="5256143" y="1263901"/>
                </a:cubicBezTo>
                <a:cubicBezTo>
                  <a:pt x="5262835" y="1265997"/>
                  <a:pt x="5269221" y="1265102"/>
                  <a:pt x="5275146" y="1259717"/>
                </a:cubicBezTo>
                <a:cubicBezTo>
                  <a:pt x="5286997" y="1248947"/>
                  <a:pt x="5300738" y="1243984"/>
                  <a:pt x="5315246" y="1246501"/>
                </a:cubicBezTo>
                <a:cubicBezTo>
                  <a:pt x="5328478" y="1249198"/>
                  <a:pt x="5341710" y="1251895"/>
                  <a:pt x="5353663" y="1254771"/>
                </a:cubicBezTo>
                <a:cubicBezTo>
                  <a:pt x="5363064" y="1258005"/>
                  <a:pt x="5368018" y="1255792"/>
                  <a:pt x="5368068" y="1243644"/>
                </a:cubicBezTo>
                <a:cubicBezTo>
                  <a:pt x="5368579" y="1235984"/>
                  <a:pt x="5370673" y="1231136"/>
                  <a:pt x="5377058" y="1230239"/>
                </a:cubicBezTo>
                <a:cubicBezTo>
                  <a:pt x="5390953" y="1226773"/>
                  <a:pt x="5395552" y="1233716"/>
                  <a:pt x="5393254" y="1249216"/>
                </a:cubicBezTo>
                <a:cubicBezTo>
                  <a:pt x="5390293" y="1270880"/>
                  <a:pt x="5394585" y="1274832"/>
                  <a:pt x="5412465" y="1272322"/>
                </a:cubicBezTo>
                <a:cubicBezTo>
                  <a:pt x="5423958" y="1270710"/>
                  <a:pt x="5435299" y="1267600"/>
                  <a:pt x="5445363" y="1264671"/>
                </a:cubicBezTo>
                <a:cubicBezTo>
                  <a:pt x="5461965" y="1262342"/>
                  <a:pt x="5476984" y="1257198"/>
                  <a:pt x="5493076" y="1262529"/>
                </a:cubicBezTo>
                <a:cubicBezTo>
                  <a:pt x="5502323" y="1264267"/>
                  <a:pt x="5509168" y="1267860"/>
                  <a:pt x="5508148" y="1283182"/>
                </a:cubicBezTo>
                <a:cubicBezTo>
                  <a:pt x="5506668" y="1294013"/>
                  <a:pt x="5512696" y="1302273"/>
                  <a:pt x="5522913" y="1300840"/>
                </a:cubicBezTo>
                <a:cubicBezTo>
                  <a:pt x="5554994" y="1297856"/>
                  <a:pt x="5584472" y="1307380"/>
                  <a:pt x="5614102" y="1318401"/>
                </a:cubicBezTo>
                <a:cubicBezTo>
                  <a:pt x="5636887" y="1325828"/>
                  <a:pt x="5649812" y="1325533"/>
                  <a:pt x="5661252" y="1298126"/>
                </a:cubicBezTo>
                <a:cubicBezTo>
                  <a:pt x="5662529" y="1297946"/>
                  <a:pt x="5663807" y="1297767"/>
                  <a:pt x="5663807" y="1297767"/>
                </a:cubicBezTo>
                <a:cubicBezTo>
                  <a:pt x="5669375" y="1301539"/>
                  <a:pt x="5664370" y="1315901"/>
                  <a:pt x="5672032" y="1314826"/>
                </a:cubicBezTo>
                <a:cubicBezTo>
                  <a:pt x="5678418" y="1313930"/>
                  <a:pt x="5682606" y="1304236"/>
                  <a:pt x="5685670" y="1296217"/>
                </a:cubicBezTo>
                <a:cubicBezTo>
                  <a:pt x="5686794" y="1294542"/>
                  <a:pt x="5687765" y="1291369"/>
                  <a:pt x="5688889" y="1289695"/>
                </a:cubicBezTo>
                <a:cubicBezTo>
                  <a:pt x="5692923" y="1278504"/>
                  <a:pt x="5695680" y="1267493"/>
                  <a:pt x="5697161" y="1256661"/>
                </a:cubicBezTo>
                <a:cubicBezTo>
                  <a:pt x="5698948" y="1248822"/>
                  <a:pt x="5703904" y="1246608"/>
                  <a:pt x="5710596" y="1248706"/>
                </a:cubicBezTo>
                <a:cubicBezTo>
                  <a:pt x="5714734" y="1251160"/>
                  <a:pt x="5720303" y="1254932"/>
                  <a:pt x="5718361" y="1261275"/>
                </a:cubicBezTo>
                <a:cubicBezTo>
                  <a:pt x="5708862" y="1282339"/>
                  <a:pt x="5717089" y="1299398"/>
                  <a:pt x="5724038" y="1316636"/>
                </a:cubicBezTo>
                <a:cubicBezTo>
                  <a:pt x="5727666" y="1326751"/>
                  <a:pt x="5730680" y="1330881"/>
                  <a:pt x="5737422" y="1320828"/>
                </a:cubicBezTo>
                <a:cubicBezTo>
                  <a:pt x="5748965" y="1307066"/>
                  <a:pt x="5764139" y="1303421"/>
                  <a:pt x="5777880" y="1298457"/>
                </a:cubicBezTo>
                <a:cubicBezTo>
                  <a:pt x="5782834" y="1296244"/>
                  <a:pt x="5786666" y="1295706"/>
                  <a:pt x="5788403" y="1300016"/>
                </a:cubicBezTo>
                <a:cubicBezTo>
                  <a:pt x="5797907" y="1316895"/>
                  <a:pt x="5812262" y="1317917"/>
                  <a:pt x="5826617" y="1318938"/>
                </a:cubicBezTo>
                <a:cubicBezTo>
                  <a:pt x="5839848" y="1321635"/>
                  <a:pt x="5852925" y="1322835"/>
                  <a:pt x="5860692" y="1335406"/>
                </a:cubicBezTo>
                <a:cubicBezTo>
                  <a:pt x="5864013" y="1342528"/>
                  <a:pt x="5866567" y="1342170"/>
                  <a:pt x="5872800" y="1339778"/>
                </a:cubicBezTo>
                <a:cubicBezTo>
                  <a:pt x="5895021" y="1329071"/>
                  <a:pt x="5916732" y="1326025"/>
                  <a:pt x="5937576" y="1339795"/>
                </a:cubicBezTo>
                <a:cubicBezTo>
                  <a:pt x="5945853" y="1344704"/>
                  <a:pt x="5950960" y="1343989"/>
                  <a:pt x="5958163" y="1338425"/>
                </a:cubicBezTo>
                <a:cubicBezTo>
                  <a:pt x="5973846" y="1327119"/>
                  <a:pt x="5990448" y="1324789"/>
                  <a:pt x="6008431" y="1335925"/>
                </a:cubicBezTo>
                <a:cubicBezTo>
                  <a:pt x="6012722" y="1339877"/>
                  <a:pt x="6016707" y="1340834"/>
                  <a:pt x="6021510" y="1337126"/>
                </a:cubicBezTo>
                <a:cubicBezTo>
                  <a:pt x="6042299" y="1325102"/>
                  <a:pt x="6080870" y="1334868"/>
                  <a:pt x="6094664" y="1355698"/>
                </a:cubicBezTo>
                <a:cubicBezTo>
                  <a:pt x="6103654" y="1342295"/>
                  <a:pt x="6116273" y="1339008"/>
                  <a:pt x="6128227" y="1341882"/>
                </a:cubicBezTo>
                <a:cubicBezTo>
                  <a:pt x="6145596" y="1347035"/>
                  <a:pt x="6163629" y="1346022"/>
                  <a:pt x="6181662" y="1345011"/>
                </a:cubicBezTo>
                <a:cubicBezTo>
                  <a:pt x="6206234" y="1344597"/>
                  <a:pt x="6221203" y="1351605"/>
                  <a:pt x="6230809" y="1382128"/>
                </a:cubicBezTo>
                <a:cubicBezTo>
                  <a:pt x="6231115" y="1385121"/>
                  <a:pt x="6232546" y="1386438"/>
                  <a:pt x="6232853" y="1389430"/>
                </a:cubicBezTo>
                <a:cubicBezTo>
                  <a:pt x="6236481" y="1399545"/>
                  <a:pt x="6241743" y="1400325"/>
                  <a:pt x="6247362" y="1391948"/>
                </a:cubicBezTo>
                <a:cubicBezTo>
                  <a:pt x="6251857" y="1385246"/>
                  <a:pt x="6256351" y="1378545"/>
                  <a:pt x="6262123" y="1371663"/>
                </a:cubicBezTo>
                <a:cubicBezTo>
                  <a:pt x="6282811" y="1345995"/>
                  <a:pt x="6309121" y="1349892"/>
                  <a:pt x="6326390" y="1379343"/>
                </a:cubicBezTo>
                <a:cubicBezTo>
                  <a:pt x="6332878" y="1392092"/>
                  <a:pt x="6341769" y="1402986"/>
                  <a:pt x="6354183" y="1410351"/>
                </a:cubicBezTo>
                <a:cubicBezTo>
                  <a:pt x="6365320" y="1417895"/>
                  <a:pt x="6376457" y="1425438"/>
                  <a:pt x="6384224" y="1438008"/>
                </a:cubicBezTo>
                <a:cubicBezTo>
                  <a:pt x="6390352" y="1421972"/>
                  <a:pt x="6380849" y="1405091"/>
                  <a:pt x="6386978" y="1389054"/>
                </a:cubicBezTo>
                <a:cubicBezTo>
                  <a:pt x="6400466" y="1406892"/>
                  <a:pt x="6400466" y="1406892"/>
                  <a:pt x="6417272" y="1393909"/>
                </a:cubicBezTo>
                <a:cubicBezTo>
                  <a:pt x="6424627" y="1389843"/>
                  <a:pt x="6429583" y="1387630"/>
                  <a:pt x="6437706" y="1391044"/>
                </a:cubicBezTo>
                <a:cubicBezTo>
                  <a:pt x="6459212" y="1398650"/>
                  <a:pt x="6480414" y="1403264"/>
                  <a:pt x="6501615" y="1407879"/>
                </a:cubicBezTo>
                <a:cubicBezTo>
                  <a:pt x="6566648" y="1423037"/>
                  <a:pt x="6632038" y="1429041"/>
                  <a:pt x="6696254" y="1448867"/>
                </a:cubicBezTo>
                <a:cubicBezTo>
                  <a:pt x="6701515" y="1449647"/>
                  <a:pt x="6709178" y="1448571"/>
                  <a:pt x="6709944" y="1456053"/>
                </a:cubicBezTo>
                <a:cubicBezTo>
                  <a:pt x="6711989" y="1463354"/>
                  <a:pt x="6705910" y="1467242"/>
                  <a:pt x="6702539" y="1472269"/>
                </a:cubicBezTo>
                <a:cubicBezTo>
                  <a:pt x="6699015" y="1475799"/>
                  <a:pt x="6694212" y="1479508"/>
                  <a:pt x="6697380" y="1485135"/>
                </a:cubicBezTo>
                <a:cubicBezTo>
                  <a:pt x="6699424" y="1492437"/>
                  <a:pt x="6704839" y="1494713"/>
                  <a:pt x="6710102" y="1495493"/>
                </a:cubicBezTo>
                <a:cubicBezTo>
                  <a:pt x="6713933" y="1494954"/>
                  <a:pt x="6717765" y="1494416"/>
                  <a:pt x="6721595" y="1493879"/>
                </a:cubicBezTo>
                <a:cubicBezTo>
                  <a:pt x="6739629" y="1492867"/>
                  <a:pt x="6751073" y="1503403"/>
                  <a:pt x="6753221" y="1524350"/>
                </a:cubicBezTo>
                <a:cubicBezTo>
                  <a:pt x="6753987" y="1531831"/>
                  <a:pt x="6754754" y="1539313"/>
                  <a:pt x="6752967" y="1547152"/>
                </a:cubicBezTo>
                <a:cubicBezTo>
                  <a:pt x="6752610" y="1556308"/>
                  <a:pt x="6758178" y="1560080"/>
                  <a:pt x="6765534" y="1556012"/>
                </a:cubicBezTo>
                <a:cubicBezTo>
                  <a:pt x="6779123" y="1549553"/>
                  <a:pt x="6784281" y="1536687"/>
                  <a:pt x="6780857" y="1515919"/>
                </a:cubicBezTo>
                <a:cubicBezTo>
                  <a:pt x="6791024" y="1526635"/>
                  <a:pt x="6798483" y="1536211"/>
                  <a:pt x="6803541" y="1547645"/>
                </a:cubicBezTo>
                <a:cubicBezTo>
                  <a:pt x="6808599" y="1559077"/>
                  <a:pt x="6807530" y="1586548"/>
                  <a:pt x="6799510" y="1596778"/>
                </a:cubicBezTo>
                <a:cubicBezTo>
                  <a:pt x="6789090" y="1608864"/>
                  <a:pt x="6776829" y="1602997"/>
                  <a:pt x="6767276" y="1598266"/>
                </a:cubicBezTo>
                <a:cubicBezTo>
                  <a:pt x="6753584" y="1591080"/>
                  <a:pt x="6738922" y="1587066"/>
                  <a:pt x="6723597" y="1589216"/>
                </a:cubicBezTo>
                <a:cubicBezTo>
                  <a:pt x="6714657" y="1590471"/>
                  <a:pt x="6704440" y="1591905"/>
                  <a:pt x="6694223" y="1593338"/>
                </a:cubicBezTo>
                <a:cubicBezTo>
                  <a:pt x="6652078" y="1599252"/>
                  <a:pt x="6610444" y="1597503"/>
                  <a:pt x="6573557" y="1566253"/>
                </a:cubicBezTo>
                <a:cubicBezTo>
                  <a:pt x="6559406" y="1554579"/>
                  <a:pt x="6552204" y="1560144"/>
                  <a:pt x="6547657" y="1578994"/>
                </a:cubicBezTo>
                <a:cubicBezTo>
                  <a:pt x="6546688" y="1582164"/>
                  <a:pt x="6549702" y="1586296"/>
                  <a:pt x="6546024" y="1588330"/>
                </a:cubicBezTo>
                <a:cubicBezTo>
                  <a:pt x="6542193" y="1588867"/>
                  <a:pt x="6539332" y="1586233"/>
                  <a:pt x="6537748" y="1583419"/>
                </a:cubicBezTo>
                <a:cubicBezTo>
                  <a:pt x="6536164" y="1580607"/>
                  <a:pt x="6534580" y="1577793"/>
                  <a:pt x="6533150" y="1576476"/>
                </a:cubicBezTo>
                <a:cubicBezTo>
                  <a:pt x="6528552" y="1569533"/>
                  <a:pt x="6522829" y="1564265"/>
                  <a:pt x="6517211" y="1572641"/>
                </a:cubicBezTo>
                <a:cubicBezTo>
                  <a:pt x="6510315" y="1581198"/>
                  <a:pt x="6520685" y="1581260"/>
                  <a:pt x="6523700" y="1585391"/>
                </a:cubicBezTo>
                <a:cubicBezTo>
                  <a:pt x="6523853" y="1586886"/>
                  <a:pt x="6525130" y="1586708"/>
                  <a:pt x="6525284" y="1588204"/>
                </a:cubicBezTo>
                <a:cubicBezTo>
                  <a:pt x="6528145" y="1590839"/>
                  <a:pt x="6529882" y="1595147"/>
                  <a:pt x="6527634" y="1598499"/>
                </a:cubicBezTo>
                <a:cubicBezTo>
                  <a:pt x="6525540" y="1603345"/>
                  <a:pt x="6522986" y="1603704"/>
                  <a:pt x="6518848" y="1601249"/>
                </a:cubicBezTo>
                <a:cubicBezTo>
                  <a:pt x="6502603" y="1594422"/>
                  <a:pt x="6489168" y="1602378"/>
                  <a:pt x="6480638" y="1620270"/>
                </a:cubicBezTo>
                <a:cubicBezTo>
                  <a:pt x="6478390" y="1623621"/>
                  <a:pt x="6473590" y="1627330"/>
                  <a:pt x="6474049" y="1631818"/>
                </a:cubicBezTo>
                <a:cubicBezTo>
                  <a:pt x="6475736" y="1648278"/>
                  <a:pt x="6491472" y="1662765"/>
                  <a:pt x="6503937" y="1657980"/>
                </a:cubicBezTo>
                <a:cubicBezTo>
                  <a:pt x="6528865" y="1648411"/>
                  <a:pt x="6553590" y="1649496"/>
                  <a:pt x="6579236" y="1659557"/>
                </a:cubicBezTo>
                <a:cubicBezTo>
                  <a:pt x="6588483" y="1661296"/>
                  <a:pt x="6597730" y="1663033"/>
                  <a:pt x="6604625" y="1654477"/>
                </a:cubicBezTo>
                <a:cubicBezTo>
                  <a:pt x="6610550" y="1649093"/>
                  <a:pt x="6613258" y="1650231"/>
                  <a:pt x="6615456" y="1659028"/>
                </a:cubicBezTo>
                <a:cubicBezTo>
                  <a:pt x="6617960" y="1670818"/>
                  <a:pt x="6625112" y="1677404"/>
                  <a:pt x="6635635" y="1678964"/>
                </a:cubicBezTo>
                <a:cubicBezTo>
                  <a:pt x="6646313" y="1682018"/>
                  <a:pt x="6658268" y="1684895"/>
                  <a:pt x="6670222" y="1687770"/>
                </a:cubicBezTo>
                <a:cubicBezTo>
                  <a:pt x="6680746" y="1689329"/>
                  <a:pt x="6685497" y="1697769"/>
                  <a:pt x="6685448" y="1709917"/>
                </a:cubicBezTo>
                <a:cubicBezTo>
                  <a:pt x="6685601" y="1711415"/>
                  <a:pt x="6685907" y="1714408"/>
                  <a:pt x="6684937" y="1717578"/>
                </a:cubicBezTo>
                <a:cubicBezTo>
                  <a:pt x="6685704" y="1725060"/>
                  <a:pt x="6690148" y="1730507"/>
                  <a:pt x="6696534" y="1729610"/>
                </a:cubicBezTo>
                <a:cubicBezTo>
                  <a:pt x="6701797" y="1730390"/>
                  <a:pt x="6701030" y="1722908"/>
                  <a:pt x="6700416" y="1716925"/>
                </a:cubicBezTo>
                <a:cubicBezTo>
                  <a:pt x="6701080" y="1710760"/>
                  <a:pt x="6700465" y="1704775"/>
                  <a:pt x="6707975" y="1702203"/>
                </a:cubicBezTo>
                <a:cubicBezTo>
                  <a:pt x="6719469" y="1700591"/>
                  <a:pt x="6731220" y="1714120"/>
                  <a:pt x="6730045" y="1727944"/>
                </a:cubicBezTo>
                <a:cubicBezTo>
                  <a:pt x="6730506" y="1732433"/>
                  <a:pt x="6728259" y="1735784"/>
                  <a:pt x="6731273" y="1739914"/>
                </a:cubicBezTo>
                <a:cubicBezTo>
                  <a:pt x="6735104" y="1739376"/>
                  <a:pt x="6734645" y="1734888"/>
                  <a:pt x="6737045" y="1733033"/>
                </a:cubicBezTo>
                <a:cubicBezTo>
                  <a:pt x="6742511" y="1723160"/>
                  <a:pt x="6747619" y="1722443"/>
                  <a:pt x="6753802" y="1732200"/>
                </a:cubicBezTo>
                <a:cubicBezTo>
                  <a:pt x="6761875" y="1747763"/>
                  <a:pt x="6773318" y="1758299"/>
                  <a:pt x="6784609" y="1767339"/>
                </a:cubicBezTo>
                <a:cubicBezTo>
                  <a:pt x="6797484" y="1779193"/>
                  <a:pt x="6809235" y="1792721"/>
                  <a:pt x="6812659" y="1813489"/>
                </a:cubicBezTo>
                <a:cubicBezTo>
                  <a:pt x="6814703" y="1820791"/>
                  <a:pt x="6818177" y="1829410"/>
                  <a:pt x="6824870" y="1831507"/>
                </a:cubicBezTo>
                <a:cubicBezTo>
                  <a:pt x="6851946" y="1842884"/>
                  <a:pt x="6863290" y="1877719"/>
                  <a:pt x="6889395" y="1892269"/>
                </a:cubicBezTo>
                <a:cubicBezTo>
                  <a:pt x="6896395" y="1897358"/>
                  <a:pt x="6895885" y="1905018"/>
                  <a:pt x="6894098" y="1912858"/>
                </a:cubicBezTo>
                <a:cubicBezTo>
                  <a:pt x="6891034" y="1920877"/>
                  <a:pt x="6884188" y="1917284"/>
                  <a:pt x="6879897" y="1913333"/>
                </a:cubicBezTo>
                <a:cubicBezTo>
                  <a:pt x="6871467" y="1906926"/>
                  <a:pt x="6863958" y="1909499"/>
                  <a:pt x="6856908" y="1916558"/>
                </a:cubicBezTo>
                <a:cubicBezTo>
                  <a:pt x="6848736" y="1925294"/>
                  <a:pt x="6838825" y="1929719"/>
                  <a:pt x="6827331" y="1931332"/>
                </a:cubicBezTo>
                <a:cubicBezTo>
                  <a:pt x="6808022" y="1932524"/>
                  <a:pt x="6796117" y="1917498"/>
                  <a:pt x="6799077" y="1895835"/>
                </a:cubicBezTo>
                <a:cubicBezTo>
                  <a:pt x="6799894" y="1891166"/>
                  <a:pt x="6800559" y="1885004"/>
                  <a:pt x="6800099" y="1880514"/>
                </a:cubicBezTo>
                <a:cubicBezTo>
                  <a:pt x="6799945" y="1879017"/>
                  <a:pt x="6801068" y="1877342"/>
                  <a:pt x="6801068" y="1877342"/>
                </a:cubicBezTo>
                <a:cubicBezTo>
                  <a:pt x="6799791" y="1877523"/>
                  <a:pt x="6799791" y="1877523"/>
                  <a:pt x="6798668" y="1879197"/>
                </a:cubicBezTo>
                <a:cubicBezTo>
                  <a:pt x="6793559" y="1879914"/>
                  <a:pt x="6789727" y="1880452"/>
                  <a:pt x="6784466" y="1879672"/>
                </a:cubicBezTo>
                <a:cubicBezTo>
                  <a:pt x="6759434" y="1875596"/>
                  <a:pt x="6752231" y="1881159"/>
                  <a:pt x="6747483" y="1910662"/>
                </a:cubicBezTo>
                <a:cubicBezTo>
                  <a:pt x="6746310" y="1924487"/>
                  <a:pt x="6738953" y="1928554"/>
                  <a:pt x="6727153" y="1927175"/>
                </a:cubicBezTo>
                <a:cubicBezTo>
                  <a:pt x="6718059" y="1926933"/>
                  <a:pt x="6712338" y="1921665"/>
                  <a:pt x="6706155" y="1911909"/>
                </a:cubicBezTo>
                <a:cubicBezTo>
                  <a:pt x="6689038" y="1883955"/>
                  <a:pt x="6665334" y="1867550"/>
                  <a:pt x="6635193" y="1864190"/>
                </a:cubicBezTo>
                <a:cubicBezTo>
                  <a:pt x="6610007" y="1858618"/>
                  <a:pt x="6610007" y="1858618"/>
                  <a:pt x="6618184" y="1887826"/>
                </a:cubicBezTo>
                <a:cubicBezTo>
                  <a:pt x="6622426" y="1903926"/>
                  <a:pt x="6620638" y="1911765"/>
                  <a:pt x="6609758" y="1919363"/>
                </a:cubicBezTo>
                <a:cubicBezTo>
                  <a:pt x="6603625" y="1897457"/>
                  <a:pt x="6599334" y="1893505"/>
                  <a:pt x="6580025" y="1894697"/>
                </a:cubicBezTo>
                <a:cubicBezTo>
                  <a:pt x="6567253" y="1896490"/>
                  <a:pt x="6553665" y="1902950"/>
                  <a:pt x="6543192" y="1889241"/>
                </a:cubicBezTo>
                <a:cubicBezTo>
                  <a:pt x="6543038" y="1887745"/>
                  <a:pt x="6541760" y="1887924"/>
                  <a:pt x="6540483" y="1888103"/>
                </a:cubicBezTo>
                <a:cubicBezTo>
                  <a:pt x="6525772" y="1896239"/>
                  <a:pt x="6519489" y="1910779"/>
                  <a:pt x="6520207" y="1930409"/>
                </a:cubicBezTo>
                <a:cubicBezTo>
                  <a:pt x="6521280" y="1940883"/>
                  <a:pt x="6522354" y="1951356"/>
                  <a:pt x="6512597" y="1957279"/>
                </a:cubicBezTo>
                <a:cubicBezTo>
                  <a:pt x="6511474" y="1958954"/>
                  <a:pt x="6507949" y="1962484"/>
                  <a:pt x="6507490" y="1957996"/>
                </a:cubicBezTo>
                <a:cubicBezTo>
                  <a:pt x="6504984" y="1946205"/>
                  <a:pt x="6495892" y="1945964"/>
                  <a:pt x="6487768" y="1942550"/>
                </a:cubicBezTo>
                <a:cubicBezTo>
                  <a:pt x="6478368" y="1939314"/>
                  <a:pt x="6472493" y="1932551"/>
                  <a:pt x="6472544" y="1920402"/>
                </a:cubicBezTo>
                <a:cubicBezTo>
                  <a:pt x="6472440" y="1906757"/>
                  <a:pt x="6466257" y="1897000"/>
                  <a:pt x="6455427" y="1892449"/>
                </a:cubicBezTo>
                <a:cubicBezTo>
                  <a:pt x="6445720" y="1886222"/>
                  <a:pt x="6437241" y="1891966"/>
                  <a:pt x="6429067" y="1900700"/>
                </a:cubicBezTo>
                <a:cubicBezTo>
                  <a:pt x="6422325" y="1910753"/>
                  <a:pt x="6419158" y="1905126"/>
                  <a:pt x="6418237" y="1896150"/>
                </a:cubicBezTo>
                <a:cubicBezTo>
                  <a:pt x="6416856" y="1882682"/>
                  <a:pt x="6410010" y="1879091"/>
                  <a:pt x="6400101" y="1883516"/>
                </a:cubicBezTo>
                <a:cubicBezTo>
                  <a:pt x="6397546" y="1883874"/>
                  <a:pt x="6394992" y="1884232"/>
                  <a:pt x="6392592" y="1886088"/>
                </a:cubicBezTo>
                <a:cubicBezTo>
                  <a:pt x="6381404" y="1890693"/>
                  <a:pt x="6372311" y="1890451"/>
                  <a:pt x="6365669" y="1876205"/>
                </a:cubicBezTo>
                <a:cubicBezTo>
                  <a:pt x="6357903" y="1863635"/>
                  <a:pt x="6345642" y="1857767"/>
                  <a:pt x="6333994" y="1857884"/>
                </a:cubicBezTo>
                <a:cubicBezTo>
                  <a:pt x="6324747" y="1856145"/>
                  <a:pt x="6314531" y="1857579"/>
                  <a:pt x="6318772" y="1873679"/>
                </a:cubicBezTo>
                <a:cubicBezTo>
                  <a:pt x="6319232" y="1878167"/>
                  <a:pt x="6318568" y="1884331"/>
                  <a:pt x="6317752" y="1889000"/>
                </a:cubicBezTo>
                <a:cubicBezTo>
                  <a:pt x="6318826" y="1899473"/>
                  <a:pt x="6316069" y="1910484"/>
                  <a:pt x="6322097" y="1918744"/>
                </a:cubicBezTo>
                <a:cubicBezTo>
                  <a:pt x="6337986" y="1934729"/>
                  <a:pt x="6338856" y="1955855"/>
                  <a:pt x="6341157" y="1978298"/>
                </a:cubicBezTo>
                <a:cubicBezTo>
                  <a:pt x="6331604" y="1973567"/>
                  <a:pt x="6322050" y="1968836"/>
                  <a:pt x="6311833" y="1970270"/>
                </a:cubicBezTo>
                <a:cubicBezTo>
                  <a:pt x="6299215" y="1973559"/>
                  <a:pt x="6287262" y="1970682"/>
                  <a:pt x="6276125" y="1963139"/>
                </a:cubicBezTo>
                <a:cubicBezTo>
                  <a:pt x="6266418" y="1956912"/>
                  <a:pt x="6255587" y="1952361"/>
                  <a:pt x="6244756" y="1947809"/>
                </a:cubicBezTo>
                <a:cubicBezTo>
                  <a:pt x="6213388" y="1932479"/>
                  <a:pt x="6179773" y="1920501"/>
                  <a:pt x="6150194" y="1897331"/>
                </a:cubicBezTo>
                <a:cubicBezTo>
                  <a:pt x="6143194" y="1892243"/>
                  <a:pt x="6139669" y="1895773"/>
                  <a:pt x="6137882" y="1903612"/>
                </a:cubicBezTo>
                <a:cubicBezTo>
                  <a:pt x="6136911" y="1906783"/>
                  <a:pt x="6136248" y="1912947"/>
                  <a:pt x="6130987" y="1912168"/>
                </a:cubicBezTo>
                <a:cubicBezTo>
                  <a:pt x="6127002" y="1911210"/>
                  <a:pt x="6126388" y="1905226"/>
                  <a:pt x="6126082" y="1902232"/>
                </a:cubicBezTo>
                <a:cubicBezTo>
                  <a:pt x="6124037" y="1894931"/>
                  <a:pt x="6122146" y="1889125"/>
                  <a:pt x="6116885" y="1888346"/>
                </a:cubicBezTo>
                <a:cubicBezTo>
                  <a:pt x="6110346" y="1887745"/>
                  <a:pt x="6104624" y="1882477"/>
                  <a:pt x="6098085" y="1881876"/>
                </a:cubicBezTo>
                <a:cubicBezTo>
                  <a:pt x="6088838" y="1880139"/>
                  <a:pt x="6086947" y="1874332"/>
                  <a:pt x="6089858" y="1864818"/>
                </a:cubicBezTo>
                <a:cubicBezTo>
                  <a:pt x="6097417" y="1850097"/>
                  <a:pt x="6086894" y="1848539"/>
                  <a:pt x="6078618" y="1843629"/>
                </a:cubicBezTo>
                <a:cubicBezTo>
                  <a:pt x="6067635" y="1837581"/>
                  <a:pt x="6068861" y="1849552"/>
                  <a:pt x="6066920" y="1855895"/>
                </a:cubicBezTo>
                <a:cubicBezTo>
                  <a:pt x="6065949" y="1859066"/>
                  <a:pt x="6066256" y="1862058"/>
                  <a:pt x="6062425" y="1862596"/>
                </a:cubicBezTo>
                <a:cubicBezTo>
                  <a:pt x="6059103" y="1855474"/>
                  <a:pt x="6054506" y="1848530"/>
                  <a:pt x="6052308" y="1839731"/>
                </a:cubicBezTo>
                <a:cubicBezTo>
                  <a:pt x="6049140" y="1834105"/>
                  <a:pt x="6044849" y="1830154"/>
                  <a:pt x="6039740" y="1830870"/>
                </a:cubicBezTo>
                <a:cubicBezTo>
                  <a:pt x="6033355" y="1831767"/>
                  <a:pt x="6034123" y="1839247"/>
                  <a:pt x="6033306" y="1843915"/>
                </a:cubicBezTo>
                <a:cubicBezTo>
                  <a:pt x="6026156" y="1875274"/>
                  <a:pt x="6011598" y="1884905"/>
                  <a:pt x="5984828" y="1876520"/>
                </a:cubicBezTo>
                <a:cubicBezTo>
                  <a:pt x="5979412" y="1874244"/>
                  <a:pt x="5974151" y="1873464"/>
                  <a:pt x="5969859" y="1869513"/>
                </a:cubicBezTo>
                <a:cubicBezTo>
                  <a:pt x="5946768" y="1859093"/>
                  <a:pt x="5927151" y="1857293"/>
                  <a:pt x="5911878" y="1885236"/>
                </a:cubicBezTo>
                <a:cubicBezTo>
                  <a:pt x="5911878" y="1885236"/>
                  <a:pt x="5910602" y="1885416"/>
                  <a:pt x="5910756" y="1886912"/>
                </a:cubicBezTo>
                <a:cubicBezTo>
                  <a:pt x="5904676" y="1890801"/>
                  <a:pt x="5899721" y="1893014"/>
                  <a:pt x="5892876" y="1889420"/>
                </a:cubicBezTo>
                <a:cubicBezTo>
                  <a:pt x="5890169" y="1888283"/>
                  <a:pt x="5887308" y="1885649"/>
                  <a:pt x="5888124" y="1880981"/>
                </a:cubicBezTo>
                <a:cubicBezTo>
                  <a:pt x="5888634" y="1873321"/>
                  <a:pt x="5894866" y="1870929"/>
                  <a:pt x="5899822" y="1868716"/>
                </a:cubicBezTo>
                <a:cubicBezTo>
                  <a:pt x="5903653" y="1868178"/>
                  <a:pt x="5908608" y="1865965"/>
                  <a:pt x="5908148" y="1861477"/>
                </a:cubicBezTo>
                <a:cubicBezTo>
                  <a:pt x="5908812" y="1855312"/>
                  <a:pt x="5902579" y="1857704"/>
                  <a:pt x="5899719" y="1855071"/>
                </a:cubicBezTo>
                <a:cubicBezTo>
                  <a:pt x="5893026" y="1852975"/>
                  <a:pt x="5886487" y="1852374"/>
                  <a:pt x="5879794" y="1850277"/>
                </a:cubicBezTo>
                <a:cubicBezTo>
                  <a:pt x="5870548" y="1848539"/>
                  <a:pt x="5862424" y="1845125"/>
                  <a:pt x="5856396" y="1836864"/>
                </a:cubicBezTo>
                <a:cubicBezTo>
                  <a:pt x="5851951" y="1831418"/>
                  <a:pt x="5848119" y="1831955"/>
                  <a:pt x="5842041" y="1835843"/>
                </a:cubicBezTo>
                <a:cubicBezTo>
                  <a:pt x="5824927" y="1845833"/>
                  <a:pt x="5812974" y="1842957"/>
                  <a:pt x="5799639" y="1826615"/>
                </a:cubicBezTo>
                <a:cubicBezTo>
                  <a:pt x="5792333" y="1818533"/>
                  <a:pt x="5787428" y="1808597"/>
                  <a:pt x="5781245" y="1798841"/>
                </a:cubicBezTo>
                <a:cubicBezTo>
                  <a:pt x="5773633" y="1787768"/>
                  <a:pt x="5763926" y="1781540"/>
                  <a:pt x="5751972" y="1778664"/>
                </a:cubicBezTo>
                <a:cubicBezTo>
                  <a:pt x="5738741" y="1775967"/>
                  <a:pt x="5732663" y="1779857"/>
                  <a:pt x="5727964" y="1797210"/>
                </a:cubicBezTo>
                <a:cubicBezTo>
                  <a:pt x="5723419" y="1816062"/>
                  <a:pt x="5714633" y="1818811"/>
                  <a:pt x="5699511" y="1810309"/>
                </a:cubicBezTo>
                <a:cubicBezTo>
                  <a:pt x="5694095" y="1808034"/>
                  <a:pt x="5691233" y="1805400"/>
                  <a:pt x="5685002" y="1807792"/>
                </a:cubicBezTo>
                <a:cubicBezTo>
                  <a:pt x="5670291" y="1815927"/>
                  <a:pt x="5670291" y="1815927"/>
                  <a:pt x="5668296" y="1796475"/>
                </a:cubicBezTo>
                <a:cubicBezTo>
                  <a:pt x="5669267" y="1793304"/>
                  <a:pt x="5669113" y="1791808"/>
                  <a:pt x="5667528" y="1788995"/>
                </a:cubicBezTo>
                <a:cubicBezTo>
                  <a:pt x="5666302" y="1777025"/>
                  <a:pt x="5660733" y="1773253"/>
                  <a:pt x="5650977" y="1779176"/>
                </a:cubicBezTo>
                <a:cubicBezTo>
                  <a:pt x="5643621" y="1783243"/>
                  <a:pt x="5636572" y="1790303"/>
                  <a:pt x="5629062" y="1792873"/>
                </a:cubicBezTo>
                <a:cubicBezTo>
                  <a:pt x="5597084" y="1809503"/>
                  <a:pt x="5560302" y="1791898"/>
                  <a:pt x="5548958" y="1757063"/>
                </a:cubicBezTo>
                <a:cubicBezTo>
                  <a:pt x="5545023" y="1743956"/>
                  <a:pt x="5548905" y="1731270"/>
                  <a:pt x="5547524" y="1717803"/>
                </a:cubicBezTo>
                <a:cubicBezTo>
                  <a:pt x="5546806" y="1698173"/>
                  <a:pt x="5539501" y="1690093"/>
                  <a:pt x="5523562" y="1686257"/>
                </a:cubicBezTo>
                <a:cubicBezTo>
                  <a:pt x="5515592" y="1684340"/>
                  <a:pt x="5507777" y="1683919"/>
                  <a:pt x="5499807" y="1682002"/>
                </a:cubicBezTo>
                <a:cubicBezTo>
                  <a:pt x="5483868" y="1678167"/>
                  <a:pt x="5475235" y="1682413"/>
                  <a:pt x="5470690" y="1701264"/>
                </a:cubicBezTo>
                <a:cubicBezTo>
                  <a:pt x="5466655" y="1712455"/>
                  <a:pt x="5462670" y="1711496"/>
                  <a:pt x="5455517" y="1704910"/>
                </a:cubicBezTo>
                <a:cubicBezTo>
                  <a:pt x="5439936" y="1691919"/>
                  <a:pt x="5430025" y="1696345"/>
                  <a:pt x="5424510" y="1718368"/>
                </a:cubicBezTo>
                <a:cubicBezTo>
                  <a:pt x="5423846" y="1724532"/>
                  <a:pt x="5424460" y="1730517"/>
                  <a:pt x="5429875" y="1732793"/>
                </a:cubicBezTo>
                <a:cubicBezTo>
                  <a:pt x="5436568" y="1734889"/>
                  <a:pt x="5437231" y="1728724"/>
                  <a:pt x="5437895" y="1722561"/>
                </a:cubicBezTo>
                <a:cubicBezTo>
                  <a:pt x="5437436" y="1718073"/>
                  <a:pt x="5439529" y="1713225"/>
                  <a:pt x="5444791" y="1714004"/>
                </a:cubicBezTo>
                <a:cubicBezTo>
                  <a:pt x="5449899" y="1713288"/>
                  <a:pt x="5454192" y="1717239"/>
                  <a:pt x="5453528" y="1723403"/>
                </a:cubicBezTo>
                <a:cubicBezTo>
                  <a:pt x="5453938" y="1740040"/>
                  <a:pt x="5456901" y="1756319"/>
                  <a:pt x="5457466" y="1774455"/>
                </a:cubicBezTo>
                <a:cubicBezTo>
                  <a:pt x="5453174" y="1770502"/>
                  <a:pt x="5451744" y="1769186"/>
                  <a:pt x="5450160" y="1766372"/>
                </a:cubicBezTo>
                <a:cubicBezTo>
                  <a:pt x="5441577" y="1758470"/>
                  <a:pt x="5431360" y="1759904"/>
                  <a:pt x="5422113" y="1758166"/>
                </a:cubicBezTo>
                <a:cubicBezTo>
                  <a:pt x="5416850" y="1757386"/>
                  <a:pt x="5416494" y="1766543"/>
                  <a:pt x="5412970" y="1770073"/>
                </a:cubicBezTo>
                <a:cubicBezTo>
                  <a:pt x="5407045" y="1775457"/>
                  <a:pt x="5400966" y="1779345"/>
                  <a:pt x="5391719" y="1777607"/>
                </a:cubicBezTo>
                <a:cubicBezTo>
                  <a:pt x="5383903" y="1777186"/>
                  <a:pt x="5374963" y="1778441"/>
                  <a:pt x="5365716" y="1776702"/>
                </a:cubicBezTo>
                <a:cubicBezTo>
                  <a:pt x="5370622" y="1786639"/>
                  <a:pt x="5382729" y="1791011"/>
                  <a:pt x="5375987" y="1801063"/>
                </a:cubicBezTo>
                <a:cubicBezTo>
                  <a:pt x="5371645" y="1809260"/>
                  <a:pt x="5366640" y="1823623"/>
                  <a:pt x="5353766" y="1811770"/>
                </a:cubicBezTo>
                <a:cubicBezTo>
                  <a:pt x="5353766" y="1811770"/>
                  <a:pt x="5351365" y="1813624"/>
                  <a:pt x="5351519" y="1815120"/>
                </a:cubicBezTo>
                <a:cubicBezTo>
                  <a:pt x="5351008" y="1822781"/>
                  <a:pt x="5349221" y="1830620"/>
                  <a:pt x="5358314" y="1830862"/>
                </a:cubicBezTo>
                <a:cubicBezTo>
                  <a:pt x="5368685" y="1830924"/>
                  <a:pt x="5378238" y="1835656"/>
                  <a:pt x="5386514" y="1840565"/>
                </a:cubicBezTo>
                <a:cubicBezTo>
                  <a:pt x="5397345" y="1845116"/>
                  <a:pt x="5406131" y="1842366"/>
                  <a:pt x="5410166" y="1831175"/>
                </a:cubicBezTo>
                <a:cubicBezTo>
                  <a:pt x="5415477" y="1819806"/>
                  <a:pt x="5419615" y="1822261"/>
                  <a:pt x="5425338" y="1827529"/>
                </a:cubicBezTo>
                <a:cubicBezTo>
                  <a:pt x="5436781" y="1838065"/>
                  <a:pt x="5445825" y="1850456"/>
                  <a:pt x="5458393" y="1859318"/>
                </a:cubicBezTo>
                <a:cubicBezTo>
                  <a:pt x="5465391" y="1864406"/>
                  <a:pt x="5470654" y="1865185"/>
                  <a:pt x="5477856" y="1859622"/>
                </a:cubicBezTo>
                <a:cubicBezTo>
                  <a:pt x="5483782" y="1854237"/>
                  <a:pt x="5488276" y="1847537"/>
                  <a:pt x="5496246" y="1849454"/>
                </a:cubicBezTo>
                <a:cubicBezTo>
                  <a:pt x="5504062" y="1849874"/>
                  <a:pt x="5506260" y="1858672"/>
                  <a:pt x="5510704" y="1864120"/>
                </a:cubicBezTo>
                <a:cubicBezTo>
                  <a:pt x="5520358" y="1844552"/>
                  <a:pt x="5520358" y="1844552"/>
                  <a:pt x="5537064" y="1855868"/>
                </a:cubicBezTo>
                <a:cubicBezTo>
                  <a:pt x="5543909" y="1859461"/>
                  <a:pt x="5550908" y="1864549"/>
                  <a:pt x="5559235" y="1857310"/>
                </a:cubicBezTo>
                <a:cubicBezTo>
                  <a:pt x="5577471" y="1845646"/>
                  <a:pt x="5581455" y="1846603"/>
                  <a:pt x="5593819" y="1866118"/>
                </a:cubicBezTo>
                <a:cubicBezTo>
                  <a:pt x="5599850" y="1874378"/>
                  <a:pt x="5605879" y="1882639"/>
                  <a:pt x="5613185" y="1890720"/>
                </a:cubicBezTo>
                <a:cubicBezTo>
                  <a:pt x="5629534" y="1911192"/>
                  <a:pt x="5635918" y="1910297"/>
                  <a:pt x="5649097" y="1887199"/>
                </a:cubicBezTo>
                <a:cubicBezTo>
                  <a:pt x="5652468" y="1882173"/>
                  <a:pt x="5654408" y="1875829"/>
                  <a:pt x="5658903" y="1869128"/>
                </a:cubicBezTo>
                <a:cubicBezTo>
                  <a:pt x="5662684" y="1880739"/>
                  <a:pt x="5666159" y="1889358"/>
                  <a:pt x="5669941" y="1900969"/>
                </a:cubicBezTo>
                <a:cubicBezTo>
                  <a:pt x="5672188" y="1897619"/>
                  <a:pt x="5672034" y="1896123"/>
                  <a:pt x="5673159" y="1894447"/>
                </a:cubicBezTo>
                <a:cubicBezTo>
                  <a:pt x="5681892" y="1865902"/>
                  <a:pt x="5694662" y="1864111"/>
                  <a:pt x="5711164" y="1886079"/>
                </a:cubicBezTo>
                <a:cubicBezTo>
                  <a:pt x="5714180" y="1890209"/>
                  <a:pt x="5717194" y="1894339"/>
                  <a:pt x="5720362" y="1899966"/>
                </a:cubicBezTo>
                <a:cubicBezTo>
                  <a:pt x="5721945" y="1902780"/>
                  <a:pt x="5723530" y="1905593"/>
                  <a:pt x="5721436" y="1910440"/>
                </a:cubicBezTo>
                <a:cubicBezTo>
                  <a:pt x="5712291" y="1922347"/>
                  <a:pt x="5720722" y="1928753"/>
                  <a:pt x="5727875" y="1935338"/>
                </a:cubicBezTo>
                <a:cubicBezTo>
                  <a:pt x="5748872" y="1950604"/>
                  <a:pt x="5772627" y="1954861"/>
                  <a:pt x="5796381" y="1959115"/>
                </a:cubicBezTo>
                <a:cubicBezTo>
                  <a:pt x="5834492" y="1964393"/>
                  <a:pt x="5873572" y="1966499"/>
                  <a:pt x="5908415" y="1990447"/>
                </a:cubicBezTo>
                <a:cubicBezTo>
                  <a:pt x="5919552" y="1997992"/>
                  <a:pt x="5931353" y="1999370"/>
                  <a:pt x="5943971" y="1996083"/>
                </a:cubicBezTo>
                <a:cubicBezTo>
                  <a:pt x="5954034" y="1993153"/>
                  <a:pt x="5963434" y="1996388"/>
                  <a:pt x="5970586" y="2002972"/>
                </a:cubicBezTo>
                <a:cubicBezTo>
                  <a:pt x="5984584" y="2013150"/>
                  <a:pt x="5999401" y="2018659"/>
                  <a:pt x="6016463" y="2020820"/>
                </a:cubicBezTo>
                <a:cubicBezTo>
                  <a:pt x="6032248" y="2023158"/>
                  <a:pt x="6048851" y="2020828"/>
                  <a:pt x="6064126" y="2030827"/>
                </a:cubicBezTo>
                <a:cubicBezTo>
                  <a:pt x="6077819" y="2038013"/>
                  <a:pt x="6091048" y="2040709"/>
                  <a:pt x="6103564" y="2023776"/>
                </a:cubicBezTo>
                <a:cubicBezTo>
                  <a:pt x="6107448" y="2049032"/>
                  <a:pt x="6121650" y="2048558"/>
                  <a:pt x="6137129" y="2047903"/>
                </a:cubicBezTo>
                <a:cubicBezTo>
                  <a:pt x="6148623" y="2046291"/>
                  <a:pt x="6160271" y="2046176"/>
                  <a:pt x="6170284" y="2055394"/>
                </a:cubicBezTo>
                <a:cubicBezTo>
                  <a:pt x="6184742" y="2070060"/>
                  <a:pt x="6200835" y="2075391"/>
                  <a:pt x="6218203" y="2080543"/>
                </a:cubicBezTo>
                <a:cubicBezTo>
                  <a:pt x="6248805" y="2088391"/>
                  <a:pt x="6280376" y="2093068"/>
                  <a:pt x="6309190" y="2108756"/>
                </a:cubicBezTo>
                <a:cubicBezTo>
                  <a:pt x="6332434" y="2120672"/>
                  <a:pt x="6356496" y="2127920"/>
                  <a:pt x="6382346" y="2127328"/>
                </a:cubicBezTo>
                <a:cubicBezTo>
                  <a:pt x="6390008" y="2126254"/>
                  <a:pt x="6395577" y="2130026"/>
                  <a:pt x="6399052" y="2138645"/>
                </a:cubicBezTo>
                <a:cubicBezTo>
                  <a:pt x="6412184" y="2165640"/>
                  <a:pt x="6413460" y="2165461"/>
                  <a:pt x="6440125" y="2160201"/>
                </a:cubicBezTo>
                <a:cubicBezTo>
                  <a:pt x="6442680" y="2159842"/>
                  <a:pt x="6445235" y="2159485"/>
                  <a:pt x="6449067" y="2158948"/>
                </a:cubicBezTo>
                <a:cubicBezTo>
                  <a:pt x="6446154" y="2168461"/>
                  <a:pt x="6443243" y="2177977"/>
                  <a:pt x="6440180" y="2185995"/>
                </a:cubicBezTo>
                <a:cubicBezTo>
                  <a:pt x="6436604" y="2201674"/>
                  <a:pt x="6427001" y="2209092"/>
                  <a:pt x="6414077" y="2209389"/>
                </a:cubicBezTo>
                <a:cubicBezTo>
                  <a:pt x="6406415" y="2210463"/>
                  <a:pt x="6399721" y="2208367"/>
                  <a:pt x="6392212" y="2210938"/>
                </a:cubicBezTo>
                <a:cubicBezTo>
                  <a:pt x="6379748" y="2215722"/>
                  <a:pt x="6375610" y="2213268"/>
                  <a:pt x="6371522" y="2198663"/>
                </a:cubicBezTo>
                <a:cubicBezTo>
                  <a:pt x="6370908" y="2192679"/>
                  <a:pt x="6370294" y="2186694"/>
                  <a:pt x="6369681" y="2180709"/>
                </a:cubicBezTo>
                <a:cubicBezTo>
                  <a:pt x="6370038" y="2171553"/>
                  <a:pt x="6366053" y="2170595"/>
                  <a:pt x="6359667" y="2171490"/>
                </a:cubicBezTo>
                <a:cubicBezTo>
                  <a:pt x="6345466" y="2171965"/>
                  <a:pt x="6336016" y="2180878"/>
                  <a:pt x="6328150" y="2192607"/>
                </a:cubicBezTo>
                <a:cubicBezTo>
                  <a:pt x="6325749" y="2194462"/>
                  <a:pt x="6324932" y="2199129"/>
                  <a:pt x="6320947" y="2198171"/>
                </a:cubicBezTo>
                <a:cubicBezTo>
                  <a:pt x="6318241" y="2197033"/>
                  <a:pt x="6317780" y="2192544"/>
                  <a:pt x="6316196" y="2189732"/>
                </a:cubicBezTo>
                <a:cubicBezTo>
                  <a:pt x="6315889" y="2186739"/>
                  <a:pt x="6315735" y="2185242"/>
                  <a:pt x="6315429" y="2182250"/>
                </a:cubicBezTo>
                <a:cubicBezTo>
                  <a:pt x="6314355" y="2171777"/>
                  <a:pt x="6310217" y="2169322"/>
                  <a:pt x="6302860" y="2173390"/>
                </a:cubicBezTo>
                <a:cubicBezTo>
                  <a:pt x="6295658" y="2178953"/>
                  <a:pt x="6291367" y="2175003"/>
                  <a:pt x="6286769" y="2168059"/>
                </a:cubicBezTo>
                <a:cubicBezTo>
                  <a:pt x="6282324" y="2162611"/>
                  <a:pt x="6282988" y="2156446"/>
                  <a:pt x="6286358" y="2151421"/>
                </a:cubicBezTo>
                <a:cubicBezTo>
                  <a:pt x="6289575" y="2144899"/>
                  <a:pt x="6296269" y="2146995"/>
                  <a:pt x="6301838" y="2150768"/>
                </a:cubicBezTo>
                <a:cubicBezTo>
                  <a:pt x="6305822" y="2151726"/>
                  <a:pt x="6308683" y="2154360"/>
                  <a:pt x="6311901" y="2147837"/>
                </a:cubicBezTo>
                <a:cubicBezTo>
                  <a:pt x="6315119" y="2141314"/>
                  <a:pt x="6312257" y="2138681"/>
                  <a:pt x="6309243" y="2134550"/>
                </a:cubicBezTo>
                <a:cubicBezTo>
                  <a:pt x="6302090" y="2127966"/>
                  <a:pt x="6279716" y="2137175"/>
                  <a:pt x="6278389" y="2149504"/>
                </a:cubicBezTo>
                <a:cubicBezTo>
                  <a:pt x="6275275" y="2169672"/>
                  <a:pt x="6263473" y="2168291"/>
                  <a:pt x="6251673" y="2166912"/>
                </a:cubicBezTo>
                <a:cubicBezTo>
                  <a:pt x="6226948" y="2165827"/>
                  <a:pt x="6202579" y="2155588"/>
                  <a:pt x="6178824" y="2151331"/>
                </a:cubicBezTo>
                <a:cubicBezTo>
                  <a:pt x="6172133" y="2149236"/>
                  <a:pt x="6171519" y="2143249"/>
                  <a:pt x="6173458" y="2136907"/>
                </a:cubicBezTo>
                <a:cubicBezTo>
                  <a:pt x="6175245" y="2129068"/>
                  <a:pt x="6177033" y="2121227"/>
                  <a:pt x="6177390" y="2112071"/>
                </a:cubicBezTo>
                <a:cubicBezTo>
                  <a:pt x="6176470" y="2103093"/>
                  <a:pt x="6171054" y="2100817"/>
                  <a:pt x="6165639" y="2098542"/>
                </a:cubicBezTo>
                <a:cubicBezTo>
                  <a:pt x="6161501" y="2096088"/>
                  <a:pt x="6160991" y="2103749"/>
                  <a:pt x="6158590" y="2105602"/>
                </a:cubicBezTo>
                <a:cubicBezTo>
                  <a:pt x="6153278" y="2116972"/>
                  <a:pt x="6146690" y="2128520"/>
                  <a:pt x="6141377" y="2139891"/>
                </a:cubicBezTo>
                <a:cubicBezTo>
                  <a:pt x="6139793" y="2137077"/>
                  <a:pt x="6139639" y="2135581"/>
                  <a:pt x="6139486" y="2134085"/>
                </a:cubicBezTo>
                <a:cubicBezTo>
                  <a:pt x="6136370" y="2116310"/>
                  <a:pt x="6136370" y="2116310"/>
                  <a:pt x="6123241" y="2127258"/>
                </a:cubicBezTo>
                <a:cubicBezTo>
                  <a:pt x="6118593" y="2132462"/>
                  <a:pt x="6117008" y="2129650"/>
                  <a:pt x="6115271" y="2125340"/>
                </a:cubicBezTo>
                <a:cubicBezTo>
                  <a:pt x="6110213" y="2113908"/>
                  <a:pt x="6102090" y="2110495"/>
                  <a:pt x="6093458" y="2114741"/>
                </a:cubicBezTo>
                <a:cubicBezTo>
                  <a:pt x="6080175" y="2124193"/>
                  <a:pt x="6065973" y="2124668"/>
                  <a:pt x="6051925" y="2126639"/>
                </a:cubicBezTo>
                <a:cubicBezTo>
                  <a:pt x="6044263" y="2127714"/>
                  <a:pt x="6040585" y="2129748"/>
                  <a:pt x="6046614" y="2138008"/>
                </a:cubicBezTo>
                <a:cubicBezTo>
                  <a:pt x="6051366" y="2146449"/>
                  <a:pt x="6050703" y="2152613"/>
                  <a:pt x="6042376" y="2159852"/>
                </a:cubicBezTo>
                <a:cubicBezTo>
                  <a:pt x="6054331" y="2162728"/>
                  <a:pt x="6066131" y="2164107"/>
                  <a:pt x="6076961" y="2168659"/>
                </a:cubicBezTo>
                <a:cubicBezTo>
                  <a:pt x="6087639" y="2171714"/>
                  <a:pt x="6098469" y="2176265"/>
                  <a:pt x="6107206" y="2185663"/>
                </a:cubicBezTo>
                <a:cubicBezTo>
                  <a:pt x="6091063" y="2192482"/>
                  <a:pt x="6091063" y="2192482"/>
                  <a:pt x="6065417" y="2182420"/>
                </a:cubicBezTo>
                <a:cubicBezTo>
                  <a:pt x="6049172" y="2175593"/>
                  <a:pt x="6041662" y="2178164"/>
                  <a:pt x="6034103" y="2192885"/>
                </a:cubicBezTo>
                <a:cubicBezTo>
                  <a:pt x="6026697" y="2209102"/>
                  <a:pt x="6026697" y="2209102"/>
                  <a:pt x="6017348" y="2193719"/>
                </a:cubicBezTo>
                <a:cubicBezTo>
                  <a:pt x="6017194" y="2192221"/>
                  <a:pt x="6015764" y="2190905"/>
                  <a:pt x="6015610" y="2189409"/>
                </a:cubicBezTo>
                <a:cubicBezTo>
                  <a:pt x="5993743" y="2153015"/>
                  <a:pt x="5975709" y="2154029"/>
                  <a:pt x="5954819" y="2190350"/>
                </a:cubicBezTo>
                <a:cubicBezTo>
                  <a:pt x="5947260" y="2205070"/>
                  <a:pt x="5935408" y="2215839"/>
                  <a:pt x="5921667" y="2220803"/>
                </a:cubicBezTo>
                <a:cubicBezTo>
                  <a:pt x="5906495" y="2224450"/>
                  <a:pt x="5893110" y="2220256"/>
                  <a:pt x="5878448" y="2216242"/>
                </a:cubicBezTo>
                <a:cubicBezTo>
                  <a:pt x="5860926" y="2209595"/>
                  <a:pt x="5842126" y="2203125"/>
                  <a:pt x="5823939" y="2202642"/>
                </a:cubicBezTo>
                <a:cubicBezTo>
                  <a:pt x="5809738" y="2203117"/>
                  <a:pt x="5795230" y="2200600"/>
                  <a:pt x="5782969" y="2194731"/>
                </a:cubicBezTo>
                <a:cubicBezTo>
                  <a:pt x="5773414" y="2190000"/>
                  <a:pt x="5761307" y="2185629"/>
                  <a:pt x="5751550" y="2191551"/>
                </a:cubicBezTo>
                <a:cubicBezTo>
                  <a:pt x="5739392" y="2199327"/>
                  <a:pt x="5732240" y="2192743"/>
                  <a:pt x="5724781" y="2183164"/>
                </a:cubicBezTo>
                <a:lnTo>
                  <a:pt x="5721864" y="2175534"/>
                </a:lnTo>
                <a:lnTo>
                  <a:pt x="5719633" y="2176664"/>
                </a:lnTo>
                <a:cubicBezTo>
                  <a:pt x="5715220" y="2182546"/>
                  <a:pt x="5722120" y="2182301"/>
                  <a:pt x="5724208" y="2184965"/>
                </a:cubicBezTo>
                <a:cubicBezTo>
                  <a:pt x="5724341" y="2185956"/>
                  <a:pt x="5725187" y="2185801"/>
                  <a:pt x="5725317" y="2186793"/>
                </a:cubicBezTo>
                <a:cubicBezTo>
                  <a:pt x="5727275" y="2188464"/>
                  <a:pt x="5728516" y="2191283"/>
                  <a:pt x="5727090" y="2193574"/>
                </a:cubicBezTo>
                <a:cubicBezTo>
                  <a:pt x="5725795" y="2196855"/>
                  <a:pt x="5724103" y="2197164"/>
                  <a:pt x="5721301" y="2195647"/>
                </a:cubicBezTo>
                <a:cubicBezTo>
                  <a:pt x="5710358" y="2191555"/>
                  <a:pt x="5701582" y="2197219"/>
                  <a:pt x="5696271" y="2209352"/>
                </a:cubicBezTo>
                <a:cubicBezTo>
                  <a:pt x="5694844" y="2211644"/>
                  <a:pt x="5691725" y="2214244"/>
                  <a:pt x="5692123" y="2217218"/>
                </a:cubicBezTo>
                <a:cubicBezTo>
                  <a:pt x="5693577" y="2228117"/>
                  <a:pt x="5704336" y="2237318"/>
                  <a:pt x="5712528" y="2233791"/>
                </a:cubicBezTo>
                <a:cubicBezTo>
                  <a:pt x="5728916" y="2226738"/>
                  <a:pt x="5745383" y="2226774"/>
                  <a:pt x="5762644" y="2232758"/>
                </a:cubicBezTo>
                <a:cubicBezTo>
                  <a:pt x="5768829" y="2233659"/>
                  <a:pt x="5775016" y="2234559"/>
                  <a:pt x="5779429" y="2228676"/>
                </a:cubicBezTo>
                <a:cubicBezTo>
                  <a:pt x="5783261" y="2224932"/>
                  <a:pt x="5785084" y="2225612"/>
                  <a:pt x="5786724" y="2231405"/>
                </a:cubicBezTo>
                <a:cubicBezTo>
                  <a:pt x="5788627" y="2239177"/>
                  <a:pt x="5793518" y="2243359"/>
                  <a:pt x="5800550" y="2244106"/>
                </a:cubicBezTo>
                <a:cubicBezTo>
                  <a:pt x="5807712" y="2245842"/>
                  <a:pt x="5815722" y="2247425"/>
                  <a:pt x="5823730" y="2249008"/>
                </a:cubicBezTo>
                <a:cubicBezTo>
                  <a:pt x="5830762" y="2249753"/>
                  <a:pt x="5834092" y="2255234"/>
                  <a:pt x="5834305" y="2263318"/>
                </a:cubicBezTo>
                <a:cubicBezTo>
                  <a:pt x="5834436" y="2264309"/>
                  <a:pt x="5834702" y="2266290"/>
                  <a:pt x="5834120" y="2268427"/>
                </a:cubicBezTo>
                <a:cubicBezTo>
                  <a:pt x="5834781" y="2273381"/>
                  <a:pt x="5837848" y="2276880"/>
                  <a:pt x="5842077" y="2276107"/>
                </a:cubicBezTo>
                <a:cubicBezTo>
                  <a:pt x="5845592" y="2276481"/>
                  <a:pt x="5844931" y="2271527"/>
                  <a:pt x="5844402" y="2267564"/>
                </a:cubicBezTo>
                <a:cubicBezTo>
                  <a:pt x="5844720" y="2263443"/>
                  <a:pt x="5844189" y="2259480"/>
                  <a:pt x="5849133" y="2257563"/>
                </a:cubicBezTo>
                <a:cubicBezTo>
                  <a:pt x="5856744" y="2256173"/>
                  <a:pt x="5864834" y="2264845"/>
                  <a:pt x="5864334" y="2274074"/>
                </a:cubicBezTo>
                <a:cubicBezTo>
                  <a:pt x="5864728" y="2277045"/>
                  <a:pt x="5863302" y="2279336"/>
                  <a:pt x="5865391" y="2282002"/>
                </a:cubicBezTo>
                <a:cubicBezTo>
                  <a:pt x="5867927" y="2281537"/>
                  <a:pt x="5867533" y="2278565"/>
                  <a:pt x="5869090" y="2277265"/>
                </a:cubicBezTo>
                <a:cubicBezTo>
                  <a:pt x="5872525" y="2270546"/>
                  <a:pt x="5875910" y="2269929"/>
                  <a:pt x="5880218" y="2276247"/>
                </a:cubicBezTo>
                <a:cubicBezTo>
                  <a:pt x="5885903" y="2286375"/>
                  <a:pt x="5893727" y="2293066"/>
                  <a:pt x="5901419" y="2298766"/>
                </a:cubicBezTo>
                <a:cubicBezTo>
                  <a:pt x="5910221" y="2306293"/>
                  <a:pt x="5918310" y="2314969"/>
                  <a:pt x="5921009" y="2328686"/>
                </a:cubicBezTo>
                <a:cubicBezTo>
                  <a:pt x="5922515" y="2333487"/>
                  <a:pt x="5925000" y="2339123"/>
                  <a:pt x="5929493" y="2340331"/>
                </a:cubicBezTo>
                <a:cubicBezTo>
                  <a:pt x="5947732" y="2347151"/>
                  <a:pt x="5955981" y="2370006"/>
                  <a:pt x="5973639" y="2378962"/>
                </a:cubicBezTo>
                <a:cubicBezTo>
                  <a:pt x="5978397" y="2382152"/>
                  <a:pt x="5978214" y="2387263"/>
                  <a:pt x="5977182" y="2392526"/>
                </a:cubicBezTo>
                <a:cubicBezTo>
                  <a:pt x="5975307" y="2397944"/>
                  <a:pt x="5970682" y="2395745"/>
                  <a:pt x="5967748" y="2393234"/>
                </a:cubicBezTo>
                <a:cubicBezTo>
                  <a:pt x="5962010" y="2389206"/>
                  <a:pt x="5957067" y="2391126"/>
                  <a:pt x="5952522" y="2396015"/>
                </a:cubicBezTo>
                <a:cubicBezTo>
                  <a:pt x="5947262" y="2402051"/>
                  <a:pt x="5940760" y="2405269"/>
                  <a:pt x="5933148" y="2406661"/>
                </a:cubicBezTo>
                <a:cubicBezTo>
                  <a:pt x="5920328" y="2407986"/>
                  <a:pt x="5912108" y="2398323"/>
                  <a:pt x="5913638" y="2383831"/>
                </a:cubicBezTo>
                <a:cubicBezTo>
                  <a:pt x="5914089" y="2380704"/>
                  <a:pt x="5914405" y="2376585"/>
                  <a:pt x="5914007" y="2373613"/>
                </a:cubicBezTo>
                <a:cubicBezTo>
                  <a:pt x="5913877" y="2372622"/>
                  <a:pt x="5914589" y="2371477"/>
                  <a:pt x="5914589" y="2371477"/>
                </a:cubicBezTo>
                <a:cubicBezTo>
                  <a:pt x="5913745" y="2371632"/>
                  <a:pt x="5913745" y="2371632"/>
                  <a:pt x="5913030" y="2372777"/>
                </a:cubicBezTo>
                <a:cubicBezTo>
                  <a:pt x="5909646" y="2373394"/>
                  <a:pt x="5907110" y="2373858"/>
                  <a:pt x="5903593" y="2373485"/>
                </a:cubicBezTo>
                <a:cubicBezTo>
                  <a:pt x="5886862" y="2371467"/>
                  <a:pt x="5882184" y="2375366"/>
                  <a:pt x="5879623" y="2395120"/>
                </a:cubicBezTo>
                <a:cubicBezTo>
                  <a:pt x="5879120" y="2404348"/>
                  <a:pt x="5874310" y="2407257"/>
                  <a:pt x="5866434" y="2406665"/>
                </a:cubicBezTo>
                <a:cubicBezTo>
                  <a:pt x="5860380" y="2406755"/>
                  <a:pt x="5856468" y="2403409"/>
                  <a:pt x="5852159" y="2397091"/>
                </a:cubicBezTo>
                <a:cubicBezTo>
                  <a:pt x="5840211" y="2378972"/>
                  <a:pt x="5824112" y="2368717"/>
                  <a:pt x="5803997" y="2367315"/>
                </a:cubicBezTo>
                <a:cubicBezTo>
                  <a:pt x="5787133" y="2364305"/>
                  <a:pt x="5787133" y="2364305"/>
                  <a:pt x="5793160" y="2383506"/>
                </a:cubicBezTo>
                <a:cubicBezTo>
                  <a:pt x="5796309" y="2394097"/>
                  <a:pt x="5795277" y="2399361"/>
                  <a:pt x="5788194" y="2404715"/>
                </a:cubicBezTo>
                <a:cubicBezTo>
                  <a:pt x="5783673" y="2390316"/>
                  <a:pt x="5780738" y="2387806"/>
                  <a:pt x="5767919" y="2389130"/>
                </a:cubicBezTo>
                <a:cubicBezTo>
                  <a:pt x="5759461" y="2390677"/>
                  <a:pt x="5750554" y="2395348"/>
                  <a:pt x="5743310" y="2386521"/>
                </a:cubicBezTo>
                <a:cubicBezTo>
                  <a:pt x="5743178" y="2385531"/>
                  <a:pt x="5742333" y="2385684"/>
                  <a:pt x="5741487" y="2385840"/>
                </a:cubicBezTo>
                <a:cubicBezTo>
                  <a:pt x="5731866" y="2391656"/>
                  <a:pt x="5727981" y="2401502"/>
                  <a:pt x="5728855" y="2414539"/>
                </a:cubicBezTo>
                <a:cubicBezTo>
                  <a:pt x="5729780" y="2421476"/>
                  <a:pt x="5730707" y="2428412"/>
                  <a:pt x="5724337" y="2432621"/>
                </a:cubicBezTo>
                <a:cubicBezTo>
                  <a:pt x="5723624" y="2433767"/>
                  <a:pt x="5721351" y="2436211"/>
                  <a:pt x="5720953" y="2433239"/>
                </a:cubicBezTo>
                <a:cubicBezTo>
                  <a:pt x="5719050" y="2425466"/>
                  <a:pt x="5712997" y="2425556"/>
                  <a:pt x="5707526" y="2423511"/>
                </a:cubicBezTo>
                <a:cubicBezTo>
                  <a:pt x="5701208" y="2421620"/>
                  <a:pt x="5697164" y="2417282"/>
                  <a:pt x="5696953" y="2409200"/>
                </a:cubicBezTo>
                <a:cubicBezTo>
                  <a:pt x="5696606" y="2400128"/>
                  <a:pt x="5692297" y="2393810"/>
                  <a:pt x="5685002" y="2391082"/>
                </a:cubicBezTo>
                <a:cubicBezTo>
                  <a:pt x="5678420" y="2387208"/>
                  <a:pt x="5672897" y="2391264"/>
                  <a:pt x="5667637" y="2397298"/>
                </a:cubicBezTo>
                <a:cubicBezTo>
                  <a:pt x="5663356" y="2404171"/>
                  <a:pt x="5661134" y="2400517"/>
                  <a:pt x="5660342" y="2394570"/>
                </a:cubicBezTo>
                <a:cubicBezTo>
                  <a:pt x="5659150" y="2385653"/>
                  <a:pt x="5654526" y="2383453"/>
                  <a:pt x="5648023" y="2386670"/>
                </a:cubicBezTo>
                <a:cubicBezTo>
                  <a:pt x="5646331" y="2386979"/>
                  <a:pt x="5644639" y="2387288"/>
                  <a:pt x="5643081" y="2388590"/>
                </a:cubicBezTo>
                <a:cubicBezTo>
                  <a:pt x="5635732" y="2391961"/>
                  <a:pt x="5629680" y="2392051"/>
                  <a:pt x="5624974" y="2382760"/>
                </a:cubicBezTo>
                <a:cubicBezTo>
                  <a:pt x="5619555" y="2374615"/>
                  <a:pt x="5611281" y="2371051"/>
                  <a:pt x="5603537" y="2371451"/>
                </a:cubicBezTo>
                <a:cubicBezTo>
                  <a:pt x="5597352" y="2370548"/>
                  <a:pt x="5590585" y="2371785"/>
                  <a:pt x="5593731" y="2382376"/>
                </a:cubicBezTo>
                <a:cubicBezTo>
                  <a:pt x="5594128" y="2385348"/>
                  <a:pt x="5593811" y="2389468"/>
                  <a:pt x="5593361" y="2392594"/>
                </a:cubicBezTo>
                <a:cubicBezTo>
                  <a:pt x="5594288" y="2399530"/>
                  <a:pt x="5592676" y="2406931"/>
                  <a:pt x="5596854" y="2412258"/>
                </a:cubicBezTo>
                <a:cubicBezTo>
                  <a:pt x="5607744" y="2422450"/>
                  <a:pt x="5608749" y="2436478"/>
                  <a:pt x="5610735" y="2451342"/>
                </a:cubicBezTo>
                <a:cubicBezTo>
                  <a:pt x="5604283" y="2448458"/>
                  <a:pt x="5597835" y="2445577"/>
                  <a:pt x="5591068" y="2446814"/>
                </a:cubicBezTo>
                <a:cubicBezTo>
                  <a:pt x="5582743" y="2449348"/>
                  <a:pt x="5574733" y="2447767"/>
                  <a:pt x="5567173" y="2443058"/>
                </a:cubicBezTo>
                <a:cubicBezTo>
                  <a:pt x="5560591" y="2439184"/>
                  <a:pt x="5553296" y="2436456"/>
                  <a:pt x="5546000" y="2433729"/>
                </a:cubicBezTo>
                <a:cubicBezTo>
                  <a:pt x="5524827" y="2424400"/>
                  <a:pt x="5502227" y="2417362"/>
                  <a:pt x="5482084" y="2402769"/>
                </a:cubicBezTo>
                <a:cubicBezTo>
                  <a:pt x="5477326" y="2399580"/>
                  <a:pt x="5475053" y="2402024"/>
                  <a:pt x="5474023" y="2407288"/>
                </a:cubicBezTo>
                <a:cubicBezTo>
                  <a:pt x="5473441" y="2409425"/>
                  <a:pt x="5473125" y="2413543"/>
                  <a:pt x="5469609" y="2413169"/>
                </a:cubicBezTo>
                <a:cubicBezTo>
                  <a:pt x="5466939" y="2412643"/>
                  <a:pt x="5466411" y="2408677"/>
                  <a:pt x="5466147" y="2406696"/>
                </a:cubicBezTo>
                <a:cubicBezTo>
                  <a:pt x="5464639" y="2401897"/>
                  <a:pt x="5463264" y="2398087"/>
                  <a:pt x="5459748" y="2397715"/>
                </a:cubicBezTo>
                <a:cubicBezTo>
                  <a:pt x="5455387" y="2397497"/>
                  <a:pt x="5451475" y="2394150"/>
                  <a:pt x="5447113" y="2393932"/>
                </a:cubicBezTo>
                <a:cubicBezTo>
                  <a:pt x="5440928" y="2393032"/>
                  <a:pt x="5439555" y="2389222"/>
                  <a:pt x="5441298" y="2382813"/>
                </a:cubicBezTo>
                <a:cubicBezTo>
                  <a:pt x="5446027" y="2372812"/>
                  <a:pt x="5438998" y="2372068"/>
                  <a:pt x="5433393" y="2369030"/>
                </a:cubicBezTo>
                <a:cubicBezTo>
                  <a:pt x="5425965" y="2365311"/>
                  <a:pt x="5427023" y="2373239"/>
                  <a:pt x="5425861" y="2377512"/>
                </a:cubicBezTo>
                <a:cubicBezTo>
                  <a:pt x="5425279" y="2379649"/>
                  <a:pt x="5425543" y="2381630"/>
                  <a:pt x="5423007" y="2382095"/>
                </a:cubicBezTo>
                <a:cubicBezTo>
                  <a:pt x="5420654" y="2377448"/>
                  <a:pt x="5417455" y="2372956"/>
                  <a:pt x="5415816" y="2367167"/>
                </a:cubicBezTo>
                <a:cubicBezTo>
                  <a:pt x="5413596" y="2363510"/>
                  <a:pt x="5410662" y="2361002"/>
                  <a:pt x="5407277" y="2361621"/>
                </a:cubicBezTo>
                <a:cubicBezTo>
                  <a:pt x="5403048" y="2362393"/>
                  <a:pt x="5403710" y="2367346"/>
                  <a:pt x="5403261" y="2370474"/>
                </a:cubicBezTo>
                <a:cubicBezTo>
                  <a:pt x="5399139" y="2391529"/>
                  <a:pt x="5389650" y="2398337"/>
                  <a:pt x="5371676" y="2393499"/>
                </a:cubicBezTo>
                <a:cubicBezTo>
                  <a:pt x="5368028" y="2392135"/>
                  <a:pt x="5364513" y="2391763"/>
                  <a:pt x="5361578" y="2389255"/>
                </a:cubicBezTo>
                <a:cubicBezTo>
                  <a:pt x="5346010" y="2382961"/>
                  <a:pt x="5332925" y="2382306"/>
                  <a:pt x="5323333" y="2401315"/>
                </a:cubicBezTo>
                <a:cubicBezTo>
                  <a:pt x="5323333" y="2401315"/>
                  <a:pt x="5322488" y="2401470"/>
                  <a:pt x="5322621" y="2402460"/>
                </a:cubicBezTo>
                <a:cubicBezTo>
                  <a:pt x="5318656" y="2405216"/>
                  <a:pt x="5315404" y="2406823"/>
                  <a:pt x="5310778" y="2404624"/>
                </a:cubicBezTo>
                <a:cubicBezTo>
                  <a:pt x="5308954" y="2403941"/>
                  <a:pt x="5306998" y="2402269"/>
                  <a:pt x="5307447" y="2399143"/>
                </a:cubicBezTo>
                <a:cubicBezTo>
                  <a:pt x="5307631" y="2394033"/>
                  <a:pt x="5311729" y="2392269"/>
                  <a:pt x="5314979" y="2390661"/>
                </a:cubicBezTo>
                <a:cubicBezTo>
                  <a:pt x="5317517" y="2390198"/>
                  <a:pt x="5320768" y="2388587"/>
                  <a:pt x="5320370" y="2385616"/>
                </a:cubicBezTo>
                <a:cubicBezTo>
                  <a:pt x="5320688" y="2381497"/>
                  <a:pt x="5316591" y="2383260"/>
                  <a:pt x="5314634" y="2381587"/>
                </a:cubicBezTo>
                <a:cubicBezTo>
                  <a:pt x="5310141" y="2380377"/>
                  <a:pt x="5305781" y="2380159"/>
                  <a:pt x="5301286" y="2378951"/>
                </a:cubicBezTo>
                <a:cubicBezTo>
                  <a:pt x="5295102" y="2378049"/>
                  <a:pt x="5289629" y="2376004"/>
                  <a:pt x="5285452" y="2370677"/>
                </a:cubicBezTo>
                <a:cubicBezTo>
                  <a:pt x="5282387" y="2367176"/>
                  <a:pt x="5279849" y="2367641"/>
                  <a:pt x="5275884" y="2370393"/>
                </a:cubicBezTo>
                <a:cubicBezTo>
                  <a:pt x="5264705" y="2377510"/>
                  <a:pt x="5256695" y="2375930"/>
                  <a:pt x="5247497" y="2365428"/>
                </a:cubicBezTo>
                <a:cubicBezTo>
                  <a:pt x="5242474" y="2360257"/>
                  <a:pt x="5239011" y="2353781"/>
                  <a:pt x="5234702" y="2347465"/>
                </a:cubicBezTo>
                <a:cubicBezTo>
                  <a:pt x="5229414" y="2340309"/>
                  <a:pt x="5222833" y="2336436"/>
                  <a:pt x="5214823" y="2334853"/>
                </a:cubicBezTo>
                <a:cubicBezTo>
                  <a:pt x="5205968" y="2333426"/>
                  <a:pt x="5202003" y="2336180"/>
                  <a:pt x="5199229" y="2347854"/>
                </a:cubicBezTo>
                <a:cubicBezTo>
                  <a:pt x="5196588" y="2360516"/>
                  <a:pt x="5190799" y="2362590"/>
                  <a:pt x="5180568" y="2357351"/>
                </a:cubicBezTo>
                <a:cubicBezTo>
                  <a:pt x="5176923" y="2355988"/>
                  <a:pt x="5174966" y="2354316"/>
                  <a:pt x="5170868" y="2356078"/>
                </a:cubicBezTo>
                <a:cubicBezTo>
                  <a:pt x="5161247" y="2361896"/>
                  <a:pt x="5161247" y="2361896"/>
                  <a:pt x="5159530" y="2349014"/>
                </a:cubicBezTo>
                <a:cubicBezTo>
                  <a:pt x="5160111" y="2346878"/>
                  <a:pt x="5159978" y="2345888"/>
                  <a:pt x="5158867" y="2344059"/>
                </a:cubicBezTo>
                <a:cubicBezTo>
                  <a:pt x="5157811" y="2336134"/>
                  <a:pt x="5154030" y="2333778"/>
                  <a:pt x="5147659" y="2337987"/>
                </a:cubicBezTo>
                <a:cubicBezTo>
                  <a:pt x="5142849" y="2340896"/>
                  <a:pt x="5138303" y="2345786"/>
                  <a:pt x="5133362" y="2347703"/>
                </a:cubicBezTo>
                <a:cubicBezTo>
                  <a:pt x="5112428" y="2359648"/>
                  <a:pt x="5087608" y="2348956"/>
                  <a:pt x="5079358" y="2326101"/>
                </a:cubicBezTo>
                <a:cubicBezTo>
                  <a:pt x="5076475" y="2317491"/>
                  <a:pt x="5078801" y="2308947"/>
                  <a:pt x="5077611" y="2300028"/>
                </a:cubicBezTo>
                <a:cubicBezTo>
                  <a:pt x="5076738" y="2286991"/>
                  <a:pt x="5071714" y="2281819"/>
                  <a:pt x="5061035" y="2279707"/>
                </a:cubicBezTo>
                <a:cubicBezTo>
                  <a:pt x="5055696" y="2278653"/>
                  <a:pt x="5050489" y="2278590"/>
                  <a:pt x="5045151" y="2277534"/>
                </a:cubicBezTo>
                <a:cubicBezTo>
                  <a:pt x="5034470" y="2275425"/>
                  <a:pt x="5028814" y="2278487"/>
                  <a:pt x="5026173" y="2291152"/>
                </a:cubicBezTo>
                <a:cubicBezTo>
                  <a:pt x="5023716" y="2298706"/>
                  <a:pt x="5021045" y="2298179"/>
                  <a:pt x="5016157" y="2293997"/>
                </a:cubicBezTo>
                <a:cubicBezTo>
                  <a:pt x="5005529" y="2285787"/>
                  <a:pt x="4999026" y="2289005"/>
                  <a:pt x="4995803" y="2303803"/>
                </a:cubicBezTo>
                <a:cubicBezTo>
                  <a:pt x="4995488" y="2307923"/>
                  <a:pt x="4996016" y="2311887"/>
                  <a:pt x="4999664" y="2313251"/>
                </a:cubicBezTo>
                <a:cubicBezTo>
                  <a:pt x="5004158" y="2314460"/>
                  <a:pt x="5004475" y="2310340"/>
                  <a:pt x="5004792" y="2306224"/>
                </a:cubicBezTo>
                <a:cubicBezTo>
                  <a:pt x="5004394" y="2303251"/>
                  <a:pt x="5005691" y="2299969"/>
                  <a:pt x="5009205" y="2300341"/>
                </a:cubicBezTo>
                <a:cubicBezTo>
                  <a:pt x="5012590" y="2299723"/>
                  <a:pt x="5015523" y="2302234"/>
                  <a:pt x="5015204" y="2306351"/>
                </a:cubicBezTo>
                <a:cubicBezTo>
                  <a:pt x="5015815" y="2317406"/>
                  <a:pt x="5018115" y="2328152"/>
                  <a:pt x="5018857" y="2340198"/>
                </a:cubicBezTo>
                <a:cubicBezTo>
                  <a:pt x="5015921" y="2337688"/>
                  <a:pt x="5014943" y="2336850"/>
                  <a:pt x="5013834" y="2335023"/>
                </a:cubicBezTo>
                <a:cubicBezTo>
                  <a:pt x="5007965" y="2330006"/>
                  <a:pt x="5001199" y="2331240"/>
                  <a:pt x="4995014" y="2330340"/>
                </a:cubicBezTo>
                <a:cubicBezTo>
                  <a:pt x="4991499" y="2329967"/>
                  <a:pt x="4991446" y="2336068"/>
                  <a:pt x="4989172" y="2338513"/>
                </a:cubicBezTo>
                <a:cubicBezTo>
                  <a:pt x="4985340" y="2342259"/>
                  <a:pt x="4981376" y="2345012"/>
                  <a:pt x="4975190" y="2344112"/>
                </a:cubicBezTo>
                <a:cubicBezTo>
                  <a:pt x="4969984" y="2344048"/>
                  <a:pt x="4964063" y="2345130"/>
                  <a:pt x="4957878" y="2344231"/>
                </a:cubicBezTo>
                <a:cubicBezTo>
                  <a:pt x="4961341" y="2350704"/>
                  <a:pt x="4969482" y="2353276"/>
                  <a:pt x="4965201" y="2360149"/>
                </a:cubicBezTo>
                <a:cubicBezTo>
                  <a:pt x="4962479" y="2365721"/>
                  <a:pt x="4959442" y="2375412"/>
                  <a:pt x="4950638" y="2367884"/>
                </a:cubicBezTo>
                <a:cubicBezTo>
                  <a:pt x="4950638" y="2367884"/>
                  <a:pt x="4949078" y="2369184"/>
                  <a:pt x="4949210" y="2370174"/>
                </a:cubicBezTo>
                <a:cubicBezTo>
                  <a:pt x="4949025" y="2375284"/>
                  <a:pt x="4947997" y="2380547"/>
                  <a:pt x="4954048" y="2380456"/>
                </a:cubicBezTo>
                <a:cubicBezTo>
                  <a:pt x="4960947" y="2380213"/>
                  <a:pt x="4967398" y="2383094"/>
                  <a:pt x="4973000" y="2386130"/>
                </a:cubicBezTo>
                <a:cubicBezTo>
                  <a:pt x="4980298" y="2388859"/>
                  <a:pt x="4986087" y="2386785"/>
                  <a:pt x="4988542" y="2379231"/>
                </a:cubicBezTo>
                <a:cubicBezTo>
                  <a:pt x="4991846" y="2371523"/>
                  <a:pt x="4994647" y="2373041"/>
                  <a:pt x="4998560" y="2376388"/>
                </a:cubicBezTo>
                <a:cubicBezTo>
                  <a:pt x="5006384" y="2383077"/>
                  <a:pt x="5012650" y="2391071"/>
                  <a:pt x="5021189" y="2396616"/>
                </a:cubicBezTo>
                <a:cubicBezTo>
                  <a:pt x="5025947" y="2399808"/>
                  <a:pt x="5029462" y="2400179"/>
                  <a:pt x="5034139" y="2396280"/>
                </a:cubicBezTo>
                <a:cubicBezTo>
                  <a:pt x="5037971" y="2392535"/>
                  <a:pt x="5040825" y="2387953"/>
                  <a:pt x="5046166" y="2389008"/>
                </a:cubicBezTo>
                <a:cubicBezTo>
                  <a:pt x="5051371" y="2389073"/>
                  <a:pt x="5053012" y="2394863"/>
                  <a:pt x="5056078" y="2398363"/>
                </a:cubicBezTo>
                <a:cubicBezTo>
                  <a:pt x="5062103" y="2385081"/>
                  <a:pt x="5062103" y="2385081"/>
                  <a:pt x="5073443" y="2392146"/>
                </a:cubicBezTo>
                <a:cubicBezTo>
                  <a:pt x="5078069" y="2394347"/>
                  <a:pt x="5082827" y="2397537"/>
                  <a:pt x="5088220" y="2392491"/>
                </a:cubicBezTo>
                <a:cubicBezTo>
                  <a:pt x="5100113" y="2384229"/>
                  <a:pt x="5102782" y="2384757"/>
                  <a:pt x="5111400" y="2397394"/>
                </a:cubicBezTo>
                <a:cubicBezTo>
                  <a:pt x="5115577" y="2402721"/>
                  <a:pt x="5119753" y="2408049"/>
                  <a:pt x="5124776" y="2413223"/>
                </a:cubicBezTo>
                <a:cubicBezTo>
                  <a:pt x="5136064" y="2426385"/>
                  <a:pt x="5140293" y="2425613"/>
                  <a:pt x="5148591" y="2409888"/>
                </a:cubicBezTo>
                <a:cubicBezTo>
                  <a:pt x="5150732" y="2406451"/>
                  <a:pt x="5151894" y="2402178"/>
                  <a:pt x="5154750" y="2397596"/>
                </a:cubicBezTo>
                <a:cubicBezTo>
                  <a:pt x="5157499" y="2405215"/>
                  <a:pt x="5159983" y="2410851"/>
                  <a:pt x="5162733" y="2418470"/>
                </a:cubicBezTo>
                <a:cubicBezTo>
                  <a:pt x="5164161" y="2416178"/>
                  <a:pt x="5164029" y="2415188"/>
                  <a:pt x="5164742" y="2414041"/>
                </a:cubicBezTo>
                <a:cubicBezTo>
                  <a:pt x="5169974" y="2394815"/>
                  <a:pt x="5178431" y="2393270"/>
                  <a:pt x="5189851" y="2407425"/>
                </a:cubicBezTo>
                <a:cubicBezTo>
                  <a:pt x="5191941" y="2410090"/>
                  <a:pt x="5194030" y="2412753"/>
                  <a:pt x="5196250" y="2416407"/>
                </a:cubicBezTo>
                <a:cubicBezTo>
                  <a:pt x="5197359" y="2418235"/>
                  <a:pt x="5198470" y="2420064"/>
                  <a:pt x="5197175" y="2423345"/>
                </a:cubicBezTo>
                <a:cubicBezTo>
                  <a:pt x="5191334" y="2431516"/>
                  <a:pt x="5197070" y="2435543"/>
                  <a:pt x="5201961" y="2439726"/>
                </a:cubicBezTo>
                <a:cubicBezTo>
                  <a:pt x="5216235" y="2449301"/>
                  <a:pt x="5232121" y="2451474"/>
                  <a:pt x="5248008" y="2453647"/>
                </a:cubicBezTo>
                <a:cubicBezTo>
                  <a:pt x="5273461" y="2456104"/>
                  <a:pt x="5299497" y="2456423"/>
                  <a:pt x="5323154" y="2471388"/>
                </a:cubicBezTo>
                <a:cubicBezTo>
                  <a:pt x="5330715" y="2476097"/>
                  <a:pt x="5338591" y="2476688"/>
                  <a:pt x="5346918" y="2474154"/>
                </a:cubicBezTo>
                <a:cubicBezTo>
                  <a:pt x="5353551" y="2471926"/>
                  <a:pt x="5359868" y="2473817"/>
                  <a:pt x="5364759" y="2478000"/>
                </a:cubicBezTo>
                <a:cubicBezTo>
                  <a:pt x="5374275" y="2484382"/>
                  <a:pt x="5384240" y="2487638"/>
                  <a:pt x="5395633" y="2488602"/>
                </a:cubicBezTo>
                <a:cubicBezTo>
                  <a:pt x="5406180" y="2489722"/>
                  <a:pt x="5417176" y="2487712"/>
                  <a:pt x="5427537" y="2493940"/>
                </a:cubicBezTo>
                <a:cubicBezTo>
                  <a:pt x="5436790" y="2498341"/>
                  <a:pt x="5445644" y="2499769"/>
                  <a:pt x="5453624" y="2488160"/>
                </a:cubicBezTo>
                <a:cubicBezTo>
                  <a:pt x="5456719" y="2504851"/>
                  <a:pt x="5466155" y="2504144"/>
                  <a:pt x="5476437" y="2503279"/>
                </a:cubicBezTo>
                <a:cubicBezTo>
                  <a:pt x="5484049" y="2501889"/>
                  <a:pt x="5491794" y="2501489"/>
                  <a:pt x="5498641" y="2507343"/>
                </a:cubicBezTo>
                <a:cubicBezTo>
                  <a:pt x="5508554" y="2516700"/>
                  <a:pt x="5519364" y="2519800"/>
                  <a:pt x="5531021" y="2522745"/>
                </a:cubicBezTo>
                <a:cubicBezTo>
                  <a:pt x="5551533" y="2527120"/>
                  <a:pt x="5572626" y="2529357"/>
                  <a:pt x="5592108" y="2538995"/>
                </a:cubicBezTo>
                <a:cubicBezTo>
                  <a:pt x="5607810" y="2546279"/>
                  <a:pt x="5623959" y="2550434"/>
                  <a:pt x="5641140" y="2549325"/>
                </a:cubicBezTo>
                <a:cubicBezTo>
                  <a:pt x="5646215" y="2548399"/>
                  <a:pt x="5649995" y="2550754"/>
                  <a:pt x="5652480" y="2556390"/>
                </a:cubicBezTo>
                <a:cubicBezTo>
                  <a:pt x="5661759" y="2573982"/>
                  <a:pt x="5662605" y="2573827"/>
                  <a:pt x="5680234" y="2569593"/>
                </a:cubicBezTo>
                <a:cubicBezTo>
                  <a:pt x="5681927" y="2569284"/>
                  <a:pt x="5683618" y="2568973"/>
                  <a:pt x="5686156" y="2568511"/>
                </a:cubicBezTo>
                <a:cubicBezTo>
                  <a:pt x="5684412" y="2574919"/>
                  <a:pt x="5682667" y="2581327"/>
                  <a:pt x="5680792" y="2586747"/>
                </a:cubicBezTo>
                <a:cubicBezTo>
                  <a:pt x="5678731" y="2597272"/>
                  <a:pt x="5672495" y="2602473"/>
                  <a:pt x="5663903" y="2603026"/>
                </a:cubicBezTo>
                <a:cubicBezTo>
                  <a:pt x="5658829" y="2603955"/>
                  <a:pt x="5654335" y="2602746"/>
                  <a:pt x="5649391" y="2604662"/>
                </a:cubicBezTo>
                <a:cubicBezTo>
                  <a:pt x="5641199" y="2608190"/>
                  <a:pt x="5638396" y="2606671"/>
                  <a:pt x="5635384" y="2597071"/>
                </a:cubicBezTo>
                <a:cubicBezTo>
                  <a:pt x="5634854" y="2593107"/>
                  <a:pt x="5634325" y="2589144"/>
                  <a:pt x="5633796" y="2585181"/>
                </a:cubicBezTo>
                <a:cubicBezTo>
                  <a:pt x="5633848" y="2579081"/>
                  <a:pt x="5631178" y="2578553"/>
                  <a:pt x="5626950" y="2579325"/>
                </a:cubicBezTo>
                <a:cubicBezTo>
                  <a:pt x="5617513" y="2580034"/>
                  <a:pt x="5611407" y="2586223"/>
                  <a:pt x="5606414" y="2594241"/>
                </a:cubicBezTo>
                <a:cubicBezTo>
                  <a:pt x="5604854" y="2595541"/>
                  <a:pt x="5604404" y="2598670"/>
                  <a:pt x="5601735" y="2598142"/>
                </a:cubicBezTo>
                <a:cubicBezTo>
                  <a:pt x="5599910" y="2597461"/>
                  <a:pt x="5599515" y="2594488"/>
                  <a:pt x="5598404" y="2592660"/>
                </a:cubicBezTo>
                <a:cubicBezTo>
                  <a:pt x="5598138" y="2590677"/>
                  <a:pt x="5598007" y="2589687"/>
                  <a:pt x="5597742" y="2587705"/>
                </a:cubicBezTo>
                <a:cubicBezTo>
                  <a:pt x="5596817" y="2580768"/>
                  <a:pt x="5594015" y="2579250"/>
                  <a:pt x="5589204" y="2582160"/>
                </a:cubicBezTo>
                <a:cubicBezTo>
                  <a:pt x="5584525" y="2586059"/>
                  <a:pt x="5581593" y="2583550"/>
                  <a:pt x="5578393" y="2579058"/>
                </a:cubicBezTo>
                <a:cubicBezTo>
                  <a:pt x="5575327" y="2575558"/>
                  <a:pt x="5575645" y="2571441"/>
                  <a:pt x="5577784" y="2568004"/>
                </a:cubicBezTo>
                <a:cubicBezTo>
                  <a:pt x="5579792" y="2563576"/>
                  <a:pt x="5584286" y="2564786"/>
                  <a:pt x="5588067" y="2567140"/>
                </a:cubicBezTo>
                <a:cubicBezTo>
                  <a:pt x="5590736" y="2567668"/>
                  <a:pt x="5592692" y="2569342"/>
                  <a:pt x="5594702" y="2564913"/>
                </a:cubicBezTo>
                <a:cubicBezTo>
                  <a:pt x="5596708" y="2560487"/>
                  <a:pt x="5594752" y="2558814"/>
                  <a:pt x="5592664" y="2556150"/>
                </a:cubicBezTo>
                <a:cubicBezTo>
                  <a:pt x="5587774" y="2551969"/>
                  <a:pt x="5573079" y="2558713"/>
                  <a:pt x="5572445" y="2566948"/>
                </a:cubicBezTo>
                <a:cubicBezTo>
                  <a:pt x="5570781" y="2580449"/>
                  <a:pt x="5562904" y="2579858"/>
                  <a:pt x="5555026" y="2579267"/>
                </a:cubicBezTo>
                <a:cubicBezTo>
                  <a:pt x="5538560" y="2579229"/>
                  <a:pt x="5522146" y="2573091"/>
                  <a:pt x="5506259" y="2570919"/>
                </a:cubicBezTo>
                <a:cubicBezTo>
                  <a:pt x="5501766" y="2569709"/>
                  <a:pt x="5501236" y="2565744"/>
                  <a:pt x="5502398" y="2561471"/>
                </a:cubicBezTo>
                <a:cubicBezTo>
                  <a:pt x="5503430" y="2556209"/>
                  <a:pt x="5504461" y="2550945"/>
                  <a:pt x="5504512" y="2544844"/>
                </a:cubicBezTo>
                <a:cubicBezTo>
                  <a:pt x="5503719" y="2538899"/>
                  <a:pt x="5500071" y="2537537"/>
                  <a:pt x="5496423" y="2536172"/>
                </a:cubicBezTo>
                <a:cubicBezTo>
                  <a:pt x="5493621" y="2534653"/>
                  <a:pt x="5493436" y="2539762"/>
                  <a:pt x="5491877" y="2541062"/>
                </a:cubicBezTo>
                <a:cubicBezTo>
                  <a:pt x="5488576" y="2548772"/>
                  <a:pt x="5484426" y="2556634"/>
                  <a:pt x="5481122" y="2564344"/>
                </a:cubicBezTo>
                <a:cubicBezTo>
                  <a:pt x="5480011" y="2562516"/>
                  <a:pt x="5479878" y="2561525"/>
                  <a:pt x="5479747" y="2560534"/>
                </a:cubicBezTo>
                <a:cubicBezTo>
                  <a:pt x="5477314" y="2548799"/>
                  <a:pt x="5477314" y="2548799"/>
                  <a:pt x="5468805" y="2556443"/>
                </a:cubicBezTo>
                <a:cubicBezTo>
                  <a:pt x="5465818" y="2560032"/>
                  <a:pt x="5464707" y="2558206"/>
                  <a:pt x="5463464" y="2555388"/>
                </a:cubicBezTo>
                <a:cubicBezTo>
                  <a:pt x="5459868" y="2547924"/>
                  <a:pt x="5454396" y="2545878"/>
                  <a:pt x="5448741" y="2548942"/>
                </a:cubicBezTo>
                <a:cubicBezTo>
                  <a:pt x="5440098" y="2555595"/>
                  <a:pt x="5430663" y="2556304"/>
                  <a:pt x="5421358" y="2558005"/>
                </a:cubicBezTo>
                <a:cubicBezTo>
                  <a:pt x="5416284" y="2558931"/>
                  <a:pt x="5413878" y="2560386"/>
                  <a:pt x="5418054" y="2565713"/>
                </a:cubicBezTo>
                <a:cubicBezTo>
                  <a:pt x="5421386" y="2571194"/>
                  <a:pt x="5421069" y="2575313"/>
                  <a:pt x="5415677" y="2580358"/>
                </a:cubicBezTo>
                <a:cubicBezTo>
                  <a:pt x="5423687" y="2581941"/>
                  <a:pt x="5431564" y="2582532"/>
                  <a:pt x="5438859" y="2585259"/>
                </a:cubicBezTo>
                <a:cubicBezTo>
                  <a:pt x="5446022" y="2586995"/>
                  <a:pt x="5453317" y="2589724"/>
                  <a:pt x="5459317" y="2595733"/>
                </a:cubicBezTo>
                <a:cubicBezTo>
                  <a:pt x="5448720" y="2600714"/>
                  <a:pt x="5448720" y="2600714"/>
                  <a:pt x="5431459" y="2594732"/>
                </a:cubicBezTo>
                <a:cubicBezTo>
                  <a:pt x="5420516" y="2590641"/>
                  <a:pt x="5415572" y="2592557"/>
                  <a:pt x="5410843" y="2602559"/>
                </a:cubicBezTo>
                <a:cubicBezTo>
                  <a:pt x="5406246" y="2613549"/>
                  <a:pt x="5406246" y="2613549"/>
                  <a:pt x="5399714" y="2603576"/>
                </a:cubicBezTo>
                <a:cubicBezTo>
                  <a:pt x="5399582" y="2602586"/>
                  <a:pt x="5398604" y="2601748"/>
                  <a:pt x="5398473" y="2600756"/>
                </a:cubicBezTo>
                <a:cubicBezTo>
                  <a:pt x="5383192" y="2577156"/>
                  <a:pt x="5371219" y="2578328"/>
                  <a:pt x="5358057" y="2603063"/>
                </a:cubicBezTo>
                <a:cubicBezTo>
                  <a:pt x="5353327" y="2613065"/>
                  <a:pt x="5345663" y="2620553"/>
                  <a:pt x="5336623" y="2624236"/>
                </a:cubicBezTo>
                <a:cubicBezTo>
                  <a:pt x="5326606" y="2627080"/>
                  <a:pt x="5317618" y="2624661"/>
                  <a:pt x="5307787" y="2622398"/>
                </a:cubicBezTo>
                <a:cubicBezTo>
                  <a:pt x="5295998" y="2618460"/>
                  <a:pt x="5283361" y="2614678"/>
                  <a:pt x="5271256" y="2614858"/>
                </a:cubicBezTo>
                <a:cubicBezTo>
                  <a:pt x="5261820" y="2615567"/>
                  <a:pt x="5252120" y="2614293"/>
                  <a:pt x="5243845" y="2610730"/>
                </a:cubicBezTo>
                <a:cubicBezTo>
                  <a:pt x="5237395" y="2607848"/>
                  <a:pt x="5229254" y="2605275"/>
                  <a:pt x="5222885" y="2609484"/>
                </a:cubicBezTo>
                <a:cubicBezTo>
                  <a:pt x="5214956" y="2614993"/>
                  <a:pt x="5210065" y="2610810"/>
                  <a:pt x="5204909" y="2604647"/>
                </a:cubicBezTo>
                <a:cubicBezTo>
                  <a:pt x="5195578" y="2593155"/>
                  <a:pt x="5189365" y="2579063"/>
                  <a:pt x="5187117" y="2562218"/>
                </a:cubicBezTo>
                <a:cubicBezTo>
                  <a:pt x="5186590" y="2558254"/>
                  <a:pt x="5186059" y="2554290"/>
                  <a:pt x="5180721" y="2553235"/>
                </a:cubicBezTo>
                <a:cubicBezTo>
                  <a:pt x="5175249" y="2551189"/>
                  <a:pt x="5174218" y="2556453"/>
                  <a:pt x="5172077" y="2559888"/>
                </a:cubicBezTo>
                <a:cubicBezTo>
                  <a:pt x="5170783" y="2563171"/>
                  <a:pt x="5169488" y="2566453"/>
                  <a:pt x="5168060" y="2568744"/>
                </a:cubicBezTo>
                <a:cubicBezTo>
                  <a:pt x="5162485" y="2578899"/>
                  <a:pt x="5153445" y="2582578"/>
                  <a:pt x="5144274" y="2585270"/>
                </a:cubicBezTo>
                <a:cubicBezTo>
                  <a:pt x="5136661" y="2586659"/>
                  <a:pt x="5135603" y="2578731"/>
                  <a:pt x="5131559" y="2574395"/>
                </a:cubicBezTo>
                <a:cubicBezTo>
                  <a:pt x="5128520" y="2584086"/>
                  <a:pt x="5122282" y="2589286"/>
                  <a:pt x="5114406" y="2588695"/>
                </a:cubicBezTo>
                <a:cubicBezTo>
                  <a:pt x="5104704" y="2587421"/>
                  <a:pt x="5095534" y="2590112"/>
                  <a:pt x="5086361" y="2592803"/>
                </a:cubicBezTo>
                <a:cubicBezTo>
                  <a:pt x="5067041" y="2597347"/>
                  <a:pt x="5047771" y="2595790"/>
                  <a:pt x="5031011" y="2580580"/>
                </a:cubicBezTo>
                <a:cubicBezTo>
                  <a:pt x="5028077" y="2578072"/>
                  <a:pt x="5025142" y="2575563"/>
                  <a:pt x="5022025" y="2578162"/>
                </a:cubicBezTo>
                <a:cubicBezTo>
                  <a:pt x="5015920" y="2584352"/>
                  <a:pt x="5009020" y="2584597"/>
                  <a:pt x="5002121" y="2584844"/>
                </a:cubicBezTo>
                <a:cubicBezTo>
                  <a:pt x="4999584" y="2585306"/>
                  <a:pt x="4998025" y="2586607"/>
                  <a:pt x="4996730" y="2589888"/>
                </a:cubicBezTo>
                <a:cubicBezTo>
                  <a:pt x="4995700" y="2595152"/>
                  <a:pt x="4992184" y="2594780"/>
                  <a:pt x="4988536" y="2593415"/>
                </a:cubicBezTo>
                <a:cubicBezTo>
                  <a:pt x="4984042" y="2592206"/>
                  <a:pt x="4978254" y="2594279"/>
                  <a:pt x="4976351" y="2586505"/>
                </a:cubicBezTo>
                <a:cubicBezTo>
                  <a:pt x="4975292" y="2578579"/>
                  <a:pt x="4970667" y="2576377"/>
                  <a:pt x="4965328" y="2575322"/>
                </a:cubicBezTo>
                <a:cubicBezTo>
                  <a:pt x="4960834" y="2574112"/>
                  <a:pt x="4955759" y="2575041"/>
                  <a:pt x="4953539" y="2571384"/>
                </a:cubicBezTo>
                <a:cubicBezTo>
                  <a:pt x="4948964" y="2563085"/>
                  <a:pt x="4943308" y="2566148"/>
                  <a:pt x="4936541" y="2567385"/>
                </a:cubicBezTo>
                <a:cubicBezTo>
                  <a:pt x="4934137" y="2568839"/>
                  <a:pt x="4931467" y="2568311"/>
                  <a:pt x="4928930" y="2568776"/>
                </a:cubicBezTo>
                <a:cubicBezTo>
                  <a:pt x="4916956" y="2569947"/>
                  <a:pt x="4904718" y="2569137"/>
                  <a:pt x="4893009" y="2572291"/>
                </a:cubicBezTo>
                <a:cubicBezTo>
                  <a:pt x="4888066" y="2574208"/>
                  <a:pt x="4881299" y="2575445"/>
                  <a:pt x="4880139" y="2579719"/>
                </a:cubicBezTo>
                <a:cubicBezTo>
                  <a:pt x="4879239" y="2585973"/>
                  <a:pt x="4886402" y="2587710"/>
                  <a:pt x="4891029" y="2589909"/>
                </a:cubicBezTo>
                <a:cubicBezTo>
                  <a:pt x="4892007" y="2590746"/>
                  <a:pt x="4892986" y="2591583"/>
                  <a:pt x="4893829" y="2591427"/>
                </a:cubicBezTo>
                <a:cubicBezTo>
                  <a:pt x="4907973" y="2600010"/>
                  <a:pt x="4911119" y="2610603"/>
                  <a:pt x="4902952" y="2627319"/>
                </a:cubicBezTo>
                <a:cubicBezTo>
                  <a:pt x="4898777" y="2621993"/>
                  <a:pt x="4895048" y="2613536"/>
                  <a:pt x="4887754" y="2610810"/>
                </a:cubicBezTo>
                <a:cubicBezTo>
                  <a:pt x="4879611" y="2608236"/>
                  <a:pt x="4874486" y="2615263"/>
                  <a:pt x="4868115" y="2619472"/>
                </a:cubicBezTo>
                <a:cubicBezTo>
                  <a:pt x="4865842" y="2621916"/>
                  <a:pt x="4863171" y="2621390"/>
                  <a:pt x="4863356" y="2616281"/>
                </a:cubicBezTo>
                <a:cubicBezTo>
                  <a:pt x="4863938" y="2614145"/>
                  <a:pt x="4863674" y="2612162"/>
                  <a:pt x="4864254" y="2610027"/>
                </a:cubicBezTo>
                <a:cubicBezTo>
                  <a:pt x="4864704" y="2606900"/>
                  <a:pt x="4865153" y="2603771"/>
                  <a:pt x="4863064" y="2601107"/>
                </a:cubicBezTo>
                <a:cubicBezTo>
                  <a:pt x="4861953" y="2599281"/>
                  <a:pt x="4859813" y="2602718"/>
                  <a:pt x="4858122" y="2603026"/>
                </a:cubicBezTo>
                <a:cubicBezTo>
                  <a:pt x="4852598" y="2607080"/>
                  <a:pt x="4850509" y="2604417"/>
                  <a:pt x="4850563" y="2598317"/>
                </a:cubicBezTo>
                <a:cubicBezTo>
                  <a:pt x="4850297" y="2596333"/>
                  <a:pt x="4851725" y="2594042"/>
                  <a:pt x="4848922" y="2592525"/>
                </a:cubicBezTo>
                <a:cubicBezTo>
                  <a:pt x="4837453" y="2616951"/>
                  <a:pt x="4830952" y="2620170"/>
                  <a:pt x="4806527" y="2612451"/>
                </a:cubicBezTo>
                <a:cubicBezTo>
                  <a:pt x="4805681" y="2612605"/>
                  <a:pt x="4805681" y="2612605"/>
                  <a:pt x="4804703" y="2611767"/>
                </a:cubicBezTo>
                <a:cubicBezTo>
                  <a:pt x="4785619" y="2605103"/>
                  <a:pt x="4766218" y="2602557"/>
                  <a:pt x="4747161" y="2609084"/>
                </a:cubicBezTo>
                <a:cubicBezTo>
                  <a:pt x="4740527" y="2611309"/>
                  <a:pt x="4735900" y="2609109"/>
                  <a:pt x="4732570" y="2603627"/>
                </a:cubicBezTo>
                <a:cubicBezTo>
                  <a:pt x="4728260" y="2597309"/>
                  <a:pt x="4721811" y="2594427"/>
                  <a:pt x="4715759" y="2594518"/>
                </a:cubicBezTo>
                <a:cubicBezTo>
                  <a:pt x="4705212" y="2593400"/>
                  <a:pt x="4693951" y="2593425"/>
                  <a:pt x="4682956" y="2595433"/>
                </a:cubicBezTo>
                <a:cubicBezTo>
                  <a:pt x="4673652" y="2597133"/>
                  <a:pt x="4672490" y="2601406"/>
                  <a:pt x="4677196" y="2610696"/>
                </a:cubicBezTo>
                <a:cubicBezTo>
                  <a:pt x="4678436" y="2613515"/>
                  <a:pt x="4681239" y="2615034"/>
                  <a:pt x="4679099" y="2618471"/>
                </a:cubicBezTo>
                <a:cubicBezTo>
                  <a:pt x="4675398" y="2623207"/>
                  <a:pt x="4677038" y="2628996"/>
                  <a:pt x="4677832" y="2634943"/>
                </a:cubicBezTo>
                <a:cubicBezTo>
                  <a:pt x="4678229" y="2637915"/>
                  <a:pt x="4679603" y="2641725"/>
                  <a:pt x="4676352" y="2643334"/>
                </a:cubicBezTo>
                <a:cubicBezTo>
                  <a:pt x="4673101" y="2644941"/>
                  <a:pt x="4670880" y="2641288"/>
                  <a:pt x="4669639" y="2638469"/>
                </a:cubicBezTo>
                <a:cubicBezTo>
                  <a:pt x="4666042" y="2631005"/>
                  <a:pt x="4662579" y="2624533"/>
                  <a:pt x="4659117" y="2618060"/>
                </a:cubicBezTo>
                <a:cubicBezTo>
                  <a:pt x="4650234" y="2603441"/>
                  <a:pt x="4639025" y="2597368"/>
                  <a:pt x="4623934" y="2601140"/>
                </a:cubicBezTo>
                <a:cubicBezTo>
                  <a:pt x="4616321" y="2602530"/>
                  <a:pt x="4608842" y="2604912"/>
                  <a:pt x="4601229" y="2606302"/>
                </a:cubicBezTo>
                <a:cubicBezTo>
                  <a:pt x="4592057" y="2608993"/>
                  <a:pt x="4586322" y="2604963"/>
                  <a:pt x="4582461" y="2595518"/>
                </a:cubicBezTo>
                <a:cubicBezTo>
                  <a:pt x="4581350" y="2593690"/>
                  <a:pt x="4581800" y="2590564"/>
                  <a:pt x="4579129" y="2590037"/>
                </a:cubicBezTo>
                <a:cubicBezTo>
                  <a:pt x="4576673" y="2597590"/>
                  <a:pt x="4573501" y="2606291"/>
                  <a:pt x="4571176" y="2614836"/>
                </a:cubicBezTo>
                <a:cubicBezTo>
                  <a:pt x="4567291" y="2624682"/>
                  <a:pt x="4567291" y="2624682"/>
                  <a:pt x="4561872" y="2616536"/>
                </a:cubicBezTo>
                <a:cubicBezTo>
                  <a:pt x="4557430" y="2609227"/>
                  <a:pt x="4552937" y="2608018"/>
                  <a:pt x="4546964" y="2615199"/>
                </a:cubicBezTo>
                <a:cubicBezTo>
                  <a:pt x="4541705" y="2621235"/>
                  <a:pt x="4535070" y="2623461"/>
                  <a:pt x="4527193" y="2622870"/>
                </a:cubicBezTo>
                <a:cubicBezTo>
                  <a:pt x="4515935" y="2622898"/>
                  <a:pt x="4504991" y="2618804"/>
                  <a:pt x="4494047" y="2614713"/>
                </a:cubicBezTo>
                <a:cubicBezTo>
                  <a:pt x="4483104" y="2610621"/>
                  <a:pt x="4479008" y="2612386"/>
                  <a:pt x="4472585" y="2622694"/>
                </a:cubicBezTo>
                <a:cubicBezTo>
                  <a:pt x="4465582" y="2635140"/>
                  <a:pt x="4456145" y="2635848"/>
                  <a:pt x="4448505" y="2624048"/>
                </a:cubicBezTo>
                <a:cubicBezTo>
                  <a:pt x="4441131" y="2614229"/>
                  <a:pt x="4441131" y="2614229"/>
                  <a:pt x="4434841" y="2625527"/>
                </a:cubicBezTo>
                <a:cubicBezTo>
                  <a:pt x="4433995" y="2625684"/>
                  <a:pt x="4434127" y="2626673"/>
                  <a:pt x="4433281" y="2626828"/>
                </a:cubicBezTo>
                <a:cubicBezTo>
                  <a:pt x="4430558" y="2632400"/>
                  <a:pt x="4427043" y="2632028"/>
                  <a:pt x="4423713" y="2626546"/>
                </a:cubicBezTo>
                <a:cubicBezTo>
                  <a:pt x="4422470" y="2623728"/>
                  <a:pt x="4421227" y="2620910"/>
                  <a:pt x="4419986" y="2618091"/>
                </a:cubicBezTo>
                <a:cubicBezTo>
                  <a:pt x="4415279" y="2608800"/>
                  <a:pt x="4408698" y="2604926"/>
                  <a:pt x="4400635" y="2609444"/>
                </a:cubicBezTo>
                <a:cubicBezTo>
                  <a:pt x="4386920" y="2617026"/>
                  <a:pt x="4372673" y="2620643"/>
                  <a:pt x="4360330" y="2632033"/>
                </a:cubicBezTo>
                <a:cubicBezTo>
                  <a:pt x="4356497" y="2635778"/>
                  <a:pt x="4351554" y="2637696"/>
                  <a:pt x="4349651" y="2629923"/>
                </a:cubicBezTo>
                <a:cubicBezTo>
                  <a:pt x="4347165" y="2624289"/>
                  <a:pt x="4343782" y="2624905"/>
                  <a:pt x="4340663" y="2627505"/>
                </a:cubicBezTo>
                <a:cubicBezTo>
                  <a:pt x="4334293" y="2631715"/>
                  <a:pt x="4326682" y="2633105"/>
                  <a:pt x="4319915" y="2634341"/>
                </a:cubicBezTo>
                <a:cubicBezTo>
                  <a:pt x="4308920" y="2636349"/>
                  <a:pt x="4305220" y="2641086"/>
                  <a:pt x="4304269" y="2653438"/>
                </a:cubicBezTo>
                <a:cubicBezTo>
                  <a:pt x="4304308" y="2656984"/>
                  <a:pt x="4303694" y="2658873"/>
                  <a:pt x="4302436" y="2659991"/>
                </a:cubicBezTo>
                <a:lnTo>
                  <a:pt x="4302244" y="2660056"/>
                </a:lnTo>
                <a:lnTo>
                  <a:pt x="4349990" y="2668957"/>
                </a:lnTo>
                <a:cubicBezTo>
                  <a:pt x="4353505" y="2669330"/>
                  <a:pt x="4358580" y="2668403"/>
                  <a:pt x="4359241" y="2673358"/>
                </a:cubicBezTo>
                <a:cubicBezTo>
                  <a:pt x="4360748" y="2678157"/>
                  <a:pt x="4356783" y="2680911"/>
                  <a:pt x="4354642" y="2684348"/>
                </a:cubicBezTo>
                <a:cubicBezTo>
                  <a:pt x="4352370" y="2686794"/>
                  <a:pt x="4349251" y="2689393"/>
                  <a:pt x="4351472" y="2693048"/>
                </a:cubicBezTo>
                <a:cubicBezTo>
                  <a:pt x="4352979" y="2697847"/>
                  <a:pt x="4356627" y="2699212"/>
                  <a:pt x="4360142" y="2699586"/>
                </a:cubicBezTo>
                <a:cubicBezTo>
                  <a:pt x="4362680" y="2699121"/>
                  <a:pt x="4365217" y="2698658"/>
                  <a:pt x="4367754" y="2698194"/>
                </a:cubicBezTo>
                <a:cubicBezTo>
                  <a:pt x="4379729" y="2697022"/>
                  <a:pt x="4387553" y="2703713"/>
                  <a:pt x="4389403" y="2717586"/>
                </a:cubicBezTo>
                <a:cubicBezTo>
                  <a:pt x="4390067" y="2722541"/>
                  <a:pt x="4390726" y="2727496"/>
                  <a:pt x="4389698" y="2732760"/>
                </a:cubicBezTo>
                <a:cubicBezTo>
                  <a:pt x="4389644" y="2738860"/>
                  <a:pt x="4393424" y="2741215"/>
                  <a:pt x="4398235" y="2738305"/>
                </a:cubicBezTo>
                <a:cubicBezTo>
                  <a:pt x="4407141" y="2733633"/>
                  <a:pt x="4410312" y="2724933"/>
                  <a:pt x="4407615" y="2711215"/>
                </a:cubicBezTo>
                <a:cubicBezTo>
                  <a:pt x="4414594" y="2718060"/>
                  <a:pt x="4419749" y="2724224"/>
                  <a:pt x="4423345" y="2731689"/>
                </a:cubicBezTo>
                <a:cubicBezTo>
                  <a:pt x="4426940" y="2739152"/>
                  <a:pt x="4426783" y="2757453"/>
                  <a:pt x="4421656" y="2764480"/>
                </a:cubicBezTo>
                <a:cubicBezTo>
                  <a:pt x="4414969" y="2772806"/>
                  <a:pt x="4406695" y="2769243"/>
                  <a:pt x="4400246" y="2766360"/>
                </a:cubicBezTo>
                <a:cubicBezTo>
                  <a:pt x="4390994" y="2761960"/>
                  <a:pt x="4381162" y="2759695"/>
                  <a:pt x="4371011" y="2761549"/>
                </a:cubicBezTo>
                <a:cubicBezTo>
                  <a:pt x="4365091" y="2762631"/>
                  <a:pt x="4358325" y="2763867"/>
                  <a:pt x="4351558" y="2765104"/>
                </a:cubicBezTo>
                <a:cubicBezTo>
                  <a:pt x="4323646" y="2770201"/>
                  <a:pt x="4295919" y="2770190"/>
                  <a:pt x="4270754" y="2750426"/>
                </a:cubicBezTo>
                <a:cubicBezTo>
                  <a:pt x="4261107" y="2743053"/>
                  <a:pt x="4256427" y="2746951"/>
                  <a:pt x="4253785" y="2759615"/>
                </a:cubicBezTo>
                <a:cubicBezTo>
                  <a:pt x="4253204" y="2761751"/>
                  <a:pt x="4255293" y="2764416"/>
                  <a:pt x="4252888" y="2765870"/>
                </a:cubicBezTo>
                <a:cubicBezTo>
                  <a:pt x="4250349" y="2766333"/>
                  <a:pt x="4248394" y="2764661"/>
                  <a:pt x="4247283" y="2762833"/>
                </a:cubicBezTo>
                <a:cubicBezTo>
                  <a:pt x="4246173" y="2761006"/>
                  <a:pt x="4245063" y="2759178"/>
                  <a:pt x="4244084" y="2758342"/>
                </a:cubicBezTo>
                <a:cubicBezTo>
                  <a:pt x="4240886" y="2753851"/>
                  <a:pt x="4236974" y="2750505"/>
                  <a:pt x="4233406" y="2756233"/>
                </a:cubicBezTo>
                <a:cubicBezTo>
                  <a:pt x="4228992" y="2762114"/>
                  <a:pt x="4235891" y="2761870"/>
                  <a:pt x="4237978" y="2764533"/>
                </a:cubicBezTo>
                <a:cubicBezTo>
                  <a:pt x="4238112" y="2765524"/>
                  <a:pt x="4238958" y="2765369"/>
                  <a:pt x="4239089" y="2766361"/>
                </a:cubicBezTo>
                <a:cubicBezTo>
                  <a:pt x="4241046" y="2768033"/>
                  <a:pt x="4242288" y="2770851"/>
                  <a:pt x="4240862" y="2773142"/>
                </a:cubicBezTo>
                <a:cubicBezTo>
                  <a:pt x="4239567" y="2776423"/>
                  <a:pt x="4237875" y="2776732"/>
                  <a:pt x="4235072" y="2775215"/>
                </a:cubicBezTo>
                <a:cubicBezTo>
                  <a:pt x="4224130" y="2771123"/>
                  <a:pt x="4215354" y="2776787"/>
                  <a:pt x="4210043" y="2788921"/>
                </a:cubicBezTo>
                <a:cubicBezTo>
                  <a:pt x="4208616" y="2791213"/>
                  <a:pt x="4205497" y="2793812"/>
                  <a:pt x="4205894" y="2796786"/>
                </a:cubicBezTo>
                <a:cubicBezTo>
                  <a:pt x="4207348" y="2807685"/>
                  <a:pt x="4218107" y="2816886"/>
                  <a:pt x="4226300" y="2813360"/>
                </a:cubicBezTo>
                <a:cubicBezTo>
                  <a:pt x="4242688" y="2806306"/>
                  <a:pt x="4259156" y="2806343"/>
                  <a:pt x="4276416" y="2812326"/>
                </a:cubicBezTo>
                <a:cubicBezTo>
                  <a:pt x="4282601" y="2813227"/>
                  <a:pt x="4288787" y="2814127"/>
                  <a:pt x="4293201" y="2808245"/>
                </a:cubicBezTo>
                <a:cubicBezTo>
                  <a:pt x="4297033" y="2804501"/>
                  <a:pt x="4298857" y="2805181"/>
                  <a:pt x="4300495" y="2810973"/>
                </a:cubicBezTo>
                <a:cubicBezTo>
                  <a:pt x="4302399" y="2818746"/>
                  <a:pt x="4307289" y="2822928"/>
                  <a:pt x="4314320" y="2823674"/>
                </a:cubicBezTo>
                <a:cubicBezTo>
                  <a:pt x="4321484" y="2825410"/>
                  <a:pt x="4329494" y="2826993"/>
                  <a:pt x="4337502" y="2828576"/>
                </a:cubicBezTo>
                <a:cubicBezTo>
                  <a:pt x="4344533" y="2829321"/>
                  <a:pt x="4347864" y="2834803"/>
                  <a:pt x="4348077" y="2842886"/>
                </a:cubicBezTo>
                <a:cubicBezTo>
                  <a:pt x="4348208" y="2843877"/>
                  <a:pt x="4348474" y="2845858"/>
                  <a:pt x="4347891" y="2847995"/>
                </a:cubicBezTo>
                <a:cubicBezTo>
                  <a:pt x="4348554" y="2852949"/>
                  <a:pt x="4351620" y="2856449"/>
                  <a:pt x="4355848" y="2855676"/>
                </a:cubicBezTo>
                <a:cubicBezTo>
                  <a:pt x="4359364" y="2856050"/>
                  <a:pt x="4358702" y="2851095"/>
                  <a:pt x="4358174" y="2847132"/>
                </a:cubicBezTo>
                <a:cubicBezTo>
                  <a:pt x="4358491" y="2843013"/>
                  <a:pt x="4357961" y="2839049"/>
                  <a:pt x="4362905" y="2837131"/>
                </a:cubicBezTo>
                <a:cubicBezTo>
                  <a:pt x="4370516" y="2835741"/>
                  <a:pt x="4378606" y="2844413"/>
                  <a:pt x="4378105" y="2853642"/>
                </a:cubicBezTo>
                <a:cubicBezTo>
                  <a:pt x="4378501" y="2856614"/>
                  <a:pt x="4377074" y="2858904"/>
                  <a:pt x="4379162" y="2861570"/>
                </a:cubicBezTo>
                <a:cubicBezTo>
                  <a:pt x="4381699" y="2861106"/>
                  <a:pt x="4381303" y="2858133"/>
                  <a:pt x="4382862" y="2856833"/>
                </a:cubicBezTo>
                <a:cubicBezTo>
                  <a:pt x="4386298" y="2850114"/>
                  <a:pt x="4389681" y="2849497"/>
                  <a:pt x="4393991" y="2855815"/>
                </a:cubicBezTo>
                <a:cubicBezTo>
                  <a:pt x="4399674" y="2865943"/>
                  <a:pt x="4407499" y="2872635"/>
                  <a:pt x="4415191" y="2878335"/>
                </a:cubicBezTo>
                <a:cubicBezTo>
                  <a:pt x="4423993" y="2885862"/>
                  <a:pt x="4432082" y="2894537"/>
                  <a:pt x="4434780" y="2908255"/>
                </a:cubicBezTo>
                <a:cubicBezTo>
                  <a:pt x="4436288" y="2913055"/>
                  <a:pt x="4438772" y="2918691"/>
                  <a:pt x="4443265" y="2919900"/>
                </a:cubicBezTo>
                <a:cubicBezTo>
                  <a:pt x="4461504" y="2926719"/>
                  <a:pt x="4469753" y="2949575"/>
                  <a:pt x="4487411" y="2958531"/>
                </a:cubicBezTo>
                <a:cubicBezTo>
                  <a:pt x="4492169" y="2961721"/>
                  <a:pt x="4491984" y="2966831"/>
                  <a:pt x="4490953" y="2972094"/>
                </a:cubicBezTo>
                <a:cubicBezTo>
                  <a:pt x="4489078" y="2977513"/>
                  <a:pt x="4484452" y="2975313"/>
                  <a:pt x="4481518" y="2972803"/>
                </a:cubicBezTo>
                <a:cubicBezTo>
                  <a:pt x="4475782" y="2968775"/>
                  <a:pt x="4470840" y="2970694"/>
                  <a:pt x="4466294" y="2975584"/>
                </a:cubicBezTo>
                <a:cubicBezTo>
                  <a:pt x="4461034" y="2981620"/>
                  <a:pt x="4454532" y="2984838"/>
                  <a:pt x="4446919" y="2986229"/>
                </a:cubicBezTo>
                <a:cubicBezTo>
                  <a:pt x="4434100" y="2987554"/>
                  <a:pt x="4425880" y="2977891"/>
                  <a:pt x="4427410" y="2963400"/>
                </a:cubicBezTo>
                <a:cubicBezTo>
                  <a:pt x="4427860" y="2960272"/>
                  <a:pt x="4428177" y="2956154"/>
                  <a:pt x="4427780" y="2953181"/>
                </a:cubicBezTo>
                <a:cubicBezTo>
                  <a:pt x="4427647" y="2952190"/>
                  <a:pt x="4428361" y="2951045"/>
                  <a:pt x="4428361" y="2951045"/>
                </a:cubicBezTo>
                <a:cubicBezTo>
                  <a:pt x="4427515" y="2951200"/>
                  <a:pt x="4427515" y="2951200"/>
                  <a:pt x="4426803" y="2952345"/>
                </a:cubicBezTo>
                <a:cubicBezTo>
                  <a:pt x="4423418" y="2952963"/>
                  <a:pt x="4420881" y="2953426"/>
                  <a:pt x="4417365" y="2953054"/>
                </a:cubicBezTo>
                <a:cubicBezTo>
                  <a:pt x="4400634" y="2951035"/>
                  <a:pt x="4395956" y="2954934"/>
                  <a:pt x="4393393" y="2974689"/>
                </a:cubicBezTo>
                <a:cubicBezTo>
                  <a:pt x="4392892" y="2983916"/>
                  <a:pt x="4388082" y="2986825"/>
                  <a:pt x="4380205" y="2986233"/>
                </a:cubicBezTo>
                <a:cubicBezTo>
                  <a:pt x="4374152" y="2986324"/>
                  <a:pt x="4370239" y="2982978"/>
                  <a:pt x="4365931" y="2976660"/>
                </a:cubicBezTo>
                <a:cubicBezTo>
                  <a:pt x="4353982" y="2958541"/>
                  <a:pt x="4337884" y="2948285"/>
                  <a:pt x="4317769" y="2946884"/>
                </a:cubicBezTo>
                <a:cubicBezTo>
                  <a:pt x="4300905" y="2943874"/>
                  <a:pt x="4300905" y="2943874"/>
                  <a:pt x="4306933" y="2963074"/>
                </a:cubicBezTo>
                <a:cubicBezTo>
                  <a:pt x="4310080" y="2973665"/>
                  <a:pt x="4309049" y="2978929"/>
                  <a:pt x="4301967" y="2984284"/>
                </a:cubicBezTo>
                <a:cubicBezTo>
                  <a:pt x="4297445" y="2969884"/>
                  <a:pt x="4294511" y="2967374"/>
                  <a:pt x="4281691" y="2968699"/>
                </a:cubicBezTo>
                <a:cubicBezTo>
                  <a:pt x="4273234" y="2970245"/>
                  <a:pt x="4264326" y="2974917"/>
                  <a:pt x="4257082" y="2966090"/>
                </a:cubicBezTo>
                <a:cubicBezTo>
                  <a:pt x="4256950" y="2965099"/>
                  <a:pt x="4256105" y="2965253"/>
                  <a:pt x="4255259" y="2965409"/>
                </a:cubicBezTo>
                <a:cubicBezTo>
                  <a:pt x="4245638" y="2971225"/>
                  <a:pt x="4241753" y="2981071"/>
                  <a:pt x="4242627" y="2994107"/>
                </a:cubicBezTo>
                <a:cubicBezTo>
                  <a:pt x="4243552" y="3001044"/>
                  <a:pt x="4244479" y="3007980"/>
                  <a:pt x="4238109" y="3012189"/>
                </a:cubicBezTo>
                <a:cubicBezTo>
                  <a:pt x="4237395" y="3013335"/>
                  <a:pt x="4235123" y="3015780"/>
                  <a:pt x="4234726" y="3012807"/>
                </a:cubicBezTo>
                <a:cubicBezTo>
                  <a:pt x="4232822" y="3005035"/>
                  <a:pt x="4226769" y="3005124"/>
                  <a:pt x="4221298" y="3003079"/>
                </a:cubicBezTo>
                <a:cubicBezTo>
                  <a:pt x="4214980" y="3001188"/>
                  <a:pt x="4210935" y="2996850"/>
                  <a:pt x="4210723" y="2988769"/>
                </a:cubicBezTo>
                <a:cubicBezTo>
                  <a:pt x="4210377" y="2979696"/>
                  <a:pt x="4206069" y="2973378"/>
                  <a:pt x="4198774" y="2970650"/>
                </a:cubicBezTo>
                <a:cubicBezTo>
                  <a:pt x="4192192" y="2966777"/>
                  <a:pt x="4186668" y="2970832"/>
                  <a:pt x="4181409" y="2976867"/>
                </a:cubicBezTo>
                <a:cubicBezTo>
                  <a:pt x="4177128" y="2983740"/>
                  <a:pt x="4174907" y="2980085"/>
                  <a:pt x="4174114" y="2974139"/>
                </a:cubicBezTo>
                <a:cubicBezTo>
                  <a:pt x="4172922" y="2965221"/>
                  <a:pt x="4168297" y="2963021"/>
                  <a:pt x="4161795" y="2966239"/>
                </a:cubicBezTo>
                <a:cubicBezTo>
                  <a:pt x="4160104" y="2966548"/>
                  <a:pt x="4158411" y="2966857"/>
                  <a:pt x="4156853" y="2968158"/>
                </a:cubicBezTo>
                <a:cubicBezTo>
                  <a:pt x="4149504" y="2971529"/>
                  <a:pt x="4143452" y="2971620"/>
                  <a:pt x="4138746" y="2962328"/>
                </a:cubicBezTo>
                <a:cubicBezTo>
                  <a:pt x="4133327" y="2954183"/>
                  <a:pt x="4125052" y="2950619"/>
                  <a:pt x="4117308" y="2951019"/>
                </a:cubicBezTo>
                <a:cubicBezTo>
                  <a:pt x="4111124" y="2950117"/>
                  <a:pt x="4104357" y="2951354"/>
                  <a:pt x="4107503" y="2961945"/>
                </a:cubicBezTo>
                <a:cubicBezTo>
                  <a:pt x="4107899" y="2964917"/>
                  <a:pt x="4107584" y="2969036"/>
                  <a:pt x="4107133" y="2972163"/>
                </a:cubicBezTo>
                <a:cubicBezTo>
                  <a:pt x="4108060" y="2979099"/>
                  <a:pt x="4106448" y="2986499"/>
                  <a:pt x="4110625" y="2991827"/>
                </a:cubicBezTo>
                <a:cubicBezTo>
                  <a:pt x="4121515" y="3002019"/>
                  <a:pt x="4122522" y="3016046"/>
                  <a:pt x="4124506" y="3030910"/>
                </a:cubicBezTo>
                <a:cubicBezTo>
                  <a:pt x="4118055" y="3028027"/>
                  <a:pt x="4111606" y="3025145"/>
                  <a:pt x="4104840" y="3026382"/>
                </a:cubicBezTo>
                <a:cubicBezTo>
                  <a:pt x="4096514" y="3028917"/>
                  <a:pt x="4088505" y="3027335"/>
                  <a:pt x="4080945" y="3022626"/>
                </a:cubicBezTo>
                <a:cubicBezTo>
                  <a:pt x="4074364" y="3018752"/>
                  <a:pt x="4067067" y="3016024"/>
                  <a:pt x="4059772" y="3013297"/>
                </a:cubicBezTo>
                <a:cubicBezTo>
                  <a:pt x="4038598" y="3003968"/>
                  <a:pt x="4015998" y="2996930"/>
                  <a:pt x="3995857" y="2982338"/>
                </a:cubicBezTo>
                <a:cubicBezTo>
                  <a:pt x="3991098" y="2979148"/>
                  <a:pt x="3988825" y="2981593"/>
                  <a:pt x="3987794" y="2986856"/>
                </a:cubicBezTo>
                <a:cubicBezTo>
                  <a:pt x="3987213" y="2988993"/>
                  <a:pt x="3986896" y="2993111"/>
                  <a:pt x="3983381" y="2992738"/>
                </a:cubicBezTo>
                <a:cubicBezTo>
                  <a:pt x="3980711" y="2992211"/>
                  <a:pt x="3980183" y="2988246"/>
                  <a:pt x="3979918" y="2986264"/>
                </a:cubicBezTo>
                <a:cubicBezTo>
                  <a:pt x="3978411" y="2981465"/>
                  <a:pt x="3977036" y="2977656"/>
                  <a:pt x="3973520" y="2977283"/>
                </a:cubicBezTo>
                <a:cubicBezTo>
                  <a:pt x="3969159" y="2977065"/>
                  <a:pt x="3965247" y="2973719"/>
                  <a:pt x="3960884" y="2973500"/>
                </a:cubicBezTo>
                <a:cubicBezTo>
                  <a:pt x="3954701" y="2972600"/>
                  <a:pt x="3953326" y="2968790"/>
                  <a:pt x="3955069" y="2962381"/>
                </a:cubicBezTo>
                <a:cubicBezTo>
                  <a:pt x="3959799" y="2952381"/>
                  <a:pt x="3952769" y="2951636"/>
                  <a:pt x="3947166" y="2948598"/>
                </a:cubicBezTo>
                <a:cubicBezTo>
                  <a:pt x="3939736" y="2944879"/>
                  <a:pt x="3940795" y="2952807"/>
                  <a:pt x="3939633" y="2957080"/>
                </a:cubicBezTo>
                <a:cubicBezTo>
                  <a:pt x="3939051" y="2959217"/>
                  <a:pt x="3939315" y="2961198"/>
                  <a:pt x="3936779" y="2961663"/>
                </a:cubicBezTo>
                <a:cubicBezTo>
                  <a:pt x="3934425" y="2957017"/>
                  <a:pt x="3931227" y="2952525"/>
                  <a:pt x="3929588" y="2946735"/>
                </a:cubicBezTo>
                <a:cubicBezTo>
                  <a:pt x="3927367" y="2943080"/>
                  <a:pt x="3924433" y="2940570"/>
                  <a:pt x="3921049" y="2941189"/>
                </a:cubicBezTo>
                <a:cubicBezTo>
                  <a:pt x="3916820" y="2941961"/>
                  <a:pt x="3917482" y="2946915"/>
                  <a:pt x="3917033" y="2950043"/>
                </a:cubicBezTo>
                <a:cubicBezTo>
                  <a:pt x="3912911" y="2971097"/>
                  <a:pt x="3903423" y="2977905"/>
                  <a:pt x="3885448" y="2973069"/>
                </a:cubicBezTo>
                <a:cubicBezTo>
                  <a:pt x="3881800" y="2971704"/>
                  <a:pt x="3878286" y="2971331"/>
                  <a:pt x="3875350" y="2968823"/>
                </a:cubicBezTo>
                <a:cubicBezTo>
                  <a:pt x="3859782" y="2962530"/>
                  <a:pt x="3846697" y="2961875"/>
                  <a:pt x="3837104" y="2980884"/>
                </a:cubicBezTo>
                <a:cubicBezTo>
                  <a:pt x="3837104" y="2980884"/>
                  <a:pt x="3836259" y="2981039"/>
                  <a:pt x="3836392" y="2982028"/>
                </a:cubicBezTo>
                <a:cubicBezTo>
                  <a:pt x="3832427" y="2984784"/>
                  <a:pt x="3829177" y="2986392"/>
                  <a:pt x="3824549" y="2984192"/>
                </a:cubicBezTo>
                <a:cubicBezTo>
                  <a:pt x="3822726" y="2983510"/>
                  <a:pt x="3820769" y="2981837"/>
                  <a:pt x="3821219" y="2978711"/>
                </a:cubicBezTo>
                <a:cubicBezTo>
                  <a:pt x="3821403" y="2973601"/>
                  <a:pt x="3825500" y="2971837"/>
                  <a:pt x="3828752" y="2970229"/>
                </a:cubicBezTo>
                <a:cubicBezTo>
                  <a:pt x="3831290" y="2969766"/>
                  <a:pt x="3834540" y="2968155"/>
                  <a:pt x="3834142" y="2965184"/>
                </a:cubicBezTo>
                <a:cubicBezTo>
                  <a:pt x="3834460" y="2961066"/>
                  <a:pt x="3830363" y="2962829"/>
                  <a:pt x="3828406" y="2961155"/>
                </a:cubicBezTo>
                <a:cubicBezTo>
                  <a:pt x="3823913" y="2959946"/>
                  <a:pt x="3819553" y="2959728"/>
                  <a:pt x="3815058" y="2958519"/>
                </a:cubicBezTo>
                <a:cubicBezTo>
                  <a:pt x="3808874" y="2957618"/>
                  <a:pt x="3803400" y="2955573"/>
                  <a:pt x="3799224" y="2950245"/>
                </a:cubicBezTo>
                <a:cubicBezTo>
                  <a:pt x="3796159" y="2946744"/>
                  <a:pt x="3793620" y="2947209"/>
                  <a:pt x="3789655" y="2949962"/>
                </a:cubicBezTo>
                <a:cubicBezTo>
                  <a:pt x="3778476" y="2957079"/>
                  <a:pt x="3770467" y="2955498"/>
                  <a:pt x="3761269" y="2944997"/>
                </a:cubicBezTo>
                <a:cubicBezTo>
                  <a:pt x="3756246" y="2939825"/>
                  <a:pt x="3752782" y="2933350"/>
                  <a:pt x="3748473" y="2927033"/>
                </a:cubicBezTo>
                <a:cubicBezTo>
                  <a:pt x="3743185" y="2919878"/>
                  <a:pt x="3736604" y="2916004"/>
                  <a:pt x="3728595" y="2914422"/>
                </a:cubicBezTo>
                <a:cubicBezTo>
                  <a:pt x="3719740" y="2912994"/>
                  <a:pt x="3715775" y="2915748"/>
                  <a:pt x="3713001" y="2927422"/>
                </a:cubicBezTo>
                <a:cubicBezTo>
                  <a:pt x="3710359" y="2940084"/>
                  <a:pt x="3704571" y="2942158"/>
                  <a:pt x="3694340" y="2936920"/>
                </a:cubicBezTo>
                <a:cubicBezTo>
                  <a:pt x="3690693" y="2935556"/>
                  <a:pt x="3688737" y="2933884"/>
                  <a:pt x="3684640" y="2935647"/>
                </a:cubicBezTo>
                <a:cubicBezTo>
                  <a:pt x="3675019" y="2941464"/>
                  <a:pt x="3675019" y="2941464"/>
                  <a:pt x="3673302" y="2928583"/>
                </a:cubicBezTo>
                <a:cubicBezTo>
                  <a:pt x="3673882" y="2926446"/>
                  <a:pt x="3673750" y="2925456"/>
                  <a:pt x="3672638" y="2923628"/>
                </a:cubicBezTo>
                <a:cubicBezTo>
                  <a:pt x="3671581" y="2915702"/>
                  <a:pt x="3667801" y="2913346"/>
                  <a:pt x="3661431" y="2917555"/>
                </a:cubicBezTo>
                <a:cubicBezTo>
                  <a:pt x="3656621" y="2920464"/>
                  <a:pt x="3652075" y="2925354"/>
                  <a:pt x="3647134" y="2927272"/>
                </a:cubicBezTo>
                <a:cubicBezTo>
                  <a:pt x="3626200" y="2939217"/>
                  <a:pt x="3601379" y="2928524"/>
                  <a:pt x="3593130" y="2905669"/>
                </a:cubicBezTo>
                <a:cubicBezTo>
                  <a:pt x="3590248" y="2897059"/>
                  <a:pt x="3592573" y="2888515"/>
                  <a:pt x="3591383" y="2879596"/>
                </a:cubicBezTo>
                <a:cubicBezTo>
                  <a:pt x="3590510" y="2866559"/>
                  <a:pt x="3585486" y="2861387"/>
                  <a:pt x="3574807" y="2859276"/>
                </a:cubicBezTo>
                <a:cubicBezTo>
                  <a:pt x="3569468" y="2858222"/>
                  <a:pt x="3564262" y="2858158"/>
                  <a:pt x="3558922" y="2857102"/>
                </a:cubicBezTo>
                <a:cubicBezTo>
                  <a:pt x="3548243" y="2854993"/>
                  <a:pt x="3542587" y="2858055"/>
                  <a:pt x="3539945" y="2870720"/>
                </a:cubicBezTo>
                <a:cubicBezTo>
                  <a:pt x="3537488" y="2878274"/>
                  <a:pt x="3534818" y="2877747"/>
                  <a:pt x="3529928" y="2873565"/>
                </a:cubicBezTo>
                <a:cubicBezTo>
                  <a:pt x="3519300" y="2865355"/>
                  <a:pt x="3512799" y="2868574"/>
                  <a:pt x="3509575" y="2883372"/>
                </a:cubicBezTo>
                <a:cubicBezTo>
                  <a:pt x="3509260" y="2887491"/>
                  <a:pt x="3509788" y="2891455"/>
                  <a:pt x="3513437" y="2892819"/>
                </a:cubicBezTo>
                <a:cubicBezTo>
                  <a:pt x="3517929" y="2894028"/>
                  <a:pt x="3518246" y="2889909"/>
                  <a:pt x="3518563" y="2885792"/>
                </a:cubicBezTo>
                <a:cubicBezTo>
                  <a:pt x="3518166" y="2882819"/>
                  <a:pt x="3519462" y="2879537"/>
                  <a:pt x="3522977" y="2879910"/>
                </a:cubicBezTo>
                <a:cubicBezTo>
                  <a:pt x="3526361" y="2879292"/>
                  <a:pt x="3529295" y="2881802"/>
                  <a:pt x="3528976" y="2885919"/>
                </a:cubicBezTo>
                <a:cubicBezTo>
                  <a:pt x="3529586" y="2896975"/>
                  <a:pt x="3531886" y="2907720"/>
                  <a:pt x="3532629" y="2919766"/>
                </a:cubicBezTo>
                <a:cubicBezTo>
                  <a:pt x="3529693" y="2917256"/>
                  <a:pt x="3528716" y="2916419"/>
                  <a:pt x="3527606" y="2914592"/>
                </a:cubicBezTo>
                <a:cubicBezTo>
                  <a:pt x="3521737" y="2909574"/>
                  <a:pt x="3514971" y="2910809"/>
                  <a:pt x="3508785" y="2909909"/>
                </a:cubicBezTo>
                <a:cubicBezTo>
                  <a:pt x="3505271" y="2909536"/>
                  <a:pt x="3505218" y="2915636"/>
                  <a:pt x="3502944" y="2918082"/>
                </a:cubicBezTo>
                <a:cubicBezTo>
                  <a:pt x="3499112" y="2921828"/>
                  <a:pt x="3495148" y="2924581"/>
                  <a:pt x="3488962" y="2923681"/>
                </a:cubicBezTo>
                <a:cubicBezTo>
                  <a:pt x="3483756" y="2923617"/>
                  <a:pt x="3477835" y="2924699"/>
                  <a:pt x="3471650" y="2923799"/>
                </a:cubicBezTo>
                <a:cubicBezTo>
                  <a:pt x="3475113" y="2930272"/>
                  <a:pt x="3483254" y="2932844"/>
                  <a:pt x="3478973" y="2939717"/>
                </a:cubicBezTo>
                <a:cubicBezTo>
                  <a:pt x="3476251" y="2945290"/>
                  <a:pt x="3473213" y="2954980"/>
                  <a:pt x="3464410" y="2947453"/>
                </a:cubicBezTo>
                <a:cubicBezTo>
                  <a:pt x="3464410" y="2947453"/>
                  <a:pt x="3462850" y="2948752"/>
                  <a:pt x="3462982" y="2949743"/>
                </a:cubicBezTo>
                <a:cubicBezTo>
                  <a:pt x="3462797" y="2954852"/>
                  <a:pt x="3461768" y="2960116"/>
                  <a:pt x="3467820" y="2960025"/>
                </a:cubicBezTo>
                <a:cubicBezTo>
                  <a:pt x="3474719" y="2959782"/>
                  <a:pt x="3481169" y="2962662"/>
                  <a:pt x="3486772" y="2965699"/>
                </a:cubicBezTo>
                <a:cubicBezTo>
                  <a:pt x="3494069" y="2968427"/>
                  <a:pt x="3499858" y="2966354"/>
                  <a:pt x="3502313" y="2958799"/>
                </a:cubicBezTo>
                <a:cubicBezTo>
                  <a:pt x="3505618" y="2951092"/>
                  <a:pt x="3508419" y="2952610"/>
                  <a:pt x="3512331" y="2955956"/>
                </a:cubicBezTo>
                <a:cubicBezTo>
                  <a:pt x="3520156" y="2962646"/>
                  <a:pt x="3526422" y="2970639"/>
                  <a:pt x="3534960" y="2976184"/>
                </a:cubicBezTo>
                <a:cubicBezTo>
                  <a:pt x="3539718" y="2979376"/>
                  <a:pt x="3543234" y="2979748"/>
                  <a:pt x="3547911" y="2975848"/>
                </a:cubicBezTo>
                <a:cubicBezTo>
                  <a:pt x="3551743" y="2972103"/>
                  <a:pt x="3554597" y="2967521"/>
                  <a:pt x="3559937" y="2968576"/>
                </a:cubicBezTo>
                <a:cubicBezTo>
                  <a:pt x="3565144" y="2968641"/>
                  <a:pt x="3566783" y="2974431"/>
                  <a:pt x="3569849" y="2977931"/>
                </a:cubicBezTo>
                <a:cubicBezTo>
                  <a:pt x="3575875" y="2964649"/>
                  <a:pt x="3575875" y="2964649"/>
                  <a:pt x="3587214" y="2971714"/>
                </a:cubicBezTo>
                <a:cubicBezTo>
                  <a:pt x="3591841" y="2973915"/>
                  <a:pt x="3596598" y="2977105"/>
                  <a:pt x="3601992" y="2972060"/>
                </a:cubicBezTo>
                <a:cubicBezTo>
                  <a:pt x="3613884" y="2963798"/>
                  <a:pt x="3616554" y="2964325"/>
                  <a:pt x="3625172" y="2976963"/>
                </a:cubicBezTo>
                <a:cubicBezTo>
                  <a:pt x="3629350" y="2982289"/>
                  <a:pt x="3633526" y="2987617"/>
                  <a:pt x="3638548" y="2992791"/>
                </a:cubicBezTo>
                <a:cubicBezTo>
                  <a:pt x="3649836" y="3005954"/>
                  <a:pt x="3654065" y="3005182"/>
                  <a:pt x="3662363" y="2989456"/>
                </a:cubicBezTo>
                <a:cubicBezTo>
                  <a:pt x="3664505" y="2986019"/>
                  <a:pt x="3665666" y="2981746"/>
                  <a:pt x="3668521" y="2977165"/>
                </a:cubicBezTo>
                <a:cubicBezTo>
                  <a:pt x="3671271" y="2984784"/>
                  <a:pt x="3673755" y="2990419"/>
                  <a:pt x="3676506" y="2998038"/>
                </a:cubicBezTo>
                <a:cubicBezTo>
                  <a:pt x="3677932" y="2995747"/>
                  <a:pt x="3677800" y="2994756"/>
                  <a:pt x="3678513" y="2993610"/>
                </a:cubicBezTo>
                <a:cubicBezTo>
                  <a:pt x="3683745" y="2974384"/>
                  <a:pt x="3692204" y="2972839"/>
                  <a:pt x="3703623" y="2986993"/>
                </a:cubicBezTo>
                <a:cubicBezTo>
                  <a:pt x="3705712" y="2989658"/>
                  <a:pt x="3707801" y="2992321"/>
                  <a:pt x="3710022" y="2995976"/>
                </a:cubicBezTo>
                <a:cubicBezTo>
                  <a:pt x="3711131" y="2997804"/>
                  <a:pt x="3712242" y="2999632"/>
                  <a:pt x="3710946" y="3002914"/>
                </a:cubicBezTo>
                <a:cubicBezTo>
                  <a:pt x="3705107" y="3011085"/>
                  <a:pt x="3710842" y="3015112"/>
                  <a:pt x="3715733" y="3019295"/>
                </a:cubicBezTo>
                <a:cubicBezTo>
                  <a:pt x="3730006" y="3028869"/>
                  <a:pt x="3745893" y="3031042"/>
                  <a:pt x="3761780" y="3033216"/>
                </a:cubicBezTo>
                <a:cubicBezTo>
                  <a:pt x="3787233" y="3035672"/>
                  <a:pt x="3813269" y="3035992"/>
                  <a:pt x="3836927" y="3050957"/>
                </a:cubicBezTo>
                <a:cubicBezTo>
                  <a:pt x="3844486" y="3055665"/>
                  <a:pt x="3852363" y="3056257"/>
                  <a:pt x="3860689" y="3053723"/>
                </a:cubicBezTo>
                <a:cubicBezTo>
                  <a:pt x="3867323" y="3051494"/>
                  <a:pt x="3873640" y="3053386"/>
                  <a:pt x="3878531" y="3057568"/>
                </a:cubicBezTo>
                <a:cubicBezTo>
                  <a:pt x="3888047" y="3063950"/>
                  <a:pt x="3898012" y="3067207"/>
                  <a:pt x="3909405" y="3068170"/>
                </a:cubicBezTo>
                <a:cubicBezTo>
                  <a:pt x="3919951" y="3069290"/>
                  <a:pt x="3930947" y="3067281"/>
                  <a:pt x="3941309" y="3073509"/>
                </a:cubicBezTo>
                <a:cubicBezTo>
                  <a:pt x="3950561" y="3077909"/>
                  <a:pt x="3959415" y="3079337"/>
                  <a:pt x="3967397" y="3067728"/>
                </a:cubicBezTo>
                <a:cubicBezTo>
                  <a:pt x="3970491" y="3084419"/>
                  <a:pt x="3979927" y="3083712"/>
                  <a:pt x="3990209" y="3082848"/>
                </a:cubicBezTo>
                <a:cubicBezTo>
                  <a:pt x="3997822" y="3081457"/>
                  <a:pt x="4005566" y="3081058"/>
                  <a:pt x="4012413" y="3086912"/>
                </a:cubicBezTo>
                <a:cubicBezTo>
                  <a:pt x="4022326" y="3096268"/>
                  <a:pt x="4033136" y="3099368"/>
                  <a:pt x="4044794" y="3102314"/>
                </a:cubicBezTo>
                <a:cubicBezTo>
                  <a:pt x="4065306" y="3106689"/>
                  <a:pt x="4086398" y="3108926"/>
                  <a:pt x="4105879" y="3118564"/>
                </a:cubicBezTo>
                <a:cubicBezTo>
                  <a:pt x="4121581" y="3125847"/>
                  <a:pt x="4137732" y="3130002"/>
                  <a:pt x="4154912" y="3128894"/>
                </a:cubicBezTo>
                <a:cubicBezTo>
                  <a:pt x="4159987" y="3127967"/>
                  <a:pt x="4163767" y="3130322"/>
                  <a:pt x="4166251" y="3135959"/>
                </a:cubicBezTo>
                <a:cubicBezTo>
                  <a:pt x="4175530" y="3153551"/>
                  <a:pt x="4176376" y="3153395"/>
                  <a:pt x="4194006" y="3149161"/>
                </a:cubicBezTo>
                <a:cubicBezTo>
                  <a:pt x="4195698" y="3148852"/>
                  <a:pt x="4197390" y="3148542"/>
                  <a:pt x="4199928" y="3148079"/>
                </a:cubicBezTo>
                <a:cubicBezTo>
                  <a:pt x="4198184" y="3154488"/>
                  <a:pt x="4196439" y="3160896"/>
                  <a:pt x="4194564" y="3166315"/>
                </a:cubicBezTo>
                <a:cubicBezTo>
                  <a:pt x="4192502" y="3176841"/>
                  <a:pt x="4186266" y="3182041"/>
                  <a:pt x="4177675" y="3182595"/>
                </a:cubicBezTo>
                <a:cubicBezTo>
                  <a:pt x="4172600" y="3183523"/>
                  <a:pt x="4168107" y="3182314"/>
                  <a:pt x="4163163" y="3184231"/>
                </a:cubicBezTo>
                <a:cubicBezTo>
                  <a:pt x="4154970" y="3187758"/>
                  <a:pt x="4152168" y="3186240"/>
                  <a:pt x="4149154" y="3176640"/>
                </a:cubicBezTo>
                <a:cubicBezTo>
                  <a:pt x="4148626" y="3172675"/>
                  <a:pt x="4148096" y="3168712"/>
                  <a:pt x="4147567" y="3164749"/>
                </a:cubicBezTo>
                <a:cubicBezTo>
                  <a:pt x="4147619" y="3158649"/>
                  <a:pt x="4144950" y="3158122"/>
                  <a:pt x="4140721" y="3158893"/>
                </a:cubicBezTo>
                <a:cubicBezTo>
                  <a:pt x="4131284" y="3159602"/>
                  <a:pt x="4125179" y="3165792"/>
                  <a:pt x="4120185" y="3173810"/>
                </a:cubicBezTo>
                <a:cubicBezTo>
                  <a:pt x="4118626" y="3175110"/>
                  <a:pt x="4118175" y="3178238"/>
                  <a:pt x="4115507" y="3177710"/>
                </a:cubicBezTo>
                <a:cubicBezTo>
                  <a:pt x="4113682" y="3177029"/>
                  <a:pt x="4113286" y="3174056"/>
                  <a:pt x="4112175" y="3172228"/>
                </a:cubicBezTo>
                <a:cubicBezTo>
                  <a:pt x="4111910" y="3170246"/>
                  <a:pt x="4111779" y="3169255"/>
                  <a:pt x="4111514" y="3167273"/>
                </a:cubicBezTo>
                <a:cubicBezTo>
                  <a:pt x="4110588" y="3160337"/>
                  <a:pt x="4107787" y="3158820"/>
                  <a:pt x="4102976" y="3161728"/>
                </a:cubicBezTo>
                <a:cubicBezTo>
                  <a:pt x="4098297" y="3165627"/>
                  <a:pt x="4095364" y="3163119"/>
                  <a:pt x="4092164" y="3158627"/>
                </a:cubicBezTo>
                <a:cubicBezTo>
                  <a:pt x="4089099" y="3155126"/>
                  <a:pt x="4089416" y="3151009"/>
                  <a:pt x="4091557" y="3147573"/>
                </a:cubicBezTo>
                <a:cubicBezTo>
                  <a:pt x="4093564" y="3143145"/>
                  <a:pt x="4098058" y="3144355"/>
                  <a:pt x="4101838" y="3146709"/>
                </a:cubicBezTo>
                <a:cubicBezTo>
                  <a:pt x="4104508" y="3147236"/>
                  <a:pt x="4106463" y="3148910"/>
                  <a:pt x="4108473" y="3144482"/>
                </a:cubicBezTo>
                <a:cubicBezTo>
                  <a:pt x="4110481" y="3140056"/>
                  <a:pt x="4108524" y="3138382"/>
                  <a:pt x="4106436" y="3135719"/>
                </a:cubicBezTo>
                <a:cubicBezTo>
                  <a:pt x="4101546" y="3131537"/>
                  <a:pt x="4086850" y="3138282"/>
                  <a:pt x="4086216" y="3146517"/>
                </a:cubicBezTo>
                <a:cubicBezTo>
                  <a:pt x="4084553" y="3160017"/>
                  <a:pt x="4076675" y="3159426"/>
                  <a:pt x="4068799" y="3158835"/>
                </a:cubicBezTo>
                <a:cubicBezTo>
                  <a:pt x="4052332" y="3158798"/>
                  <a:pt x="4035917" y="3152660"/>
                  <a:pt x="4020031" y="3150487"/>
                </a:cubicBezTo>
                <a:cubicBezTo>
                  <a:pt x="4015538" y="3149277"/>
                  <a:pt x="4015008" y="3145313"/>
                  <a:pt x="4016170" y="3141040"/>
                </a:cubicBezTo>
                <a:cubicBezTo>
                  <a:pt x="4017201" y="3135778"/>
                  <a:pt x="4018233" y="3130514"/>
                  <a:pt x="4018285" y="3124413"/>
                </a:cubicBezTo>
                <a:cubicBezTo>
                  <a:pt x="4017490" y="3118468"/>
                  <a:pt x="4013843" y="3117105"/>
                  <a:pt x="4010196" y="3115741"/>
                </a:cubicBezTo>
                <a:cubicBezTo>
                  <a:pt x="4007394" y="3114222"/>
                  <a:pt x="4007209" y="3119331"/>
                  <a:pt x="4005649" y="3120631"/>
                </a:cubicBezTo>
                <a:cubicBezTo>
                  <a:pt x="4002347" y="3128341"/>
                  <a:pt x="3998198" y="3136203"/>
                  <a:pt x="3994894" y="3143912"/>
                </a:cubicBezTo>
                <a:cubicBezTo>
                  <a:pt x="3993783" y="3142085"/>
                  <a:pt x="3993651" y="3141094"/>
                  <a:pt x="3993519" y="3140103"/>
                </a:cubicBezTo>
                <a:cubicBezTo>
                  <a:pt x="3991086" y="3128367"/>
                  <a:pt x="3991086" y="3128367"/>
                  <a:pt x="3982577" y="3136012"/>
                </a:cubicBezTo>
                <a:cubicBezTo>
                  <a:pt x="3979589" y="3139601"/>
                  <a:pt x="3978478" y="3137774"/>
                  <a:pt x="3977236" y="3134956"/>
                </a:cubicBezTo>
                <a:cubicBezTo>
                  <a:pt x="3973641" y="3127492"/>
                  <a:pt x="3968168" y="3125447"/>
                  <a:pt x="3962513" y="3128511"/>
                </a:cubicBezTo>
                <a:cubicBezTo>
                  <a:pt x="3953870" y="3135164"/>
                  <a:pt x="3944434" y="3135873"/>
                  <a:pt x="3935130" y="3137573"/>
                </a:cubicBezTo>
                <a:cubicBezTo>
                  <a:pt x="3930055" y="3138500"/>
                  <a:pt x="3927650" y="3139954"/>
                  <a:pt x="3931826" y="3145282"/>
                </a:cubicBezTo>
                <a:cubicBezTo>
                  <a:pt x="3935157" y="3150763"/>
                  <a:pt x="3934841" y="3154881"/>
                  <a:pt x="3929449" y="3159926"/>
                </a:cubicBezTo>
                <a:cubicBezTo>
                  <a:pt x="3937458" y="3161509"/>
                  <a:pt x="3945335" y="3162100"/>
                  <a:pt x="3952632" y="3164827"/>
                </a:cubicBezTo>
                <a:cubicBezTo>
                  <a:pt x="3959793" y="3166564"/>
                  <a:pt x="3967089" y="3169293"/>
                  <a:pt x="3973090" y="3175302"/>
                </a:cubicBezTo>
                <a:cubicBezTo>
                  <a:pt x="3962492" y="3180283"/>
                  <a:pt x="3962492" y="3180283"/>
                  <a:pt x="3945232" y="3174300"/>
                </a:cubicBezTo>
                <a:cubicBezTo>
                  <a:pt x="3934288" y="3170209"/>
                  <a:pt x="3929345" y="3172126"/>
                  <a:pt x="3924614" y="3182127"/>
                </a:cubicBezTo>
                <a:cubicBezTo>
                  <a:pt x="3920016" y="3193117"/>
                  <a:pt x="3920016" y="3193117"/>
                  <a:pt x="3913487" y="3183144"/>
                </a:cubicBezTo>
                <a:cubicBezTo>
                  <a:pt x="3913355" y="3182154"/>
                  <a:pt x="3912376" y="3181317"/>
                  <a:pt x="3912245" y="3180325"/>
                </a:cubicBezTo>
                <a:cubicBezTo>
                  <a:pt x="3896964" y="3156725"/>
                  <a:pt x="3884990" y="3157897"/>
                  <a:pt x="3871830" y="3182632"/>
                </a:cubicBezTo>
                <a:cubicBezTo>
                  <a:pt x="3867099" y="3192633"/>
                  <a:pt x="3859435" y="3200122"/>
                  <a:pt x="3850394" y="3203804"/>
                </a:cubicBezTo>
                <a:cubicBezTo>
                  <a:pt x="3840378" y="3206649"/>
                  <a:pt x="3831390" y="3204230"/>
                  <a:pt x="3821557" y="3201966"/>
                </a:cubicBezTo>
                <a:cubicBezTo>
                  <a:pt x="3809769" y="3198028"/>
                  <a:pt x="3797133" y="3194247"/>
                  <a:pt x="3785028" y="3194427"/>
                </a:cubicBezTo>
                <a:cubicBezTo>
                  <a:pt x="3775592" y="3195136"/>
                  <a:pt x="3765891" y="3193862"/>
                  <a:pt x="3757617" y="3190299"/>
                </a:cubicBezTo>
                <a:cubicBezTo>
                  <a:pt x="3751167" y="3187416"/>
                  <a:pt x="3743026" y="3184844"/>
                  <a:pt x="3736656" y="3189052"/>
                </a:cubicBezTo>
                <a:cubicBezTo>
                  <a:pt x="3728728" y="3194561"/>
                  <a:pt x="3723837" y="3190378"/>
                  <a:pt x="3718682" y="3184216"/>
                </a:cubicBezTo>
                <a:cubicBezTo>
                  <a:pt x="3709351" y="3172723"/>
                  <a:pt x="3703138" y="3158631"/>
                  <a:pt x="3700889" y="3141786"/>
                </a:cubicBezTo>
                <a:cubicBezTo>
                  <a:pt x="3700361" y="3137822"/>
                  <a:pt x="3699831" y="3133858"/>
                  <a:pt x="3694492" y="3132803"/>
                </a:cubicBezTo>
                <a:cubicBezTo>
                  <a:pt x="3689021" y="3130757"/>
                  <a:pt x="3687990" y="3136021"/>
                  <a:pt x="3685849" y="3139456"/>
                </a:cubicBezTo>
                <a:cubicBezTo>
                  <a:pt x="3684555" y="3142739"/>
                  <a:pt x="3683259" y="3146021"/>
                  <a:pt x="3681833" y="3148313"/>
                </a:cubicBezTo>
                <a:cubicBezTo>
                  <a:pt x="3676257" y="3158467"/>
                  <a:pt x="3667216" y="3162147"/>
                  <a:pt x="3658046" y="3164838"/>
                </a:cubicBezTo>
                <a:cubicBezTo>
                  <a:pt x="3650433" y="3166228"/>
                  <a:pt x="3649375" y="3158300"/>
                  <a:pt x="3645331" y="3153964"/>
                </a:cubicBezTo>
                <a:cubicBezTo>
                  <a:pt x="3642292" y="3163655"/>
                  <a:pt x="3636054" y="3168855"/>
                  <a:pt x="3628178" y="3168263"/>
                </a:cubicBezTo>
                <a:cubicBezTo>
                  <a:pt x="3618477" y="3166990"/>
                  <a:pt x="3609304" y="3169680"/>
                  <a:pt x="3600133" y="3172371"/>
                </a:cubicBezTo>
                <a:cubicBezTo>
                  <a:pt x="3580813" y="3176916"/>
                  <a:pt x="3561543" y="3175359"/>
                  <a:pt x="3544783" y="3160149"/>
                </a:cubicBezTo>
                <a:cubicBezTo>
                  <a:pt x="3541849" y="3157640"/>
                  <a:pt x="3538914" y="3155131"/>
                  <a:pt x="3535797" y="3157730"/>
                </a:cubicBezTo>
                <a:cubicBezTo>
                  <a:pt x="3529691" y="3163921"/>
                  <a:pt x="3522792" y="3164166"/>
                  <a:pt x="3515893" y="3164412"/>
                </a:cubicBezTo>
                <a:cubicBezTo>
                  <a:pt x="3513356" y="3164875"/>
                  <a:pt x="3511797" y="3166175"/>
                  <a:pt x="3510502" y="3169456"/>
                </a:cubicBezTo>
                <a:cubicBezTo>
                  <a:pt x="3509471" y="3174721"/>
                  <a:pt x="3505956" y="3174348"/>
                  <a:pt x="3502308" y="3172983"/>
                </a:cubicBezTo>
                <a:cubicBezTo>
                  <a:pt x="3497814" y="3171774"/>
                  <a:pt x="3492026" y="3173847"/>
                  <a:pt x="3490123" y="3166074"/>
                </a:cubicBezTo>
                <a:cubicBezTo>
                  <a:pt x="3489064" y="3158147"/>
                  <a:pt x="3484439" y="3155946"/>
                  <a:pt x="3479099" y="3154891"/>
                </a:cubicBezTo>
                <a:cubicBezTo>
                  <a:pt x="3474606" y="3153681"/>
                  <a:pt x="3469530" y="3154609"/>
                  <a:pt x="3467310" y="3150953"/>
                </a:cubicBezTo>
                <a:cubicBezTo>
                  <a:pt x="3462736" y="3142653"/>
                  <a:pt x="3457080" y="3145717"/>
                  <a:pt x="3450313" y="3146953"/>
                </a:cubicBezTo>
                <a:cubicBezTo>
                  <a:pt x="3447908" y="3148407"/>
                  <a:pt x="3445239" y="3147880"/>
                  <a:pt x="3442701" y="3148344"/>
                </a:cubicBezTo>
                <a:cubicBezTo>
                  <a:pt x="3430728" y="3149515"/>
                  <a:pt x="3418490" y="3148705"/>
                  <a:pt x="3406781" y="3151860"/>
                </a:cubicBezTo>
                <a:cubicBezTo>
                  <a:pt x="3401838" y="3153777"/>
                  <a:pt x="3395071" y="3155014"/>
                  <a:pt x="3393910" y="3159287"/>
                </a:cubicBezTo>
                <a:cubicBezTo>
                  <a:pt x="3393010" y="3165541"/>
                  <a:pt x="3400174" y="3167278"/>
                  <a:pt x="3404800" y="3169478"/>
                </a:cubicBezTo>
                <a:cubicBezTo>
                  <a:pt x="3405778" y="3170314"/>
                  <a:pt x="3406757" y="3171151"/>
                  <a:pt x="3407601" y="3170995"/>
                </a:cubicBezTo>
                <a:cubicBezTo>
                  <a:pt x="3421744" y="3179578"/>
                  <a:pt x="3424891" y="3190171"/>
                  <a:pt x="3416724" y="3206888"/>
                </a:cubicBezTo>
                <a:cubicBezTo>
                  <a:pt x="3412548" y="3201561"/>
                  <a:pt x="3408820" y="3193105"/>
                  <a:pt x="3401525" y="3190378"/>
                </a:cubicBezTo>
                <a:cubicBezTo>
                  <a:pt x="3393383" y="3187805"/>
                  <a:pt x="3388257" y="3194831"/>
                  <a:pt x="3381887" y="3199041"/>
                </a:cubicBezTo>
                <a:cubicBezTo>
                  <a:pt x="3379613" y="3201485"/>
                  <a:pt x="3376943" y="3200958"/>
                  <a:pt x="3377128" y="3195849"/>
                </a:cubicBezTo>
                <a:cubicBezTo>
                  <a:pt x="3377710" y="3193713"/>
                  <a:pt x="3377445" y="3191731"/>
                  <a:pt x="3378026" y="3189595"/>
                </a:cubicBezTo>
                <a:cubicBezTo>
                  <a:pt x="3378476" y="3186468"/>
                  <a:pt x="3378925" y="3183340"/>
                  <a:pt x="3376836" y="3180676"/>
                </a:cubicBezTo>
                <a:cubicBezTo>
                  <a:pt x="3375725" y="3178849"/>
                  <a:pt x="3373585" y="3182286"/>
                  <a:pt x="3371893" y="3182595"/>
                </a:cubicBezTo>
                <a:cubicBezTo>
                  <a:pt x="3366369" y="3186649"/>
                  <a:pt x="3364281" y="3183985"/>
                  <a:pt x="3364334" y="3177885"/>
                </a:cubicBezTo>
                <a:cubicBezTo>
                  <a:pt x="3364069" y="3175902"/>
                  <a:pt x="3365497" y="3173611"/>
                  <a:pt x="3362694" y="3172093"/>
                </a:cubicBezTo>
                <a:cubicBezTo>
                  <a:pt x="3351224" y="3196519"/>
                  <a:pt x="3344723" y="3199738"/>
                  <a:pt x="3320299" y="3192019"/>
                </a:cubicBezTo>
                <a:cubicBezTo>
                  <a:pt x="3319453" y="3192173"/>
                  <a:pt x="3319453" y="3192173"/>
                  <a:pt x="3318475" y="3191336"/>
                </a:cubicBezTo>
                <a:cubicBezTo>
                  <a:pt x="3299391" y="3184672"/>
                  <a:pt x="3279989" y="3182125"/>
                  <a:pt x="3260932" y="3188652"/>
                </a:cubicBezTo>
                <a:cubicBezTo>
                  <a:pt x="3254298" y="3190878"/>
                  <a:pt x="3249671" y="3188678"/>
                  <a:pt x="3246341" y="3183195"/>
                </a:cubicBezTo>
                <a:cubicBezTo>
                  <a:pt x="3242032" y="3176877"/>
                  <a:pt x="3235582" y="3173995"/>
                  <a:pt x="3229530" y="3174086"/>
                </a:cubicBezTo>
                <a:cubicBezTo>
                  <a:pt x="3218984" y="3172968"/>
                  <a:pt x="3207723" y="3172993"/>
                  <a:pt x="3196727" y="3175002"/>
                </a:cubicBezTo>
                <a:cubicBezTo>
                  <a:pt x="3187424" y="3176702"/>
                  <a:pt x="3186261" y="3180974"/>
                  <a:pt x="3190967" y="3190265"/>
                </a:cubicBezTo>
                <a:cubicBezTo>
                  <a:pt x="3192208" y="3193084"/>
                  <a:pt x="3195011" y="3194602"/>
                  <a:pt x="3192871" y="3198039"/>
                </a:cubicBezTo>
                <a:cubicBezTo>
                  <a:pt x="3189170" y="3202775"/>
                  <a:pt x="3190809" y="3208565"/>
                  <a:pt x="3191604" y="3214512"/>
                </a:cubicBezTo>
                <a:cubicBezTo>
                  <a:pt x="3192000" y="3217484"/>
                  <a:pt x="3193375" y="3221293"/>
                  <a:pt x="3190124" y="3222903"/>
                </a:cubicBezTo>
                <a:cubicBezTo>
                  <a:pt x="3186873" y="3224510"/>
                  <a:pt x="3184652" y="3220856"/>
                  <a:pt x="3183410" y="3218038"/>
                </a:cubicBezTo>
                <a:cubicBezTo>
                  <a:pt x="3179814" y="3210574"/>
                  <a:pt x="3176351" y="3204101"/>
                  <a:pt x="3172888" y="3197628"/>
                </a:cubicBezTo>
                <a:cubicBezTo>
                  <a:pt x="3164005" y="3183009"/>
                  <a:pt x="3152797" y="3176936"/>
                  <a:pt x="3137705" y="3180708"/>
                </a:cubicBezTo>
                <a:cubicBezTo>
                  <a:pt x="3130092" y="3182098"/>
                  <a:pt x="3122613" y="3184480"/>
                  <a:pt x="3115001" y="3185870"/>
                </a:cubicBezTo>
                <a:cubicBezTo>
                  <a:pt x="3105829" y="3188561"/>
                  <a:pt x="3100093" y="3184532"/>
                  <a:pt x="3096233" y="3175087"/>
                </a:cubicBezTo>
                <a:cubicBezTo>
                  <a:pt x="3095122" y="3173258"/>
                  <a:pt x="3095572" y="3170132"/>
                  <a:pt x="3092901" y="3169605"/>
                </a:cubicBezTo>
                <a:cubicBezTo>
                  <a:pt x="3090444" y="3177159"/>
                  <a:pt x="3087273" y="3185860"/>
                  <a:pt x="3084947" y="3194404"/>
                </a:cubicBezTo>
                <a:cubicBezTo>
                  <a:pt x="3081063" y="3204250"/>
                  <a:pt x="3081063" y="3204250"/>
                  <a:pt x="3075644" y="3196105"/>
                </a:cubicBezTo>
                <a:cubicBezTo>
                  <a:pt x="3071202" y="3188796"/>
                  <a:pt x="3066709" y="3187586"/>
                  <a:pt x="3060736" y="3194767"/>
                </a:cubicBezTo>
                <a:cubicBezTo>
                  <a:pt x="3055477" y="3200804"/>
                  <a:pt x="3048842" y="3203030"/>
                  <a:pt x="3040965" y="3202438"/>
                </a:cubicBezTo>
                <a:cubicBezTo>
                  <a:pt x="3029706" y="3202466"/>
                  <a:pt x="3018763" y="3198373"/>
                  <a:pt x="3007819" y="3194282"/>
                </a:cubicBezTo>
                <a:cubicBezTo>
                  <a:pt x="2996876" y="3190190"/>
                  <a:pt x="2992779" y="3191954"/>
                  <a:pt x="2986357" y="3202263"/>
                </a:cubicBezTo>
                <a:cubicBezTo>
                  <a:pt x="2979354" y="3214708"/>
                  <a:pt x="2969917" y="3215416"/>
                  <a:pt x="2962277" y="3203616"/>
                </a:cubicBezTo>
                <a:cubicBezTo>
                  <a:pt x="2954902" y="3193797"/>
                  <a:pt x="2954902" y="3193797"/>
                  <a:pt x="2948612" y="3205096"/>
                </a:cubicBezTo>
                <a:cubicBezTo>
                  <a:pt x="2947767" y="3205252"/>
                  <a:pt x="2947899" y="3206242"/>
                  <a:pt x="2947053" y="3206396"/>
                </a:cubicBezTo>
                <a:cubicBezTo>
                  <a:pt x="2944330" y="3211969"/>
                  <a:pt x="2940814" y="3211596"/>
                  <a:pt x="2937485" y="3206114"/>
                </a:cubicBezTo>
                <a:cubicBezTo>
                  <a:pt x="2936242" y="3203296"/>
                  <a:pt x="2934999" y="3200478"/>
                  <a:pt x="2933757" y="3197659"/>
                </a:cubicBezTo>
                <a:cubicBezTo>
                  <a:pt x="2929051" y="3188368"/>
                  <a:pt x="2922470" y="3184495"/>
                  <a:pt x="2914407" y="3189013"/>
                </a:cubicBezTo>
                <a:cubicBezTo>
                  <a:pt x="2900691" y="3196595"/>
                  <a:pt x="2886444" y="3200211"/>
                  <a:pt x="2874101" y="3211602"/>
                </a:cubicBezTo>
                <a:cubicBezTo>
                  <a:pt x="2870268" y="3215347"/>
                  <a:pt x="2865326" y="3217265"/>
                  <a:pt x="2863422" y="3209492"/>
                </a:cubicBezTo>
                <a:cubicBezTo>
                  <a:pt x="2860936" y="3203857"/>
                  <a:pt x="2857553" y="3204473"/>
                  <a:pt x="2854435" y="3207074"/>
                </a:cubicBezTo>
                <a:cubicBezTo>
                  <a:pt x="2848065" y="3211283"/>
                  <a:pt x="2840453" y="3212673"/>
                  <a:pt x="2833687" y="3213909"/>
                </a:cubicBezTo>
                <a:cubicBezTo>
                  <a:pt x="2822691" y="3215917"/>
                  <a:pt x="2818991" y="3220654"/>
                  <a:pt x="2818041" y="3233007"/>
                </a:cubicBezTo>
                <a:cubicBezTo>
                  <a:pt x="2818120" y="3240099"/>
                  <a:pt x="2815583" y="3240562"/>
                  <a:pt x="2810508" y="3241489"/>
                </a:cubicBezTo>
                <a:cubicBezTo>
                  <a:pt x="2804587" y="3242571"/>
                  <a:pt x="2797874" y="3237706"/>
                  <a:pt x="2792747" y="3244733"/>
                </a:cubicBezTo>
                <a:cubicBezTo>
                  <a:pt x="2788332" y="3250615"/>
                  <a:pt x="2792060" y="3259069"/>
                  <a:pt x="2790581" y="3267460"/>
                </a:cubicBezTo>
                <a:cubicBezTo>
                  <a:pt x="2785427" y="3261297"/>
                  <a:pt x="2782941" y="3255661"/>
                  <a:pt x="2782861" y="3248569"/>
                </a:cubicBezTo>
                <a:cubicBezTo>
                  <a:pt x="2782701" y="3234386"/>
                  <a:pt x="2794278" y="3230242"/>
                  <a:pt x="2800965" y="3221915"/>
                </a:cubicBezTo>
                <a:cubicBezTo>
                  <a:pt x="2785712" y="3211505"/>
                  <a:pt x="2777387" y="3214041"/>
                  <a:pt x="2770330" y="3232586"/>
                </a:cubicBezTo>
                <a:cubicBezTo>
                  <a:pt x="2769036" y="3235868"/>
                  <a:pt x="2766895" y="3239305"/>
                  <a:pt x="2765732" y="3243577"/>
                </a:cubicBezTo>
                <a:cubicBezTo>
                  <a:pt x="2762561" y="3252277"/>
                  <a:pt x="2759259" y="3259985"/>
                  <a:pt x="2751065" y="3263512"/>
                </a:cubicBezTo>
                <a:cubicBezTo>
                  <a:pt x="2747813" y="3265122"/>
                  <a:pt x="2748210" y="3268095"/>
                  <a:pt x="2747894" y="3272213"/>
                </a:cubicBezTo>
                <a:cubicBezTo>
                  <a:pt x="2746995" y="3278467"/>
                  <a:pt x="2748899" y="3286240"/>
                  <a:pt x="2744618" y="3293112"/>
                </a:cubicBezTo>
                <a:cubicBezTo>
                  <a:pt x="2743376" y="3290295"/>
                  <a:pt x="2742266" y="3288468"/>
                  <a:pt x="2741022" y="3285649"/>
                </a:cubicBezTo>
                <a:cubicBezTo>
                  <a:pt x="2734625" y="3276666"/>
                  <a:pt x="2729286" y="3275612"/>
                  <a:pt x="2721622" y="3283102"/>
                </a:cubicBezTo>
                <a:cubicBezTo>
                  <a:pt x="2714803" y="3290438"/>
                  <a:pt x="2706477" y="3292974"/>
                  <a:pt x="2697754" y="3292537"/>
                </a:cubicBezTo>
                <a:cubicBezTo>
                  <a:pt x="2691569" y="3291637"/>
                  <a:pt x="2685516" y="3291728"/>
                  <a:pt x="2678486" y="3290981"/>
                </a:cubicBezTo>
                <a:cubicBezTo>
                  <a:pt x="2659216" y="3289426"/>
                  <a:pt x="2639813" y="3286878"/>
                  <a:pt x="2621444" y="3279068"/>
                </a:cubicBezTo>
                <a:cubicBezTo>
                  <a:pt x="2614148" y="3276341"/>
                  <a:pt x="2612640" y="3271542"/>
                  <a:pt x="2615098" y="3263987"/>
                </a:cubicBezTo>
                <a:cubicBezTo>
                  <a:pt x="2617687" y="3257424"/>
                  <a:pt x="2621388" y="3252688"/>
                  <a:pt x="2625933" y="3247795"/>
                </a:cubicBezTo>
                <a:cubicBezTo>
                  <a:pt x="2630348" y="3241915"/>
                  <a:pt x="2636718" y="3237706"/>
                  <a:pt x="2640866" y="3229843"/>
                </a:cubicBezTo>
                <a:cubicBezTo>
                  <a:pt x="2612241" y="3236087"/>
                  <a:pt x="2585175" y="3241030"/>
                  <a:pt x="2567468" y="3270657"/>
                </a:cubicBezTo>
                <a:cubicBezTo>
                  <a:pt x="2565195" y="3273101"/>
                  <a:pt x="2562076" y="3275702"/>
                  <a:pt x="2558429" y="3274338"/>
                </a:cubicBezTo>
                <a:cubicBezTo>
                  <a:pt x="2554648" y="3271983"/>
                  <a:pt x="2551715" y="3269474"/>
                  <a:pt x="2550920" y="3263528"/>
                </a:cubicBezTo>
                <a:cubicBezTo>
                  <a:pt x="2550523" y="3260556"/>
                  <a:pt x="2551819" y="3257275"/>
                  <a:pt x="2553113" y="3253993"/>
                </a:cubicBezTo>
                <a:cubicBezTo>
                  <a:pt x="2556285" y="3245292"/>
                  <a:pt x="2562258" y="3238111"/>
                  <a:pt x="2564451" y="3228575"/>
                </a:cubicBezTo>
                <a:cubicBezTo>
                  <a:pt x="2566644" y="3219039"/>
                  <a:pt x="2562255" y="3205629"/>
                  <a:pt x="2555937" y="3203737"/>
                </a:cubicBezTo>
                <a:cubicBezTo>
                  <a:pt x="2548642" y="3201010"/>
                  <a:pt x="2544360" y="3207883"/>
                  <a:pt x="2539947" y="3213764"/>
                </a:cubicBezTo>
                <a:cubicBezTo>
                  <a:pt x="2536960" y="3217356"/>
                  <a:pt x="2537489" y="3221319"/>
                  <a:pt x="2537173" y="3225437"/>
                </a:cubicBezTo>
                <a:cubicBezTo>
                  <a:pt x="2537545" y="3247700"/>
                  <a:pt x="2531704" y="3255873"/>
                  <a:pt x="2512832" y="3257290"/>
                </a:cubicBezTo>
                <a:cubicBezTo>
                  <a:pt x="2504241" y="3257844"/>
                  <a:pt x="2496762" y="3260225"/>
                  <a:pt x="2489546" y="3264588"/>
                </a:cubicBezTo>
                <a:cubicBezTo>
                  <a:pt x="2469591" y="3277369"/>
                  <a:pt x="2449027" y="3279094"/>
                  <a:pt x="2429333" y="3261377"/>
                </a:cubicBezTo>
                <a:cubicBezTo>
                  <a:pt x="2419553" y="3253011"/>
                  <a:pt x="2419553" y="3253011"/>
                  <a:pt x="2414506" y="3267130"/>
                </a:cubicBezTo>
                <a:cubicBezTo>
                  <a:pt x="2410753" y="3277966"/>
                  <a:pt x="2396190" y="3285702"/>
                  <a:pt x="2391036" y="3279538"/>
                </a:cubicBezTo>
                <a:cubicBezTo>
                  <a:pt x="2382549" y="3267891"/>
                  <a:pt x="2373114" y="3268599"/>
                  <a:pt x="2362117" y="3270608"/>
                </a:cubicBezTo>
                <a:cubicBezTo>
                  <a:pt x="2356329" y="3272681"/>
                  <a:pt x="2349827" y="3275899"/>
                  <a:pt x="2343245" y="3272026"/>
                </a:cubicBezTo>
                <a:cubicBezTo>
                  <a:pt x="2335684" y="3267315"/>
                  <a:pt x="2332699" y="3270908"/>
                  <a:pt x="2330373" y="3279453"/>
                </a:cubicBezTo>
                <a:cubicBezTo>
                  <a:pt x="2329212" y="3283725"/>
                  <a:pt x="2328048" y="3287998"/>
                  <a:pt x="2323422" y="3285797"/>
                </a:cubicBezTo>
                <a:cubicBezTo>
                  <a:pt x="2319642" y="3283442"/>
                  <a:pt x="2316708" y="3280933"/>
                  <a:pt x="2318452" y="3274524"/>
                </a:cubicBezTo>
                <a:cubicBezTo>
                  <a:pt x="2319616" y="3270251"/>
                  <a:pt x="2321623" y="3265825"/>
                  <a:pt x="2322654" y="3260561"/>
                </a:cubicBezTo>
                <a:cubicBezTo>
                  <a:pt x="2326458" y="3243624"/>
                  <a:pt x="2316412" y="3233278"/>
                  <a:pt x="2302166" y="3236895"/>
                </a:cubicBezTo>
                <a:cubicBezTo>
                  <a:pt x="2298783" y="3237513"/>
                  <a:pt x="2295665" y="3240113"/>
                  <a:pt x="2292414" y="3241723"/>
                </a:cubicBezTo>
                <a:cubicBezTo>
                  <a:pt x="2289162" y="3243331"/>
                  <a:pt x="2285912" y="3244941"/>
                  <a:pt x="2282977" y="3242431"/>
                </a:cubicBezTo>
                <a:cubicBezTo>
                  <a:pt x="2267592" y="3231030"/>
                  <a:pt x="2253029" y="3238765"/>
                  <a:pt x="2239047" y="3244365"/>
                </a:cubicBezTo>
                <a:cubicBezTo>
                  <a:pt x="2237488" y="3245664"/>
                  <a:pt x="2235796" y="3245973"/>
                  <a:pt x="2237039" y="3248792"/>
                </a:cubicBezTo>
                <a:cubicBezTo>
                  <a:pt x="2238282" y="3251610"/>
                  <a:pt x="2238811" y="3255573"/>
                  <a:pt x="2241745" y="3258083"/>
                </a:cubicBezTo>
                <a:cubicBezTo>
                  <a:pt x="2243702" y="3259756"/>
                  <a:pt x="2244151" y="3256629"/>
                  <a:pt x="2244864" y="3255483"/>
                </a:cubicBezTo>
                <a:cubicBezTo>
                  <a:pt x="2251550" y="3247156"/>
                  <a:pt x="2258183" y="3244929"/>
                  <a:pt x="2265745" y="3249639"/>
                </a:cubicBezTo>
                <a:cubicBezTo>
                  <a:pt x="2274150" y="3254194"/>
                  <a:pt x="2278987" y="3264476"/>
                  <a:pt x="2277641" y="3273859"/>
                </a:cubicBezTo>
                <a:cubicBezTo>
                  <a:pt x="2277457" y="3278967"/>
                  <a:pt x="2275052" y="3280422"/>
                  <a:pt x="2271139" y="3277076"/>
                </a:cubicBezTo>
                <a:cubicBezTo>
                  <a:pt x="2264425" y="3272211"/>
                  <a:pt x="2261306" y="3274812"/>
                  <a:pt x="2256311" y="3282830"/>
                </a:cubicBezTo>
                <a:cubicBezTo>
                  <a:pt x="2250154" y="3295120"/>
                  <a:pt x="2232789" y="3301337"/>
                  <a:pt x="2225096" y="3295637"/>
                </a:cubicBezTo>
                <a:cubicBezTo>
                  <a:pt x="2219228" y="3290618"/>
                  <a:pt x="2214998" y="3291391"/>
                  <a:pt x="2210188" y="3294300"/>
                </a:cubicBezTo>
                <a:cubicBezTo>
                  <a:pt x="2203686" y="3297516"/>
                  <a:pt x="2196920" y="3298754"/>
                  <a:pt x="2191501" y="3290607"/>
                </a:cubicBezTo>
                <a:cubicBezTo>
                  <a:pt x="2188169" y="3285126"/>
                  <a:pt x="2183359" y="3288035"/>
                  <a:pt x="2179395" y="3290789"/>
                </a:cubicBezTo>
                <a:cubicBezTo>
                  <a:pt x="2175430" y="3293543"/>
                  <a:pt x="2171598" y="3297288"/>
                  <a:pt x="2167104" y="3296079"/>
                </a:cubicBezTo>
                <a:cubicBezTo>
                  <a:pt x="2161051" y="3296169"/>
                  <a:pt x="2162663" y="3288770"/>
                  <a:pt x="2158222" y="3281460"/>
                </a:cubicBezTo>
                <a:cubicBezTo>
                  <a:pt x="2156769" y="3303042"/>
                  <a:pt x="2139906" y="3300033"/>
                  <a:pt x="2130101" y="3310959"/>
                </a:cubicBezTo>
                <a:cubicBezTo>
                  <a:pt x="2131263" y="3306686"/>
                  <a:pt x="2131845" y="3304550"/>
                  <a:pt x="2132425" y="3302413"/>
                </a:cubicBezTo>
                <a:cubicBezTo>
                  <a:pt x="2135517" y="3286622"/>
                  <a:pt x="2131340" y="3281295"/>
                  <a:pt x="2117807" y="3283766"/>
                </a:cubicBezTo>
                <a:cubicBezTo>
                  <a:pt x="2108636" y="3286457"/>
                  <a:pt x="2100177" y="3288002"/>
                  <a:pt x="2090741" y="3288711"/>
                </a:cubicBezTo>
                <a:cubicBezTo>
                  <a:pt x="2075966" y="3288365"/>
                  <a:pt x="2061639" y="3284891"/>
                  <a:pt x="2048475" y="3277145"/>
                </a:cubicBezTo>
                <a:cubicBezTo>
                  <a:pt x="2038246" y="3271907"/>
                  <a:pt x="2034281" y="3274663"/>
                  <a:pt x="2032353" y="3286181"/>
                </a:cubicBezTo>
                <a:cubicBezTo>
                  <a:pt x="2031535" y="3299526"/>
                  <a:pt x="2026143" y="3304570"/>
                  <a:pt x="2014750" y="3303606"/>
                </a:cubicBezTo>
                <a:cubicBezTo>
                  <a:pt x="2007851" y="3303851"/>
                  <a:pt x="2000821" y="3303106"/>
                  <a:pt x="1993340" y="3305488"/>
                </a:cubicBezTo>
                <a:cubicBezTo>
                  <a:pt x="1989112" y="3306260"/>
                  <a:pt x="1984617" y="3305050"/>
                  <a:pt x="1981419" y="3300559"/>
                </a:cubicBezTo>
                <a:cubicBezTo>
                  <a:pt x="1980309" y="3298731"/>
                  <a:pt x="1980045" y="3296749"/>
                  <a:pt x="1977771" y="3299195"/>
                </a:cubicBezTo>
                <a:cubicBezTo>
                  <a:pt x="1968812" y="3309968"/>
                  <a:pt x="1956706" y="3310148"/>
                  <a:pt x="1945579" y="3311166"/>
                </a:cubicBezTo>
                <a:cubicBezTo>
                  <a:pt x="1934450" y="3312183"/>
                  <a:pt x="1924433" y="3315028"/>
                  <a:pt x="1917297" y="3326483"/>
                </a:cubicBezTo>
                <a:cubicBezTo>
                  <a:pt x="1914444" y="3331064"/>
                  <a:pt x="1911773" y="3330537"/>
                  <a:pt x="1908575" y="3326046"/>
                </a:cubicBezTo>
                <a:cubicBezTo>
                  <a:pt x="1902178" y="3317063"/>
                  <a:pt x="1901332" y="3317218"/>
                  <a:pt x="1895491" y="3325391"/>
                </a:cubicBezTo>
                <a:cubicBezTo>
                  <a:pt x="1885236" y="3339445"/>
                  <a:pt x="1873608" y="3349689"/>
                  <a:pt x="1856876" y="3347670"/>
                </a:cubicBezTo>
                <a:cubicBezTo>
                  <a:pt x="1851669" y="3347607"/>
                  <a:pt x="1845484" y="3346707"/>
                  <a:pt x="1839431" y="3346796"/>
                </a:cubicBezTo>
                <a:cubicBezTo>
                  <a:pt x="1834938" y="3345588"/>
                  <a:pt x="1829149" y="3347660"/>
                  <a:pt x="1829650" y="3338433"/>
                </a:cubicBezTo>
                <a:cubicBezTo>
                  <a:pt x="1829966" y="3334314"/>
                  <a:pt x="1825209" y="3331124"/>
                  <a:pt x="1822407" y="3329605"/>
                </a:cubicBezTo>
                <a:cubicBezTo>
                  <a:pt x="1811330" y="3324522"/>
                  <a:pt x="1799939" y="3323557"/>
                  <a:pt x="1788362" y="3327702"/>
                </a:cubicBezTo>
                <a:cubicBezTo>
                  <a:pt x="1778477" y="3331538"/>
                  <a:pt x="1778610" y="3332530"/>
                  <a:pt x="1781887" y="3344112"/>
                </a:cubicBezTo>
                <a:cubicBezTo>
                  <a:pt x="1784505" y="3350740"/>
                  <a:pt x="1784320" y="3355848"/>
                  <a:pt x="1779907" y="3361729"/>
                </a:cubicBezTo>
                <a:cubicBezTo>
                  <a:pt x="1780276" y="3351511"/>
                  <a:pt x="1775967" y="3345193"/>
                  <a:pt x="1768090" y="3344601"/>
                </a:cubicBezTo>
                <a:cubicBezTo>
                  <a:pt x="1756830" y="3344628"/>
                  <a:pt x="1746997" y="3342364"/>
                  <a:pt x="1746308" y="3324219"/>
                </a:cubicBezTo>
                <a:cubicBezTo>
                  <a:pt x="1742372" y="3340164"/>
                  <a:pt x="1733200" y="3342854"/>
                  <a:pt x="1721807" y="3341889"/>
                </a:cubicBezTo>
                <a:cubicBezTo>
                  <a:pt x="1716469" y="3340836"/>
                  <a:pt x="1712636" y="3344581"/>
                  <a:pt x="1708803" y="3348326"/>
                </a:cubicBezTo>
                <a:cubicBezTo>
                  <a:pt x="1698021" y="3358416"/>
                  <a:pt x="1690857" y="3356680"/>
                  <a:pt x="1686335" y="3342278"/>
                </a:cubicBezTo>
                <a:cubicBezTo>
                  <a:pt x="1683587" y="3334660"/>
                  <a:pt x="1681181" y="3336115"/>
                  <a:pt x="1678459" y="3341687"/>
                </a:cubicBezTo>
                <a:cubicBezTo>
                  <a:pt x="1674177" y="3348560"/>
                  <a:pt x="1669500" y="3352460"/>
                  <a:pt x="1661094" y="3347905"/>
                </a:cubicBezTo>
                <a:cubicBezTo>
                  <a:pt x="1663234" y="3344468"/>
                  <a:pt x="1665507" y="3342023"/>
                  <a:pt x="1666934" y="3339731"/>
                </a:cubicBezTo>
                <a:cubicBezTo>
                  <a:pt x="1670502" y="3334004"/>
                  <a:pt x="1669841" y="3329050"/>
                  <a:pt x="1664236" y="3326014"/>
                </a:cubicBezTo>
                <a:cubicBezTo>
                  <a:pt x="1659479" y="3322822"/>
                  <a:pt x="1656096" y="3323440"/>
                  <a:pt x="1654352" y="3329850"/>
                </a:cubicBezTo>
                <a:cubicBezTo>
                  <a:pt x="1649172" y="3342976"/>
                  <a:pt x="1639816" y="3350775"/>
                  <a:pt x="1631439" y="3359412"/>
                </a:cubicBezTo>
                <a:cubicBezTo>
                  <a:pt x="1625201" y="3364612"/>
                  <a:pt x="1618698" y="3367829"/>
                  <a:pt x="1610690" y="3366248"/>
                </a:cubicBezTo>
                <a:cubicBezTo>
                  <a:pt x="1602680" y="3364665"/>
                  <a:pt x="1595068" y="3366055"/>
                  <a:pt x="1587588" y="3368437"/>
                </a:cubicBezTo>
                <a:cubicBezTo>
                  <a:pt x="1579395" y="3371963"/>
                  <a:pt x="1570223" y="3374653"/>
                  <a:pt x="1562399" y="3367962"/>
                </a:cubicBezTo>
                <a:cubicBezTo>
                  <a:pt x="1553728" y="3361425"/>
                  <a:pt x="1549896" y="3365171"/>
                  <a:pt x="1544901" y="3373188"/>
                </a:cubicBezTo>
                <a:cubicBezTo>
                  <a:pt x="1537500" y="3382661"/>
                  <a:pt x="1532426" y="3383588"/>
                  <a:pt x="1523623" y="3376060"/>
                </a:cubicBezTo>
                <a:cubicBezTo>
                  <a:pt x="1520821" y="3374541"/>
                  <a:pt x="1518733" y="3371878"/>
                  <a:pt x="1516776" y="3370206"/>
                </a:cubicBezTo>
                <a:cubicBezTo>
                  <a:pt x="1508952" y="3363514"/>
                  <a:pt x="1501076" y="3362922"/>
                  <a:pt x="1491904" y="3365614"/>
                </a:cubicBezTo>
                <a:cubicBezTo>
                  <a:pt x="1484423" y="3367994"/>
                  <a:pt x="1482812" y="3375394"/>
                  <a:pt x="1481201" y="3382794"/>
                </a:cubicBezTo>
                <a:cubicBezTo>
                  <a:pt x="1479007" y="3392330"/>
                  <a:pt x="1469916" y="3402111"/>
                  <a:pt x="1463465" y="3399230"/>
                </a:cubicBezTo>
                <a:cubicBezTo>
                  <a:pt x="1448874" y="3393775"/>
                  <a:pt x="1441342" y="3402255"/>
                  <a:pt x="1432119" y="3411045"/>
                </a:cubicBezTo>
                <a:cubicBezTo>
                  <a:pt x="1429714" y="3412500"/>
                  <a:pt x="1426330" y="3413118"/>
                  <a:pt x="1423925" y="3414572"/>
                </a:cubicBezTo>
                <a:cubicBezTo>
                  <a:pt x="1408965" y="3419336"/>
                  <a:pt x="1392814" y="3415180"/>
                  <a:pt x="1376163" y="3420251"/>
                </a:cubicBezTo>
                <a:cubicBezTo>
                  <a:pt x="1382135" y="3413070"/>
                  <a:pt x="1383880" y="3406661"/>
                  <a:pt x="1384514" y="3398425"/>
                </a:cubicBezTo>
                <a:cubicBezTo>
                  <a:pt x="1384963" y="3395297"/>
                  <a:pt x="1384433" y="3391333"/>
                  <a:pt x="1386707" y="3388889"/>
                </a:cubicBezTo>
                <a:cubicBezTo>
                  <a:pt x="1388847" y="3385453"/>
                  <a:pt x="1390009" y="3381180"/>
                  <a:pt x="1386230" y="3378825"/>
                </a:cubicBezTo>
                <a:cubicBezTo>
                  <a:pt x="1382450" y="3376470"/>
                  <a:pt x="1380045" y="3377925"/>
                  <a:pt x="1377903" y="3381361"/>
                </a:cubicBezTo>
                <a:cubicBezTo>
                  <a:pt x="1375048" y="3385943"/>
                  <a:pt x="1373040" y="3390370"/>
                  <a:pt x="1370187" y="3394951"/>
                </a:cubicBezTo>
                <a:cubicBezTo>
                  <a:pt x="1368177" y="3399379"/>
                  <a:pt x="1365508" y="3398851"/>
                  <a:pt x="1363157" y="3394205"/>
                </a:cubicBezTo>
                <a:cubicBezTo>
                  <a:pt x="1360935" y="3390551"/>
                  <a:pt x="1360407" y="3386588"/>
                  <a:pt x="1356625" y="3384233"/>
                </a:cubicBezTo>
                <a:cubicBezTo>
                  <a:pt x="1340793" y="3375958"/>
                  <a:pt x="1324140" y="3381030"/>
                  <a:pt x="1314151" y="3397066"/>
                </a:cubicBezTo>
                <a:cubicBezTo>
                  <a:pt x="1311164" y="3400656"/>
                  <a:pt x="1308310" y="3405239"/>
                  <a:pt x="1305456" y="3409820"/>
                </a:cubicBezTo>
                <a:cubicBezTo>
                  <a:pt x="1304927" y="3405856"/>
                  <a:pt x="1304397" y="3401893"/>
                  <a:pt x="1304715" y="3397775"/>
                </a:cubicBezTo>
                <a:cubicBezTo>
                  <a:pt x="1303524" y="3388857"/>
                  <a:pt x="1300722" y="3387337"/>
                  <a:pt x="1294220" y="3390556"/>
                </a:cubicBezTo>
                <a:cubicBezTo>
                  <a:pt x="1289279" y="3392474"/>
                  <a:pt x="1285181" y="3394237"/>
                  <a:pt x="1280371" y="3397146"/>
                </a:cubicBezTo>
                <a:cubicBezTo>
                  <a:pt x="1274714" y="3400209"/>
                  <a:pt x="1272707" y="3404637"/>
                  <a:pt x="1273632" y="3411572"/>
                </a:cubicBezTo>
                <a:cubicBezTo>
                  <a:pt x="1275404" y="3418355"/>
                  <a:pt x="1279448" y="3422693"/>
                  <a:pt x="1280374" y="3429627"/>
                </a:cubicBezTo>
                <a:cubicBezTo>
                  <a:pt x="1274770" y="3426591"/>
                  <a:pt x="1270858" y="3423245"/>
                  <a:pt x="1266100" y="3420054"/>
                </a:cubicBezTo>
                <a:cubicBezTo>
                  <a:pt x="1261341" y="3416864"/>
                  <a:pt x="1257112" y="3417635"/>
                  <a:pt x="1253413" y="3422371"/>
                </a:cubicBezTo>
                <a:cubicBezTo>
                  <a:pt x="1239723" y="3443145"/>
                  <a:pt x="1234648" y="3444072"/>
                  <a:pt x="1213475" y="3434742"/>
                </a:cubicBezTo>
                <a:cubicBezTo>
                  <a:pt x="1202531" y="3430651"/>
                  <a:pt x="1185431" y="3438849"/>
                  <a:pt x="1182789" y="3451513"/>
                </a:cubicBezTo>
                <a:cubicBezTo>
                  <a:pt x="1181891" y="3457768"/>
                  <a:pt x="1180067" y="3457086"/>
                  <a:pt x="1175706" y="3456868"/>
                </a:cubicBezTo>
                <a:cubicBezTo>
                  <a:pt x="1164313" y="3455904"/>
                  <a:pt x="1162754" y="3457203"/>
                  <a:pt x="1157575" y="3470330"/>
                </a:cubicBezTo>
                <a:cubicBezTo>
                  <a:pt x="1157706" y="3471322"/>
                  <a:pt x="1157839" y="3472312"/>
                  <a:pt x="1156993" y="3472466"/>
                </a:cubicBezTo>
                <a:cubicBezTo>
                  <a:pt x="1154985" y="3476894"/>
                  <a:pt x="1152711" y="3479339"/>
                  <a:pt x="1148483" y="3480112"/>
                </a:cubicBezTo>
                <a:cubicBezTo>
                  <a:pt x="1143407" y="3481039"/>
                  <a:pt x="1144438" y="3475775"/>
                  <a:pt x="1143196" y="3472958"/>
                </a:cubicBezTo>
                <a:cubicBezTo>
                  <a:pt x="1139336" y="3463511"/>
                  <a:pt x="1136401" y="3461002"/>
                  <a:pt x="1129450" y="3467347"/>
                </a:cubicBezTo>
                <a:cubicBezTo>
                  <a:pt x="1119249" y="3475300"/>
                  <a:pt x="1108385" y="3478300"/>
                  <a:pt x="1096544" y="3480463"/>
                </a:cubicBezTo>
                <a:cubicBezTo>
                  <a:pt x="1088086" y="3482008"/>
                  <a:pt x="1079892" y="3485535"/>
                  <a:pt x="1071962" y="3491043"/>
                </a:cubicBezTo>
                <a:cubicBezTo>
                  <a:pt x="1068844" y="3493643"/>
                  <a:pt x="1067020" y="3492962"/>
                  <a:pt x="1064799" y="3489307"/>
                </a:cubicBezTo>
                <a:cubicBezTo>
                  <a:pt x="1059513" y="3482153"/>
                  <a:pt x="1051503" y="3480571"/>
                  <a:pt x="1044023" y="3482951"/>
                </a:cubicBezTo>
                <a:cubicBezTo>
                  <a:pt x="1034006" y="3485796"/>
                  <a:pt x="1024966" y="3489478"/>
                  <a:pt x="1013309" y="3486531"/>
                </a:cubicBezTo>
                <a:cubicBezTo>
                  <a:pt x="1016509" y="3491022"/>
                  <a:pt x="1017883" y="3494830"/>
                  <a:pt x="1019972" y="3497496"/>
                </a:cubicBezTo>
                <a:cubicBezTo>
                  <a:pt x="1023170" y="3501987"/>
                  <a:pt x="1022007" y="3506259"/>
                  <a:pt x="1017911" y="3508022"/>
                </a:cubicBezTo>
                <a:cubicBezTo>
                  <a:pt x="1005621" y="3513313"/>
                  <a:pt x="997903" y="3526903"/>
                  <a:pt x="988812" y="3536685"/>
                </a:cubicBezTo>
                <a:cubicBezTo>
                  <a:pt x="976020" y="3551202"/>
                  <a:pt x="961986" y="3562901"/>
                  <a:pt x="944489" y="3568127"/>
                </a:cubicBezTo>
                <a:cubicBezTo>
                  <a:pt x="939413" y="3569054"/>
                  <a:pt x="938303" y="3567227"/>
                  <a:pt x="938487" y="3562118"/>
                </a:cubicBezTo>
                <a:cubicBezTo>
                  <a:pt x="937429" y="3554190"/>
                  <a:pt x="941976" y="3549300"/>
                  <a:pt x="946520" y="3544409"/>
                </a:cubicBezTo>
                <a:cubicBezTo>
                  <a:pt x="949375" y="3539828"/>
                  <a:pt x="949824" y="3536700"/>
                  <a:pt x="946626" y="3532209"/>
                </a:cubicBezTo>
                <a:cubicBezTo>
                  <a:pt x="943560" y="3528709"/>
                  <a:pt x="940309" y="3530319"/>
                  <a:pt x="937057" y="3531926"/>
                </a:cubicBezTo>
                <a:cubicBezTo>
                  <a:pt x="933094" y="3534681"/>
                  <a:pt x="928414" y="3538582"/>
                  <a:pt x="924451" y="3541335"/>
                </a:cubicBezTo>
                <a:cubicBezTo>
                  <a:pt x="922177" y="3543781"/>
                  <a:pt x="918345" y="3547526"/>
                  <a:pt x="915278" y="3544026"/>
                </a:cubicBezTo>
                <a:cubicBezTo>
                  <a:pt x="911366" y="3540681"/>
                  <a:pt x="914220" y="3536098"/>
                  <a:pt x="915383" y="3531825"/>
                </a:cubicBezTo>
                <a:cubicBezTo>
                  <a:pt x="915965" y="3529689"/>
                  <a:pt x="918237" y="3527243"/>
                  <a:pt x="916281" y="3525571"/>
                </a:cubicBezTo>
                <a:cubicBezTo>
                  <a:pt x="914193" y="3522908"/>
                  <a:pt x="912052" y="3526344"/>
                  <a:pt x="910493" y="3527644"/>
                </a:cubicBezTo>
                <a:cubicBezTo>
                  <a:pt x="896194" y="3537361"/>
                  <a:pt x="883270" y="3550888"/>
                  <a:pt x="871457" y="3566242"/>
                </a:cubicBezTo>
                <a:cubicBezTo>
                  <a:pt x="854516" y="3588622"/>
                  <a:pt x="839663" y="3613667"/>
                  <a:pt x="820765" y="3634375"/>
                </a:cubicBezTo>
                <a:cubicBezTo>
                  <a:pt x="819208" y="3635676"/>
                  <a:pt x="817912" y="3638956"/>
                  <a:pt x="815110" y="3637438"/>
                </a:cubicBezTo>
                <a:cubicBezTo>
                  <a:pt x="812308" y="3635921"/>
                  <a:pt x="811066" y="3633103"/>
                  <a:pt x="811515" y="3629975"/>
                </a:cubicBezTo>
                <a:cubicBezTo>
                  <a:pt x="810721" y="3624029"/>
                  <a:pt x="811619" y="3617775"/>
                  <a:pt x="812517" y="3611520"/>
                </a:cubicBezTo>
                <a:cubicBezTo>
                  <a:pt x="813547" y="3606256"/>
                  <a:pt x="814445" y="3600002"/>
                  <a:pt x="812093" y="3595357"/>
                </a:cubicBezTo>
                <a:cubicBezTo>
                  <a:pt x="809608" y="3589720"/>
                  <a:pt x="805960" y="3588356"/>
                  <a:pt x="803238" y="3593929"/>
                </a:cubicBezTo>
                <a:cubicBezTo>
                  <a:pt x="800384" y="3598510"/>
                  <a:pt x="798375" y="3602937"/>
                  <a:pt x="795520" y="3607519"/>
                </a:cubicBezTo>
                <a:cubicBezTo>
                  <a:pt x="792931" y="3614083"/>
                  <a:pt x="789100" y="3617828"/>
                  <a:pt x="783944" y="3611664"/>
                </a:cubicBezTo>
                <a:cubicBezTo>
                  <a:pt x="781988" y="3609990"/>
                  <a:pt x="780165" y="3609309"/>
                  <a:pt x="778605" y="3610609"/>
                </a:cubicBezTo>
                <a:cubicBezTo>
                  <a:pt x="774773" y="3614354"/>
                  <a:pt x="769565" y="3614290"/>
                  <a:pt x="765469" y="3616054"/>
                </a:cubicBezTo>
                <a:cubicBezTo>
                  <a:pt x="752914" y="3619362"/>
                  <a:pt x="749927" y="3622953"/>
                  <a:pt x="748396" y="3637444"/>
                </a:cubicBezTo>
                <a:cubicBezTo>
                  <a:pt x="747577" y="3650789"/>
                  <a:pt x="741605" y="3657971"/>
                  <a:pt x="729895" y="3661125"/>
                </a:cubicBezTo>
                <a:cubicBezTo>
                  <a:pt x="726513" y="3661743"/>
                  <a:pt x="722150" y="3661524"/>
                  <a:pt x="718768" y="3662143"/>
                </a:cubicBezTo>
                <a:cubicBezTo>
                  <a:pt x="691966" y="3669067"/>
                  <a:pt x="671297" y="3682994"/>
                  <a:pt x="661731" y="3715194"/>
                </a:cubicBezTo>
                <a:cubicBezTo>
                  <a:pt x="657980" y="3726030"/>
                  <a:pt x="651293" y="3734356"/>
                  <a:pt x="641275" y="3737201"/>
                </a:cubicBezTo>
                <a:cubicBezTo>
                  <a:pt x="637179" y="3738966"/>
                  <a:pt x="633082" y="3740729"/>
                  <a:pt x="628853" y="3741501"/>
                </a:cubicBezTo>
                <a:cubicBezTo>
                  <a:pt x="619814" y="3745183"/>
                  <a:pt x="611488" y="3747718"/>
                  <a:pt x="606890" y="3758709"/>
                </a:cubicBezTo>
                <a:cubicBezTo>
                  <a:pt x="602873" y="3767563"/>
                  <a:pt x="601313" y="3768864"/>
                  <a:pt x="595895" y="3760718"/>
                </a:cubicBezTo>
                <a:cubicBezTo>
                  <a:pt x="590608" y="3753563"/>
                  <a:pt x="586510" y="3755326"/>
                  <a:pt x="583074" y="3762044"/>
                </a:cubicBezTo>
                <a:cubicBezTo>
                  <a:pt x="580221" y="3766626"/>
                  <a:pt x="577763" y="3774181"/>
                  <a:pt x="570732" y="3773434"/>
                </a:cubicBezTo>
                <a:cubicBezTo>
                  <a:pt x="568063" y="3772906"/>
                  <a:pt x="569305" y="3775725"/>
                  <a:pt x="569437" y="3776716"/>
                </a:cubicBezTo>
                <a:cubicBezTo>
                  <a:pt x="573165" y="3785172"/>
                  <a:pt x="570840" y="3793717"/>
                  <a:pt x="571052" y="3801798"/>
                </a:cubicBezTo>
                <a:cubicBezTo>
                  <a:pt x="571132" y="3808889"/>
                  <a:pt x="566189" y="3810807"/>
                  <a:pt x="560982" y="3810743"/>
                </a:cubicBezTo>
                <a:cubicBezTo>
                  <a:pt x="556621" y="3810525"/>
                  <a:pt x="555114" y="3805725"/>
                  <a:pt x="555431" y="3801607"/>
                </a:cubicBezTo>
                <a:cubicBezTo>
                  <a:pt x="555483" y="3795506"/>
                  <a:pt x="554689" y="3789560"/>
                  <a:pt x="554874" y="3784452"/>
                </a:cubicBezTo>
                <a:cubicBezTo>
                  <a:pt x="550275" y="3795443"/>
                  <a:pt x="547368" y="3806125"/>
                  <a:pt x="543617" y="3816960"/>
                </a:cubicBezTo>
                <a:cubicBezTo>
                  <a:pt x="539865" y="3827797"/>
                  <a:pt x="535002" y="3836805"/>
                  <a:pt x="526359" y="3843460"/>
                </a:cubicBezTo>
                <a:cubicBezTo>
                  <a:pt x="522395" y="3846214"/>
                  <a:pt x="520439" y="3844541"/>
                  <a:pt x="519776" y="3839587"/>
                </a:cubicBezTo>
                <a:cubicBezTo>
                  <a:pt x="518983" y="3833640"/>
                  <a:pt x="520859" y="3828223"/>
                  <a:pt x="523582" y="3822650"/>
                </a:cubicBezTo>
                <a:cubicBezTo>
                  <a:pt x="526171" y="3816087"/>
                  <a:pt x="529739" y="3810360"/>
                  <a:pt x="528681" y="3802432"/>
                </a:cubicBezTo>
                <a:cubicBezTo>
                  <a:pt x="521017" y="3809923"/>
                  <a:pt x="512426" y="3810477"/>
                  <a:pt x="503043" y="3805086"/>
                </a:cubicBezTo>
                <a:cubicBezTo>
                  <a:pt x="507192" y="3797221"/>
                  <a:pt x="513297" y="3791031"/>
                  <a:pt x="518424" y="3784004"/>
                </a:cubicBezTo>
                <a:cubicBezTo>
                  <a:pt x="524978" y="3774686"/>
                  <a:pt x="527171" y="3765150"/>
                  <a:pt x="524738" y="3753413"/>
                </a:cubicBezTo>
                <a:cubicBezTo>
                  <a:pt x="524077" y="3748459"/>
                  <a:pt x="521539" y="3748922"/>
                  <a:pt x="519267" y="3751368"/>
                </a:cubicBezTo>
                <a:cubicBezTo>
                  <a:pt x="516413" y="3755949"/>
                  <a:pt x="513558" y="3760530"/>
                  <a:pt x="510703" y="3765112"/>
                </a:cubicBezTo>
                <a:cubicBezTo>
                  <a:pt x="501427" y="3780003"/>
                  <a:pt x="498044" y="3780621"/>
                  <a:pt x="487470" y="3766311"/>
                </a:cubicBezTo>
                <a:cubicBezTo>
                  <a:pt x="487470" y="3766311"/>
                  <a:pt x="486624" y="3766465"/>
                  <a:pt x="485779" y="3766620"/>
                </a:cubicBezTo>
                <a:cubicBezTo>
                  <a:pt x="480018" y="3781884"/>
                  <a:pt x="469103" y="3790983"/>
                  <a:pt x="455966" y="3796428"/>
                </a:cubicBezTo>
                <a:cubicBezTo>
                  <a:pt x="438866" y="3804627"/>
                  <a:pt x="421236" y="3808863"/>
                  <a:pt x="407281" y="3827653"/>
                </a:cubicBezTo>
                <a:cubicBezTo>
                  <a:pt x="407069" y="3819571"/>
                  <a:pt x="409792" y="3813998"/>
                  <a:pt x="411535" y="3807590"/>
                </a:cubicBezTo>
                <a:cubicBezTo>
                  <a:pt x="413596" y="3797061"/>
                  <a:pt x="412354" y="3794244"/>
                  <a:pt x="402204" y="3796098"/>
                </a:cubicBezTo>
                <a:cubicBezTo>
                  <a:pt x="389516" y="3798415"/>
                  <a:pt x="376431" y="3797760"/>
                  <a:pt x="365409" y="3786577"/>
                </a:cubicBezTo>
                <a:cubicBezTo>
                  <a:pt x="361365" y="3782241"/>
                  <a:pt x="358033" y="3776758"/>
                  <a:pt x="354835" y="3772267"/>
                </a:cubicBezTo>
                <a:cubicBezTo>
                  <a:pt x="350393" y="3764959"/>
                  <a:pt x="344657" y="3760930"/>
                  <a:pt x="338075" y="3757057"/>
                </a:cubicBezTo>
                <a:cubicBezTo>
                  <a:pt x="332604" y="3755011"/>
                  <a:pt x="329750" y="3759592"/>
                  <a:pt x="325653" y="3761357"/>
                </a:cubicBezTo>
                <a:cubicBezTo>
                  <a:pt x="318305" y="3764728"/>
                  <a:pt x="311723" y="3760856"/>
                  <a:pt x="309554" y="3751101"/>
                </a:cubicBezTo>
                <a:cubicBezTo>
                  <a:pt x="307915" y="3745310"/>
                  <a:pt x="306276" y="3739518"/>
                  <a:pt x="304637" y="3733728"/>
                </a:cubicBezTo>
                <a:cubicBezTo>
                  <a:pt x="301622" y="3724128"/>
                  <a:pt x="303102" y="3715737"/>
                  <a:pt x="311031" y="3710227"/>
                </a:cubicBezTo>
                <a:cubicBezTo>
                  <a:pt x="316687" y="3707164"/>
                  <a:pt x="317902" y="3696792"/>
                  <a:pt x="325065" y="3698529"/>
                </a:cubicBezTo>
                <a:cubicBezTo>
                  <a:pt x="331251" y="3699429"/>
                  <a:pt x="332441" y="3708347"/>
                  <a:pt x="336617" y="3713675"/>
                </a:cubicBezTo>
                <a:cubicBezTo>
                  <a:pt x="340927" y="3719993"/>
                  <a:pt x="344310" y="3719376"/>
                  <a:pt x="347878" y="3713648"/>
                </a:cubicBezTo>
                <a:cubicBezTo>
                  <a:pt x="355277" y="3704176"/>
                  <a:pt x="359294" y="3695321"/>
                  <a:pt x="355884" y="3682749"/>
                </a:cubicBezTo>
                <a:cubicBezTo>
                  <a:pt x="354377" y="3677949"/>
                  <a:pt x="354694" y="3673830"/>
                  <a:pt x="354032" y="3668875"/>
                </a:cubicBezTo>
                <a:cubicBezTo>
                  <a:pt x="354032" y="3668875"/>
                  <a:pt x="354877" y="3668721"/>
                  <a:pt x="354745" y="3667730"/>
                </a:cubicBezTo>
                <a:cubicBezTo>
                  <a:pt x="353899" y="3667885"/>
                  <a:pt x="353054" y="3668038"/>
                  <a:pt x="353054" y="3668038"/>
                </a:cubicBezTo>
                <a:cubicBezTo>
                  <a:pt x="335821" y="3675247"/>
                  <a:pt x="321654" y="3685955"/>
                  <a:pt x="307884" y="3699637"/>
                </a:cubicBezTo>
                <a:cubicBezTo>
                  <a:pt x="301198" y="3707963"/>
                  <a:pt x="292423" y="3713627"/>
                  <a:pt x="282273" y="3715481"/>
                </a:cubicBezTo>
                <a:cubicBezTo>
                  <a:pt x="273683" y="3716035"/>
                  <a:pt x="269983" y="3720771"/>
                  <a:pt x="270459" y="3730834"/>
                </a:cubicBezTo>
                <a:cubicBezTo>
                  <a:pt x="270408" y="3736935"/>
                  <a:pt x="268135" y="3739380"/>
                  <a:pt x="263377" y="3736189"/>
                </a:cubicBezTo>
                <a:cubicBezTo>
                  <a:pt x="257508" y="3731171"/>
                  <a:pt x="252565" y="3733089"/>
                  <a:pt x="248284" y="3739961"/>
                </a:cubicBezTo>
                <a:cubicBezTo>
                  <a:pt x="239985" y="3755688"/>
                  <a:pt x="223995" y="3765715"/>
                  <a:pt x="223390" y="3787142"/>
                </a:cubicBezTo>
                <a:cubicBezTo>
                  <a:pt x="222543" y="3787295"/>
                  <a:pt x="222676" y="3788287"/>
                  <a:pt x="221962" y="3789432"/>
                </a:cubicBezTo>
                <a:cubicBezTo>
                  <a:pt x="219690" y="3791878"/>
                  <a:pt x="218262" y="3794168"/>
                  <a:pt x="214614" y="3792805"/>
                </a:cubicBezTo>
                <a:cubicBezTo>
                  <a:pt x="211813" y="3791286"/>
                  <a:pt x="209857" y="3789613"/>
                  <a:pt x="209328" y="3785650"/>
                </a:cubicBezTo>
                <a:cubicBezTo>
                  <a:pt x="208666" y="3780695"/>
                  <a:pt x="210807" y="3777259"/>
                  <a:pt x="212102" y="3773976"/>
                </a:cubicBezTo>
                <a:cubicBezTo>
                  <a:pt x="216119" y="3765123"/>
                  <a:pt x="220982" y="3756115"/>
                  <a:pt x="224997" y="3747260"/>
                </a:cubicBezTo>
                <a:cubicBezTo>
                  <a:pt x="225844" y="3747106"/>
                  <a:pt x="225711" y="3746114"/>
                  <a:pt x="225580" y="3745123"/>
                </a:cubicBezTo>
                <a:cubicBezTo>
                  <a:pt x="226425" y="3744969"/>
                  <a:pt x="226293" y="3743977"/>
                  <a:pt x="227139" y="3743824"/>
                </a:cubicBezTo>
                <a:cubicBezTo>
                  <a:pt x="226293" y="3743977"/>
                  <a:pt x="225448" y="3744133"/>
                  <a:pt x="224601" y="3744287"/>
                </a:cubicBezTo>
                <a:cubicBezTo>
                  <a:pt x="224601" y="3744287"/>
                  <a:pt x="223888" y="3745432"/>
                  <a:pt x="223043" y="3745587"/>
                </a:cubicBezTo>
                <a:cubicBezTo>
                  <a:pt x="215959" y="3750940"/>
                  <a:pt x="208029" y="3756450"/>
                  <a:pt x="200946" y="3761803"/>
                </a:cubicBezTo>
                <a:cubicBezTo>
                  <a:pt x="192171" y="3767467"/>
                  <a:pt x="183397" y="3773130"/>
                  <a:pt x="177952" y="3784275"/>
                </a:cubicBezTo>
                <a:cubicBezTo>
                  <a:pt x="174782" y="3792976"/>
                  <a:pt x="170420" y="3792756"/>
                  <a:pt x="164420" y="3786747"/>
                </a:cubicBezTo>
                <a:cubicBezTo>
                  <a:pt x="159265" y="3780583"/>
                  <a:pt x="160295" y="3775321"/>
                  <a:pt x="163863" y="3769592"/>
                </a:cubicBezTo>
                <a:cubicBezTo>
                  <a:pt x="168593" y="3759592"/>
                  <a:pt x="173324" y="3749594"/>
                  <a:pt x="177208" y="3739748"/>
                </a:cubicBezTo>
                <a:cubicBezTo>
                  <a:pt x="181357" y="3731883"/>
                  <a:pt x="182836" y="3723494"/>
                  <a:pt x="181646" y="3714576"/>
                </a:cubicBezTo>
                <a:cubicBezTo>
                  <a:pt x="175144" y="3717793"/>
                  <a:pt x="174379" y="3725039"/>
                  <a:pt x="172502" y="3730457"/>
                </a:cubicBezTo>
                <a:cubicBezTo>
                  <a:pt x="169014" y="3743274"/>
                  <a:pt x="161614" y="3752747"/>
                  <a:pt x="150038" y="3756891"/>
                </a:cubicBezTo>
                <a:cubicBezTo>
                  <a:pt x="139307" y="3760882"/>
                  <a:pt x="128311" y="3762891"/>
                  <a:pt x="118823" y="3769699"/>
                </a:cubicBezTo>
                <a:cubicBezTo>
                  <a:pt x="105369" y="3779262"/>
                  <a:pt x="97493" y="3778671"/>
                  <a:pt x="88345" y="3762069"/>
                </a:cubicBezTo>
                <a:cubicBezTo>
                  <a:pt x="83639" y="3752778"/>
                  <a:pt x="77005" y="3755006"/>
                  <a:pt x="73120" y="3764851"/>
                </a:cubicBezTo>
                <a:cubicBezTo>
                  <a:pt x="69554" y="3770577"/>
                  <a:pt x="68788" y="3777824"/>
                  <a:pt x="62418" y="3782032"/>
                </a:cubicBezTo>
                <a:cubicBezTo>
                  <a:pt x="51896" y="3761621"/>
                  <a:pt x="34688" y="3749540"/>
                  <a:pt x="20334" y="3732874"/>
                </a:cubicBezTo>
                <a:cubicBezTo>
                  <a:pt x="4023" y="3714538"/>
                  <a:pt x="-5653" y="3693973"/>
                  <a:pt x="3595" y="3665891"/>
                </a:cubicBezTo>
                <a:cubicBezTo>
                  <a:pt x="7665" y="3650937"/>
                  <a:pt x="11733" y="3635983"/>
                  <a:pt x="16781" y="3621866"/>
                </a:cubicBezTo>
                <a:cubicBezTo>
                  <a:pt x="20666" y="3612020"/>
                  <a:pt x="27351" y="3603691"/>
                  <a:pt x="36259" y="3599020"/>
                </a:cubicBezTo>
                <a:cubicBezTo>
                  <a:pt x="37898" y="3604811"/>
                  <a:pt x="37581" y="3608929"/>
                  <a:pt x="39934" y="3613574"/>
                </a:cubicBezTo>
                <a:cubicBezTo>
                  <a:pt x="52277" y="3602185"/>
                  <a:pt x="56426" y="3594322"/>
                  <a:pt x="58538" y="3577694"/>
                </a:cubicBezTo>
                <a:cubicBezTo>
                  <a:pt x="60732" y="3568158"/>
                  <a:pt x="64036" y="3560448"/>
                  <a:pt x="72362" y="3557912"/>
                </a:cubicBezTo>
                <a:cubicBezTo>
                  <a:pt x="81533" y="3555222"/>
                  <a:pt x="89330" y="3548723"/>
                  <a:pt x="96545" y="3544360"/>
                </a:cubicBezTo>
                <a:cubicBezTo>
                  <a:pt x="104474" y="3538851"/>
                  <a:pt x="112801" y="3536315"/>
                  <a:pt x="120677" y="3536906"/>
                </a:cubicBezTo>
                <a:cubicBezTo>
                  <a:pt x="135585" y="3538244"/>
                  <a:pt x="141108" y="3534190"/>
                  <a:pt x="141530" y="3517871"/>
                </a:cubicBezTo>
                <a:cubicBezTo>
                  <a:pt x="141635" y="3505670"/>
                  <a:pt x="145915" y="3498799"/>
                  <a:pt x="153713" y="3492300"/>
                </a:cubicBezTo>
                <a:cubicBezTo>
                  <a:pt x="157809" y="3490536"/>
                  <a:pt x="161641" y="3486789"/>
                  <a:pt x="165475" y="3483046"/>
                </a:cubicBezTo>
                <a:cubicBezTo>
                  <a:pt x="186591" y="3465991"/>
                  <a:pt x="212812" y="3461201"/>
                  <a:pt x="235437" y="3448950"/>
                </a:cubicBezTo>
                <a:cubicBezTo>
                  <a:pt x="241939" y="3445731"/>
                  <a:pt x="248573" y="3443505"/>
                  <a:pt x="256318" y="3443105"/>
                </a:cubicBezTo>
                <a:cubicBezTo>
                  <a:pt x="277595" y="3440234"/>
                  <a:pt x="283567" y="3433051"/>
                  <a:pt x="287160" y="3408033"/>
                </a:cubicBezTo>
                <a:cubicBezTo>
                  <a:pt x="288376" y="3397661"/>
                  <a:pt x="291546" y="3388961"/>
                  <a:pt x="297520" y="3381779"/>
                </a:cubicBezTo>
                <a:cubicBezTo>
                  <a:pt x="307192" y="3369862"/>
                  <a:pt x="310019" y="3352090"/>
                  <a:pt x="304652" y="3337843"/>
                </a:cubicBezTo>
                <a:cubicBezTo>
                  <a:pt x="303409" y="3335025"/>
                  <a:pt x="302299" y="3333197"/>
                  <a:pt x="299761" y="3333660"/>
                </a:cubicBezTo>
                <a:cubicBezTo>
                  <a:pt x="297091" y="3333134"/>
                  <a:pt x="294819" y="3335579"/>
                  <a:pt x="295215" y="3338552"/>
                </a:cubicBezTo>
                <a:cubicBezTo>
                  <a:pt x="294767" y="3341678"/>
                  <a:pt x="295031" y="3343661"/>
                  <a:pt x="295428" y="3346634"/>
                </a:cubicBezTo>
                <a:cubicBezTo>
                  <a:pt x="299367" y="3363170"/>
                  <a:pt x="296382" y="3366760"/>
                  <a:pt x="282980" y="3370224"/>
                </a:cubicBezTo>
                <a:cubicBezTo>
                  <a:pt x="271271" y="3373377"/>
                  <a:pt x="259482" y="3369441"/>
                  <a:pt x="247773" y="3372594"/>
                </a:cubicBezTo>
                <a:cubicBezTo>
                  <a:pt x="250944" y="3363895"/>
                  <a:pt x="253269" y="3355349"/>
                  <a:pt x="256440" y="3346650"/>
                </a:cubicBezTo>
                <a:cubicBezTo>
                  <a:pt x="256889" y="3343523"/>
                  <a:pt x="258052" y="3339250"/>
                  <a:pt x="255250" y="3337732"/>
                </a:cubicBezTo>
                <a:cubicBezTo>
                  <a:pt x="252448" y="3336213"/>
                  <a:pt x="249461" y="3339804"/>
                  <a:pt x="248034" y="3342095"/>
                </a:cubicBezTo>
                <a:cubicBezTo>
                  <a:pt x="246026" y="3346521"/>
                  <a:pt x="244018" y="3350949"/>
                  <a:pt x="240053" y="3353703"/>
                </a:cubicBezTo>
                <a:cubicBezTo>
                  <a:pt x="233102" y="3360048"/>
                  <a:pt x="229454" y="3358685"/>
                  <a:pt x="227286" y="3348929"/>
                </a:cubicBezTo>
                <a:cubicBezTo>
                  <a:pt x="224721" y="3336201"/>
                  <a:pt x="221919" y="3334684"/>
                  <a:pt x="211055" y="3337683"/>
                </a:cubicBezTo>
                <a:cubicBezTo>
                  <a:pt x="204421" y="3339911"/>
                  <a:pt x="201487" y="3337401"/>
                  <a:pt x="202121" y="3329165"/>
                </a:cubicBezTo>
                <a:cubicBezTo>
                  <a:pt x="202570" y="3326037"/>
                  <a:pt x="203152" y="3323901"/>
                  <a:pt x="203733" y="3321765"/>
                </a:cubicBezTo>
                <a:cubicBezTo>
                  <a:pt x="204498" y="3314519"/>
                  <a:pt x="202145" y="3309873"/>
                  <a:pt x="195247" y="3310118"/>
                </a:cubicBezTo>
                <a:cubicBezTo>
                  <a:pt x="179176" y="3313054"/>
                  <a:pt x="165034" y="3304472"/>
                  <a:pt x="149862" y="3301152"/>
                </a:cubicBezTo>
                <a:cubicBezTo>
                  <a:pt x="146214" y="3299788"/>
                  <a:pt x="143280" y="3297279"/>
                  <a:pt x="140214" y="3293778"/>
                </a:cubicBezTo>
                <a:cubicBezTo>
                  <a:pt x="131278" y="3285259"/>
                  <a:pt x="130802" y="3275196"/>
                  <a:pt x="140158" y="3267396"/>
                </a:cubicBezTo>
                <a:cubicBezTo>
                  <a:pt x="147823" y="3259905"/>
                  <a:pt x="155619" y="3253407"/>
                  <a:pt x="164394" y="3247744"/>
                </a:cubicBezTo>
                <a:cubicBezTo>
                  <a:pt x="192146" y="3228463"/>
                  <a:pt x="219634" y="3207201"/>
                  <a:pt x="245032" y="3183276"/>
                </a:cubicBezTo>
                <a:cubicBezTo>
                  <a:pt x="251269" y="3178075"/>
                  <a:pt x="258354" y="3172721"/>
                  <a:pt x="262502" y="3164857"/>
                </a:cubicBezTo>
                <a:cubicBezTo>
                  <a:pt x="278517" y="3135540"/>
                  <a:pt x="300930" y="3115205"/>
                  <a:pt x="327651" y="3101188"/>
                </a:cubicBezTo>
                <a:cubicBezTo>
                  <a:pt x="330057" y="3099734"/>
                  <a:pt x="333308" y="3098126"/>
                  <a:pt x="332911" y="3095153"/>
                </a:cubicBezTo>
                <a:cubicBezTo>
                  <a:pt x="332302" y="3084098"/>
                  <a:pt x="335340" y="3074407"/>
                  <a:pt x="336555" y="3064034"/>
                </a:cubicBezTo>
                <a:cubicBezTo>
                  <a:pt x="336608" y="3057934"/>
                  <a:pt x="336078" y="3053970"/>
                  <a:pt x="331321" y="3050779"/>
                </a:cubicBezTo>
                <a:cubicBezTo>
                  <a:pt x="327408" y="3047434"/>
                  <a:pt x="324554" y="3052014"/>
                  <a:pt x="322281" y="3054460"/>
                </a:cubicBezTo>
                <a:cubicBezTo>
                  <a:pt x="301428" y="3073496"/>
                  <a:pt x="280708" y="3093522"/>
                  <a:pt x="259009" y="3112712"/>
                </a:cubicBezTo>
                <a:cubicBezTo>
                  <a:pt x="235750" y="3133201"/>
                  <a:pt x="211117" y="3149882"/>
                  <a:pt x="182756" y="3158108"/>
                </a:cubicBezTo>
                <a:cubicBezTo>
                  <a:pt x="179374" y="3158725"/>
                  <a:pt x="174563" y="3161635"/>
                  <a:pt x="172474" y="3158970"/>
                </a:cubicBezTo>
                <a:cubicBezTo>
                  <a:pt x="170253" y="3155316"/>
                  <a:pt x="172130" y="3149897"/>
                  <a:pt x="173292" y="3145626"/>
                </a:cubicBezTo>
                <a:cubicBezTo>
                  <a:pt x="174719" y="3143334"/>
                  <a:pt x="175300" y="3141198"/>
                  <a:pt x="176728" y="3138907"/>
                </a:cubicBezTo>
                <a:cubicBezTo>
                  <a:pt x="178471" y="3132498"/>
                  <a:pt x="182039" y="3126771"/>
                  <a:pt x="181959" y="3119679"/>
                </a:cubicBezTo>
                <a:cubicBezTo>
                  <a:pt x="162374" y="3122243"/>
                  <a:pt x="143289" y="3115577"/>
                  <a:pt x="124232" y="3122105"/>
                </a:cubicBezTo>
                <a:cubicBezTo>
                  <a:pt x="120135" y="3123868"/>
                  <a:pt x="116355" y="3121513"/>
                  <a:pt x="119791" y="3114794"/>
                </a:cubicBezTo>
                <a:cubicBezTo>
                  <a:pt x="121799" y="3110368"/>
                  <a:pt x="121851" y="3104267"/>
                  <a:pt x="120344" y="3099467"/>
                </a:cubicBezTo>
                <a:cubicBezTo>
                  <a:pt x="114315" y="3080266"/>
                  <a:pt x="117407" y="3064476"/>
                  <a:pt x="127264" y="3047449"/>
                </a:cubicBezTo>
                <a:cubicBezTo>
                  <a:pt x="142698" y="3020267"/>
                  <a:pt x="154352" y="2990731"/>
                  <a:pt x="172852" y="2967051"/>
                </a:cubicBezTo>
                <a:cubicBezTo>
                  <a:pt x="186093" y="2949407"/>
                  <a:pt x="198621" y="2932907"/>
                  <a:pt x="209905" y="2913588"/>
                </a:cubicBezTo>
                <a:cubicBezTo>
                  <a:pt x="219181" y="2898699"/>
                  <a:pt x="230679" y="2887462"/>
                  <a:pt x="245109" y="2878736"/>
                </a:cubicBezTo>
                <a:cubicBezTo>
                  <a:pt x="254598" y="2871929"/>
                  <a:pt x="263955" y="2864128"/>
                  <a:pt x="270376" y="2853820"/>
                </a:cubicBezTo>
                <a:lnTo>
                  <a:pt x="279898" y="2844104"/>
                </a:lnTo>
                <a:lnTo>
                  <a:pt x="278558" y="2844794"/>
                </a:lnTo>
                <a:cubicBezTo>
                  <a:pt x="265925" y="2848916"/>
                  <a:pt x="256853" y="2843358"/>
                  <a:pt x="247119" y="2824235"/>
                </a:cubicBezTo>
                <a:cubicBezTo>
                  <a:pt x="240478" y="2809989"/>
                  <a:pt x="230414" y="2812919"/>
                  <a:pt x="224132" y="2827459"/>
                </a:cubicBezTo>
                <a:cubicBezTo>
                  <a:pt x="218514" y="2835836"/>
                  <a:pt x="217032" y="2846669"/>
                  <a:pt x="207276" y="2852591"/>
                </a:cubicBezTo>
                <a:cubicBezTo>
                  <a:pt x="192407" y="2821286"/>
                  <a:pt x="167118" y="2802069"/>
                  <a:pt x="146325" y="2776149"/>
                </a:cubicBezTo>
                <a:cubicBezTo>
                  <a:pt x="122670" y="2747595"/>
                  <a:pt x="109078" y="2716112"/>
                  <a:pt x="124246" y="2674521"/>
                </a:cubicBezTo>
                <a:cubicBezTo>
                  <a:pt x="131039" y="2652321"/>
                  <a:pt x="137831" y="2630120"/>
                  <a:pt x="146053" y="2609234"/>
                </a:cubicBezTo>
                <a:cubicBezTo>
                  <a:pt x="152335" y="2594694"/>
                  <a:pt x="162755" y="2582608"/>
                  <a:pt x="176343" y="2576149"/>
                </a:cubicBezTo>
                <a:cubicBezTo>
                  <a:pt x="178542" y="2584947"/>
                  <a:pt x="177878" y="2591110"/>
                  <a:pt x="181199" y="2598233"/>
                </a:cubicBezTo>
                <a:cubicBezTo>
                  <a:pt x="200254" y="2581900"/>
                  <a:pt x="206842" y="2570351"/>
                  <a:pt x="210774" y="2545516"/>
                </a:cubicBezTo>
                <a:cubicBezTo>
                  <a:pt x="214501" y="2531333"/>
                  <a:pt x="219813" y="2519963"/>
                  <a:pt x="232431" y="2516675"/>
                </a:cubicBezTo>
                <a:cubicBezTo>
                  <a:pt x="246326" y="2513208"/>
                  <a:pt x="258330" y="2503934"/>
                  <a:pt x="269363" y="2497833"/>
                </a:cubicBezTo>
                <a:cubicBezTo>
                  <a:pt x="281520" y="2490057"/>
                  <a:pt x="294138" y="2486768"/>
                  <a:pt x="305940" y="2488148"/>
                </a:cubicBezTo>
                <a:cubicBezTo>
                  <a:pt x="328264" y="2491087"/>
                  <a:pt x="336743" y="2485344"/>
                  <a:pt x="338121" y="2460867"/>
                </a:cubicBezTo>
                <a:cubicBezTo>
                  <a:pt x="338834" y="2442553"/>
                  <a:pt x="345576" y="2432501"/>
                  <a:pt x="357581" y="2423228"/>
                </a:cubicBezTo>
                <a:cubicBezTo>
                  <a:pt x="363813" y="2420835"/>
                  <a:pt x="369739" y="2415451"/>
                  <a:pt x="375664" y="2410067"/>
                </a:cubicBezTo>
                <a:cubicBezTo>
                  <a:pt x="408152" y="2385778"/>
                  <a:pt x="447742" y="2380223"/>
                  <a:pt x="482274" y="2363235"/>
                </a:cubicBezTo>
                <a:cubicBezTo>
                  <a:pt x="492184" y="2358810"/>
                  <a:pt x="502248" y="2355880"/>
                  <a:pt x="513895" y="2355764"/>
                </a:cubicBezTo>
                <a:cubicBezTo>
                  <a:pt x="545977" y="2352779"/>
                  <a:pt x="555273" y="2342368"/>
                  <a:pt x="561808" y="2305026"/>
                </a:cubicBezTo>
                <a:cubicBezTo>
                  <a:pt x="564107" y="2289526"/>
                  <a:pt x="569265" y="2276661"/>
                  <a:pt x="578560" y="2266250"/>
                </a:cubicBezTo>
                <a:cubicBezTo>
                  <a:pt x="593630" y="2248959"/>
                  <a:pt x="598685" y="2222446"/>
                  <a:pt x="591275" y="2200721"/>
                </a:cubicBezTo>
                <a:cubicBezTo>
                  <a:pt x="589538" y="2196411"/>
                  <a:pt x="587954" y="2193597"/>
                  <a:pt x="584123" y="2194135"/>
                </a:cubicBezTo>
                <a:cubicBezTo>
                  <a:pt x="580139" y="2193177"/>
                  <a:pt x="576614" y="2196706"/>
                  <a:pt x="577073" y="2201196"/>
                </a:cubicBezTo>
                <a:cubicBezTo>
                  <a:pt x="576257" y="2205863"/>
                  <a:pt x="576564" y="2208856"/>
                  <a:pt x="577024" y="2213343"/>
                </a:cubicBezTo>
                <a:cubicBezTo>
                  <a:pt x="582185" y="2238422"/>
                  <a:pt x="577537" y="2243627"/>
                  <a:pt x="557257" y="2247990"/>
                </a:cubicBezTo>
                <a:cubicBezTo>
                  <a:pt x="539531" y="2251996"/>
                  <a:pt x="522008" y="2245348"/>
                  <a:pt x="504281" y="2249351"/>
                </a:cubicBezTo>
                <a:cubicBezTo>
                  <a:pt x="509440" y="2236486"/>
                  <a:pt x="513322" y="2223801"/>
                  <a:pt x="518480" y="2210933"/>
                </a:cubicBezTo>
                <a:cubicBezTo>
                  <a:pt x="519297" y="2206266"/>
                  <a:pt x="521237" y="2199924"/>
                  <a:pt x="517099" y="2197468"/>
                </a:cubicBezTo>
                <a:cubicBezTo>
                  <a:pt x="512961" y="2195013"/>
                  <a:pt x="508313" y="2200219"/>
                  <a:pt x="506065" y="2203570"/>
                </a:cubicBezTo>
                <a:cubicBezTo>
                  <a:pt x="502848" y="2210092"/>
                  <a:pt x="499630" y="2216615"/>
                  <a:pt x="493550" y="2220502"/>
                </a:cubicBezTo>
                <a:cubicBezTo>
                  <a:pt x="482824" y="2229596"/>
                  <a:pt x="477409" y="2227321"/>
                  <a:pt x="474597" y="2212539"/>
                </a:cubicBezTo>
                <a:cubicBezTo>
                  <a:pt x="471327" y="2193266"/>
                  <a:pt x="467188" y="2190811"/>
                  <a:pt x="450739" y="2194637"/>
                </a:cubicBezTo>
                <a:cubicBezTo>
                  <a:pt x="440675" y="2197566"/>
                  <a:pt x="436384" y="2193616"/>
                  <a:pt x="437711" y="2181288"/>
                </a:cubicBezTo>
                <a:cubicBezTo>
                  <a:pt x="438529" y="2176620"/>
                  <a:pt x="439498" y="2173448"/>
                  <a:pt x="440469" y="2170276"/>
                </a:cubicBezTo>
                <a:cubicBezTo>
                  <a:pt x="441949" y="2159445"/>
                  <a:pt x="438628" y="2152322"/>
                  <a:pt x="428258" y="2152259"/>
                </a:cubicBezTo>
                <a:cubicBezTo>
                  <a:pt x="403994" y="2155663"/>
                  <a:pt x="383149" y="2141893"/>
                  <a:pt x="360518" y="2135962"/>
                </a:cubicBezTo>
                <a:cubicBezTo>
                  <a:pt x="355102" y="2133686"/>
                  <a:pt x="350810" y="2129735"/>
                  <a:pt x="346365" y="2124288"/>
                </a:cubicBezTo>
                <a:cubicBezTo>
                  <a:pt x="333337" y="2110938"/>
                  <a:pt x="333080" y="2095797"/>
                  <a:pt x="347486" y="2084669"/>
                </a:cubicBezTo>
                <a:cubicBezTo>
                  <a:pt x="359336" y="2073899"/>
                  <a:pt x="371340" y="2064627"/>
                  <a:pt x="384776" y="2056671"/>
                </a:cubicBezTo>
                <a:cubicBezTo>
                  <a:pt x="427327" y="2029452"/>
                  <a:pt x="469572" y="1999240"/>
                  <a:pt x="508802" y="1964899"/>
                </a:cubicBezTo>
                <a:cubicBezTo>
                  <a:pt x="518406" y="1957481"/>
                  <a:pt x="529286" y="1949883"/>
                  <a:pt x="535875" y="1938334"/>
                </a:cubicBezTo>
                <a:cubicBezTo>
                  <a:pt x="561261" y="1895312"/>
                  <a:pt x="595842" y="1866175"/>
                  <a:pt x="636606" y="1846796"/>
                </a:cubicBezTo>
                <a:cubicBezTo>
                  <a:pt x="640284" y="1844762"/>
                  <a:pt x="645240" y="1842549"/>
                  <a:pt x="644780" y="1838061"/>
                </a:cubicBezTo>
                <a:cubicBezTo>
                  <a:pt x="644369" y="1821423"/>
                  <a:pt x="649373" y="1807061"/>
                  <a:pt x="651672" y="1791561"/>
                </a:cubicBezTo>
                <a:cubicBezTo>
                  <a:pt x="652028" y="1782404"/>
                  <a:pt x="651415" y="1776419"/>
                  <a:pt x="644415" y="1771331"/>
                </a:cubicBezTo>
                <a:cubicBezTo>
                  <a:pt x="638694" y="1766064"/>
                  <a:pt x="634199" y="1772765"/>
                  <a:pt x="630674" y="1776295"/>
                </a:cubicBezTo>
                <a:cubicBezTo>
                  <a:pt x="598493" y="1803576"/>
                  <a:pt x="566466" y="1832354"/>
                  <a:pt x="533006" y="1859814"/>
                </a:cubicBezTo>
                <a:cubicBezTo>
                  <a:pt x="497148" y="1889130"/>
                  <a:pt x="459398" y="1912640"/>
                  <a:pt x="416436" y="1923220"/>
                </a:cubicBezTo>
                <a:cubicBezTo>
                  <a:pt x="411327" y="1923937"/>
                  <a:pt x="403972" y="1928005"/>
                  <a:pt x="400957" y="1923875"/>
                </a:cubicBezTo>
                <a:cubicBezTo>
                  <a:pt x="397789" y="1918247"/>
                  <a:pt x="400854" y="1910230"/>
                  <a:pt x="402795" y="1903885"/>
                </a:cubicBezTo>
                <a:cubicBezTo>
                  <a:pt x="405043" y="1900535"/>
                  <a:pt x="406012" y="1897363"/>
                  <a:pt x="408260" y="1894012"/>
                </a:cubicBezTo>
                <a:cubicBezTo>
                  <a:pt x="411171" y="1884497"/>
                  <a:pt x="416789" y="1876119"/>
                  <a:pt x="416993" y="1865468"/>
                </a:cubicBezTo>
                <a:cubicBezTo>
                  <a:pt x="387466" y="1868093"/>
                  <a:pt x="359113" y="1856894"/>
                  <a:pt x="330199" y="1865504"/>
                </a:cubicBezTo>
                <a:cubicBezTo>
                  <a:pt x="323967" y="1867895"/>
                  <a:pt x="318398" y="1864124"/>
                  <a:pt x="323863" y="1854250"/>
                </a:cubicBezTo>
                <a:cubicBezTo>
                  <a:pt x="327082" y="1847728"/>
                  <a:pt x="327438" y="1838572"/>
                  <a:pt x="325394" y="1831270"/>
                </a:cubicBezTo>
                <a:cubicBezTo>
                  <a:pt x="317218" y="1802062"/>
                  <a:pt x="322578" y="1778542"/>
                  <a:pt x="338158" y="1753591"/>
                </a:cubicBezTo>
                <a:cubicBezTo>
                  <a:pt x="362573" y="1713740"/>
                  <a:pt x="381419" y="1670116"/>
                  <a:pt x="410280" y="1635711"/>
                </a:cubicBezTo>
                <a:cubicBezTo>
                  <a:pt x="430966" y="1610043"/>
                  <a:pt x="450529" y="1586050"/>
                  <a:pt x="468357" y="1557746"/>
                </a:cubicBezTo>
                <a:cubicBezTo>
                  <a:pt x="482965" y="1535967"/>
                  <a:pt x="500741" y="1519812"/>
                  <a:pt x="522809" y="1507610"/>
                </a:cubicBezTo>
                <a:cubicBezTo>
                  <a:pt x="537367" y="1497979"/>
                  <a:pt x="551772" y="1486851"/>
                  <a:pt x="561886" y="1471771"/>
                </a:cubicBezTo>
                <a:cubicBezTo>
                  <a:pt x="585790" y="1439581"/>
                  <a:pt x="613784" y="1421993"/>
                  <a:pt x="649696" y="1418472"/>
                </a:cubicBezTo>
                <a:cubicBezTo>
                  <a:pt x="677792" y="1414530"/>
                  <a:pt x="699554" y="1399335"/>
                  <a:pt x="713242" y="1368577"/>
                </a:cubicBezTo>
                <a:cubicBezTo>
                  <a:pt x="721618" y="1349189"/>
                  <a:pt x="731271" y="1329622"/>
                  <a:pt x="740771" y="1308558"/>
                </a:cubicBezTo>
                <a:cubicBezTo>
                  <a:pt x="753642" y="1282469"/>
                  <a:pt x="766513" y="1256378"/>
                  <a:pt x="786385" y="1235378"/>
                </a:cubicBezTo>
                <a:cubicBezTo>
                  <a:pt x="791185" y="1231669"/>
                  <a:pt x="793739" y="1231310"/>
                  <a:pt x="798032" y="1235262"/>
                </a:cubicBezTo>
                <a:cubicBezTo>
                  <a:pt x="809322" y="1244301"/>
                  <a:pt x="820306" y="1250349"/>
                  <a:pt x="832413" y="1254721"/>
                </a:cubicBezTo>
                <a:cubicBezTo>
                  <a:pt x="853614" y="1259335"/>
                  <a:pt x="868326" y="1251199"/>
                  <a:pt x="879103" y="1229957"/>
                </a:cubicBezTo>
                <a:cubicBezTo>
                  <a:pt x="883138" y="1218767"/>
                  <a:pt x="885896" y="1207755"/>
                  <a:pt x="888654" y="1196745"/>
                </a:cubicBezTo>
                <a:cubicBezTo>
                  <a:pt x="896262" y="1169875"/>
                  <a:pt x="904742" y="1164131"/>
                  <a:pt x="926709" y="1176227"/>
                </a:cubicBezTo>
                <a:cubicBezTo>
                  <a:pt x="926709" y="1176227"/>
                  <a:pt x="927833" y="1174552"/>
                  <a:pt x="929110" y="1174373"/>
                </a:cubicBezTo>
                <a:cubicBezTo>
                  <a:pt x="929928" y="1169705"/>
                  <a:pt x="930897" y="1166533"/>
                  <a:pt x="931714" y="1161865"/>
                </a:cubicBezTo>
                <a:cubicBezTo>
                  <a:pt x="935952" y="1140022"/>
                  <a:pt x="940600" y="1134817"/>
                  <a:pt x="957000" y="1143140"/>
                </a:cubicBezTo>
                <a:cubicBezTo>
                  <a:pt x="986938" y="1157152"/>
                  <a:pt x="1016004" y="1150039"/>
                  <a:pt x="1044458" y="1136940"/>
                </a:cubicBezTo>
                <a:cubicBezTo>
                  <a:pt x="1075158" y="1120491"/>
                  <a:pt x="1100290" y="1100268"/>
                  <a:pt x="1109074" y="1059575"/>
                </a:cubicBezTo>
                <a:cubicBezTo>
                  <a:pt x="1111678" y="1047067"/>
                  <a:pt x="1116836" y="1034202"/>
                  <a:pt x="1123426" y="1022654"/>
                </a:cubicBezTo>
                <a:cubicBezTo>
                  <a:pt x="1135326" y="999736"/>
                  <a:pt x="1153869" y="991063"/>
                  <a:pt x="1176193" y="994002"/>
                </a:cubicBezTo>
                <a:cubicBezTo>
                  <a:pt x="1187995" y="995381"/>
                  <a:pt x="1196780" y="992630"/>
                  <a:pt x="1204954" y="983895"/>
                </a:cubicBezTo>
                <a:cubicBezTo>
                  <a:pt x="1217774" y="969955"/>
                  <a:pt x="1230748" y="957510"/>
                  <a:pt x="1244029" y="948057"/>
                </a:cubicBezTo>
                <a:cubicBezTo>
                  <a:pt x="1285305" y="921018"/>
                  <a:pt x="1323411" y="888352"/>
                  <a:pt x="1356921" y="848742"/>
                </a:cubicBezTo>
                <a:cubicBezTo>
                  <a:pt x="1369586" y="833305"/>
                  <a:pt x="1385269" y="821998"/>
                  <a:pt x="1404426" y="819310"/>
                </a:cubicBezTo>
                <a:cubicBezTo>
                  <a:pt x="1436201" y="813335"/>
                  <a:pt x="1459903" y="791795"/>
                  <a:pt x="1480437" y="764631"/>
                </a:cubicBezTo>
                <a:cubicBezTo>
                  <a:pt x="1488456" y="754398"/>
                  <a:pt x="1497906" y="745485"/>
                  <a:pt x="1510677" y="743693"/>
                </a:cubicBezTo>
                <a:cubicBezTo>
                  <a:pt x="1515785" y="742975"/>
                  <a:pt x="1519463" y="740942"/>
                  <a:pt x="1522835" y="735916"/>
                </a:cubicBezTo>
                <a:cubicBezTo>
                  <a:pt x="1545462" y="703903"/>
                  <a:pt x="1577134" y="684282"/>
                  <a:pt x="1610848" y="671964"/>
                </a:cubicBezTo>
                <a:cubicBezTo>
                  <a:pt x="1620759" y="667537"/>
                  <a:pt x="1629698" y="666282"/>
                  <a:pt x="1635881" y="676040"/>
                </a:cubicBezTo>
                <a:cubicBezTo>
                  <a:pt x="1644924" y="688431"/>
                  <a:pt x="1632305" y="691718"/>
                  <a:pt x="1629088" y="698241"/>
                </a:cubicBezTo>
                <a:cubicBezTo>
                  <a:pt x="1626178" y="707756"/>
                  <a:pt x="1618821" y="711822"/>
                  <a:pt x="1609421" y="708589"/>
                </a:cubicBezTo>
                <a:cubicBezTo>
                  <a:pt x="1591899" y="701942"/>
                  <a:pt x="1591899" y="701942"/>
                  <a:pt x="1584799" y="721150"/>
                </a:cubicBezTo>
                <a:cubicBezTo>
                  <a:pt x="1582858" y="727494"/>
                  <a:pt x="1579640" y="734016"/>
                  <a:pt x="1576423" y="740538"/>
                </a:cubicBezTo>
                <a:cubicBezTo>
                  <a:pt x="1575453" y="743710"/>
                  <a:pt x="1574636" y="748378"/>
                  <a:pt x="1577497" y="751013"/>
                </a:cubicBezTo>
                <a:cubicBezTo>
                  <a:pt x="1580358" y="753647"/>
                  <a:pt x="1583219" y="756281"/>
                  <a:pt x="1586743" y="752750"/>
                </a:cubicBezTo>
                <a:cubicBezTo>
                  <a:pt x="1595223" y="747008"/>
                  <a:pt x="1604777" y="751738"/>
                  <a:pt x="1612592" y="752159"/>
                </a:cubicBezTo>
                <a:cubicBezTo>
                  <a:pt x="1620409" y="752580"/>
                  <a:pt x="1629502" y="752821"/>
                  <a:pt x="1635428" y="747436"/>
                </a:cubicBezTo>
                <a:cubicBezTo>
                  <a:pt x="1668425" y="715487"/>
                  <a:pt x="1708526" y="702273"/>
                  <a:pt x="1749087" y="693547"/>
                </a:cubicBezTo>
                <a:cubicBezTo>
                  <a:pt x="1761705" y="690258"/>
                  <a:pt x="1770337" y="686011"/>
                  <a:pt x="1775343" y="671650"/>
                </a:cubicBezTo>
                <a:cubicBezTo>
                  <a:pt x="1778100" y="660638"/>
                  <a:pt x="1783209" y="659922"/>
                  <a:pt x="1790515" y="668003"/>
                </a:cubicBezTo>
                <a:cubicBezTo>
                  <a:pt x="1795113" y="674946"/>
                  <a:pt x="1800835" y="680214"/>
                  <a:pt x="1809315" y="674471"/>
                </a:cubicBezTo>
                <a:cubicBezTo>
                  <a:pt x="1818917" y="667053"/>
                  <a:pt x="1827092" y="658318"/>
                  <a:pt x="1831126" y="647127"/>
                </a:cubicBezTo>
                <a:cubicBezTo>
                  <a:pt x="1834037" y="637612"/>
                  <a:pt x="1838837" y="633903"/>
                  <a:pt x="1847778" y="632649"/>
                </a:cubicBezTo>
                <a:cubicBezTo>
                  <a:pt x="1851609" y="632112"/>
                  <a:pt x="1855441" y="631573"/>
                  <a:pt x="1859119" y="629540"/>
                </a:cubicBezTo>
                <a:cubicBezTo>
                  <a:pt x="1882618" y="618655"/>
                  <a:pt x="1906116" y="607768"/>
                  <a:pt x="1931044" y="598199"/>
                </a:cubicBezTo>
                <a:cubicBezTo>
                  <a:pt x="1941108" y="595270"/>
                  <a:pt x="1949741" y="591024"/>
                  <a:pt x="1955052" y="579654"/>
                </a:cubicBezTo>
                <a:cubicBezTo>
                  <a:pt x="1959548" y="572953"/>
                  <a:pt x="1964349" y="569243"/>
                  <a:pt x="1971347" y="574332"/>
                </a:cubicBezTo>
                <a:cubicBezTo>
                  <a:pt x="1989485" y="586964"/>
                  <a:pt x="2005780" y="581643"/>
                  <a:pt x="2024477" y="574466"/>
                </a:cubicBezTo>
                <a:cubicBezTo>
                  <a:pt x="2071626" y="554191"/>
                  <a:pt x="2118266" y="541576"/>
                  <a:pt x="2168484" y="551225"/>
                </a:cubicBezTo>
                <a:cubicBezTo>
                  <a:pt x="2186977" y="554701"/>
                  <a:pt x="2205011" y="553690"/>
                  <a:pt x="2222429" y="546692"/>
                </a:cubicBezTo>
                <a:cubicBezTo>
                  <a:pt x="2251190" y="536586"/>
                  <a:pt x="2280103" y="527976"/>
                  <a:pt x="2309324" y="522358"/>
                </a:cubicBezTo>
                <a:cubicBezTo>
                  <a:pt x="2348760" y="515307"/>
                  <a:pt x="2388505" y="511248"/>
                  <a:pt x="2426561" y="490731"/>
                </a:cubicBezTo>
                <a:cubicBezTo>
                  <a:pt x="2457108" y="472785"/>
                  <a:pt x="2489853" y="463638"/>
                  <a:pt x="2524029" y="455807"/>
                </a:cubicBezTo>
                <a:cubicBezTo>
                  <a:pt x="2555804" y="449832"/>
                  <a:pt x="2587732" y="445351"/>
                  <a:pt x="2618585" y="430397"/>
                </a:cubicBezTo>
                <a:cubicBezTo>
                  <a:pt x="2640806" y="419691"/>
                  <a:pt x="2663488" y="413474"/>
                  <a:pt x="2686169" y="407256"/>
                </a:cubicBezTo>
                <a:cubicBezTo>
                  <a:pt x="2781186" y="386335"/>
                  <a:pt x="2874159" y="358114"/>
                  <a:pt x="2966161" y="333063"/>
                </a:cubicBezTo>
                <a:cubicBezTo>
                  <a:pt x="3068072" y="303587"/>
                  <a:pt x="3168555" y="272792"/>
                  <a:pt x="3270774" y="246308"/>
                </a:cubicBezTo>
                <a:cubicBezTo>
                  <a:pt x="3367885" y="220541"/>
                  <a:pt x="3465456" y="199262"/>
                  <a:pt x="3563794" y="185465"/>
                </a:cubicBezTo>
                <a:cubicBezTo>
                  <a:pt x="3639144" y="174893"/>
                  <a:pt x="3714033" y="159832"/>
                  <a:pt x="3788615" y="141779"/>
                </a:cubicBezTo>
                <a:cubicBezTo>
                  <a:pt x="3845473" y="127730"/>
                  <a:pt x="3902330" y="113682"/>
                  <a:pt x="3959493" y="102625"/>
                </a:cubicBezTo>
                <a:cubicBezTo>
                  <a:pt x="4000207" y="95395"/>
                  <a:pt x="4040921" y="88165"/>
                  <a:pt x="4082759" y="79260"/>
                </a:cubicBezTo>
                <a:cubicBezTo>
                  <a:pt x="4108301" y="75676"/>
                  <a:pt x="4135121" y="71912"/>
                  <a:pt x="4160510" y="66832"/>
                </a:cubicBezTo>
                <a:cubicBezTo>
                  <a:pt x="4169449" y="65578"/>
                  <a:pt x="4177112" y="64503"/>
                  <a:pt x="4184775" y="63429"/>
                </a:cubicBezTo>
                <a:cubicBezTo>
                  <a:pt x="4187328" y="63069"/>
                  <a:pt x="4188760" y="64386"/>
                  <a:pt x="4190037" y="64206"/>
                </a:cubicBezTo>
                <a:cubicBezTo>
                  <a:pt x="4312129" y="54664"/>
                  <a:pt x="4432689" y="30161"/>
                  <a:pt x="4555241" y="25108"/>
                </a:cubicBezTo>
                <a:cubicBezTo>
                  <a:pt x="4587476" y="23621"/>
                  <a:pt x="4619404" y="19141"/>
                  <a:pt x="4651792" y="19150"/>
                </a:cubicBezTo>
                <a:cubicBezTo>
                  <a:pt x="4722954" y="18273"/>
                  <a:pt x="4792532" y="14580"/>
                  <a:pt x="4863232" y="9214"/>
                </a:cubicBezTo>
                <a:cubicBezTo>
                  <a:pt x="4918456" y="4500"/>
                  <a:pt x="4973678" y="-212"/>
                  <a:pt x="5029821" y="4053"/>
                </a:cubicBezTo>
                <a:cubicBezTo>
                  <a:pt x="5082133" y="8855"/>
                  <a:pt x="5134138" y="10664"/>
                  <a:pt x="5184916" y="504"/>
                </a:cubicBezTo>
                <a:cubicBezTo>
                  <a:pt x="5187471" y="146"/>
                  <a:pt x="5189705" y="-168"/>
                  <a:pt x="5191838" y="103"/>
                </a:cubicBezTo>
                <a:cubicBezTo>
                  <a:pt x="5193970" y="372"/>
                  <a:pt x="5196002" y="1226"/>
                  <a:pt x="5198148" y="3202"/>
                </a:cubicBezTo>
                <a:cubicBezTo>
                  <a:pt x="5223590" y="23915"/>
                  <a:pt x="5250715" y="23145"/>
                  <a:pt x="5279936" y="17527"/>
                </a:cubicBezTo>
                <a:cubicBezTo>
                  <a:pt x="5307879" y="12089"/>
                  <a:pt x="5335976" y="8147"/>
                  <a:pt x="5364685" y="10190"/>
                </a:cubicBezTo>
                <a:cubicBezTo>
                  <a:pt x="5413014" y="14032"/>
                  <a:pt x="5460370" y="21048"/>
                  <a:pt x="5509053" y="1573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946232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761" r:id="rId2"/>
    <p:sldLayoutId id="2147483762" r:id="rId3"/>
    <p:sldLayoutId id="2147483764" r:id="rId4"/>
    <p:sldLayoutId id="2147483765" r:id="rId5"/>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55" r:id="rId1"/>
    <p:sldLayoutId id="2147483739" r:id="rId2"/>
    <p:sldLayoutId id="2147483746" r:id="rId3"/>
    <p:sldLayoutId id="2147483747" r:id="rId4"/>
    <p:sldLayoutId id="2147483740" r:id="rId5"/>
    <p:sldLayoutId id="2147483768" r:id="rId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tcte.edu.tw/download/111/" TargetMode="External"/><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5" name="Rectangle 5404">
            <a:extLst>
              <a:ext uri="{FF2B5EF4-FFF2-40B4-BE49-F238E27FC236}">
                <a16:creationId xmlns:a16="http://schemas.microsoft.com/office/drawing/2014/main" xmlns="" id="{08A6A31E-179F-4830-9ECE-867859222359}"/>
              </a:ext>
            </a:extLst>
          </p:cNvPr>
          <p:cNvSpPr/>
          <p:nvPr/>
        </p:nvSpPr>
        <p:spPr>
          <a:xfrm flipV="1">
            <a:off x="0" y="6051884"/>
            <a:ext cx="12191852" cy="8061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C221F751-3C5B-4561-AD14-8637C5B66736}"/>
              </a:ext>
            </a:extLst>
          </p:cNvPr>
          <p:cNvSpPr txBox="1"/>
          <p:nvPr/>
        </p:nvSpPr>
        <p:spPr>
          <a:xfrm>
            <a:off x="0" y="4406082"/>
            <a:ext cx="12192000" cy="400110"/>
          </a:xfrm>
          <a:prstGeom prst="rect">
            <a:avLst/>
          </a:prstGeom>
          <a:noFill/>
        </p:spPr>
        <p:txBody>
          <a:bodyPr wrap="square" rtlCol="0" anchor="ctr">
            <a:spAutoFit/>
          </a:bodyPr>
          <a:lstStyle/>
          <a:p>
            <a:pPr algn="ctr"/>
            <a:r>
              <a:rPr lang="zh-TW" altLang="en-US" sz="2000" dirty="0"/>
              <a:t>財團法人技專校院入學測驗中心基金會</a:t>
            </a:r>
          </a:p>
        </p:txBody>
      </p:sp>
      <p:sp>
        <p:nvSpPr>
          <p:cNvPr id="14" name="TextBox 13">
            <a:extLst>
              <a:ext uri="{FF2B5EF4-FFF2-40B4-BE49-F238E27FC236}">
                <a16:creationId xmlns:a16="http://schemas.microsoft.com/office/drawing/2014/main" xmlns="" id="{DF166F6B-B975-4F3C-BCF2-9971086140FB}"/>
              </a:ext>
            </a:extLst>
          </p:cNvPr>
          <p:cNvSpPr txBox="1"/>
          <p:nvPr/>
        </p:nvSpPr>
        <p:spPr>
          <a:xfrm>
            <a:off x="0" y="5051734"/>
            <a:ext cx="12191852" cy="379656"/>
          </a:xfrm>
          <a:prstGeom prst="rect">
            <a:avLst/>
          </a:prstGeom>
          <a:noFill/>
        </p:spPr>
        <p:txBody>
          <a:bodyPr wrap="square" rtlCol="0" anchor="ctr">
            <a:spAutoFit/>
          </a:bodyPr>
          <a:lstStyle/>
          <a:p>
            <a:pPr algn="ctr"/>
            <a:r>
              <a:rPr lang="en-US" altLang="zh-TW" sz="1867" dirty="0" smtClean="0">
                <a:solidFill>
                  <a:schemeClr val="tx1">
                    <a:lumMod val="85000"/>
                    <a:lumOff val="15000"/>
                  </a:schemeClr>
                </a:solidFill>
                <a:cs typeface="Arial" pitchFamily="34" charset="0"/>
              </a:rPr>
              <a:t>109</a:t>
            </a:r>
            <a:r>
              <a:rPr lang="zh-TW" altLang="en-US" sz="1867" dirty="0" smtClean="0">
                <a:solidFill>
                  <a:schemeClr val="tx1">
                    <a:lumMod val="85000"/>
                    <a:lumOff val="15000"/>
                  </a:schemeClr>
                </a:solidFill>
                <a:cs typeface="Arial" pitchFamily="34" charset="0"/>
              </a:rPr>
              <a:t>年</a:t>
            </a:r>
            <a:r>
              <a:rPr lang="en-US" altLang="zh-TW" sz="1867" dirty="0" smtClean="0">
                <a:solidFill>
                  <a:schemeClr val="tx1">
                    <a:lumMod val="85000"/>
                    <a:lumOff val="15000"/>
                  </a:schemeClr>
                </a:solidFill>
                <a:cs typeface="Arial" pitchFamily="34" charset="0"/>
              </a:rPr>
              <a:t>7</a:t>
            </a:r>
            <a:r>
              <a:rPr lang="zh-TW" altLang="en-US" sz="1867" dirty="0" smtClean="0">
                <a:solidFill>
                  <a:schemeClr val="tx1">
                    <a:lumMod val="85000"/>
                    <a:lumOff val="15000"/>
                  </a:schemeClr>
                </a:solidFill>
                <a:cs typeface="Arial" pitchFamily="34" charset="0"/>
              </a:rPr>
              <a:t>月</a:t>
            </a:r>
            <a:endParaRPr lang="ko-KR" altLang="en-US" sz="1867" dirty="0">
              <a:solidFill>
                <a:schemeClr val="tx1">
                  <a:lumMod val="85000"/>
                  <a:lumOff val="15000"/>
                </a:schemeClr>
              </a:solidFill>
              <a:cs typeface="Arial" pitchFamily="34" charset="0"/>
            </a:endParaRPr>
          </a:p>
        </p:txBody>
      </p:sp>
      <p:grpSp>
        <p:nvGrpSpPr>
          <p:cNvPr id="169" name="Group 168">
            <a:extLst>
              <a:ext uri="{FF2B5EF4-FFF2-40B4-BE49-F238E27FC236}">
                <a16:creationId xmlns:a16="http://schemas.microsoft.com/office/drawing/2014/main" xmlns="" id="{D73149ED-2BAC-41FC-9C55-A9426B97E4AF}"/>
              </a:ext>
            </a:extLst>
          </p:cNvPr>
          <p:cNvGrpSpPr/>
          <p:nvPr/>
        </p:nvGrpSpPr>
        <p:grpSpPr>
          <a:xfrm rot="2082564" flipH="1">
            <a:off x="8709247" y="1391774"/>
            <a:ext cx="59697" cy="378290"/>
            <a:chOff x="6246591" y="2972793"/>
            <a:chExt cx="205168" cy="1300125"/>
          </a:xfrm>
        </p:grpSpPr>
        <p:sp>
          <p:nvSpPr>
            <p:cNvPr id="170" name="Freeform: Shape 169">
              <a:extLst>
                <a:ext uri="{FF2B5EF4-FFF2-40B4-BE49-F238E27FC236}">
                  <a16:creationId xmlns:a16="http://schemas.microsoft.com/office/drawing/2014/main" xmlns="" id="{9720FC33-6B34-45C9-A648-C6096144982A}"/>
                </a:ext>
              </a:extLst>
            </p:cNvPr>
            <p:cNvSpPr/>
            <p:nvPr/>
          </p:nvSpPr>
          <p:spPr>
            <a:xfrm>
              <a:off x="6264116" y="3118566"/>
              <a:ext cx="19050" cy="9525"/>
            </a:xfrm>
            <a:custGeom>
              <a:avLst/>
              <a:gdLst>
                <a:gd name="connsiteX0" fmla="*/ 11906 w 19050"/>
                <a:gd name="connsiteY0" fmla="*/ 7538 h 9525"/>
                <a:gd name="connsiteX1" fmla="*/ 7144 w 19050"/>
                <a:gd name="connsiteY1" fmla="*/ 8491 h 9525"/>
                <a:gd name="connsiteX2" fmla="*/ 11906 w 19050"/>
                <a:gd name="connsiteY2" fmla="*/ 7538 h 9525"/>
              </a:gdLst>
              <a:ahLst/>
              <a:cxnLst>
                <a:cxn ang="0">
                  <a:pos x="connsiteX0" y="connsiteY0"/>
                </a:cxn>
                <a:cxn ang="0">
                  <a:pos x="connsiteX1" y="connsiteY1"/>
                </a:cxn>
                <a:cxn ang="0">
                  <a:pos x="connsiteX2" y="connsiteY2"/>
                </a:cxn>
              </a:cxnLst>
              <a:rect l="l" t="t" r="r" b="b"/>
              <a:pathLst>
                <a:path w="19050" h="9525">
                  <a:moveTo>
                    <a:pt x="11906" y="7538"/>
                  </a:moveTo>
                  <a:cubicBezTo>
                    <a:pt x="4286" y="8491"/>
                    <a:pt x="16669" y="9443"/>
                    <a:pt x="7144" y="8491"/>
                  </a:cubicBezTo>
                  <a:cubicBezTo>
                    <a:pt x="7144" y="7538"/>
                    <a:pt x="9049" y="6586"/>
                    <a:pt x="11906"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3307E135-CCF6-4D35-A1B2-F125CB88B725}"/>
                </a:ext>
              </a:extLst>
            </p:cNvPr>
            <p:cNvSpPr/>
            <p:nvPr/>
          </p:nvSpPr>
          <p:spPr>
            <a:xfrm>
              <a:off x="6261259" y="3113246"/>
              <a:ext cx="190500" cy="1000125"/>
            </a:xfrm>
            <a:custGeom>
              <a:avLst/>
              <a:gdLst>
                <a:gd name="connsiteX0" fmla="*/ 7144 w 190500"/>
                <a:gd name="connsiteY0" fmla="*/ 64294 h 1000125"/>
                <a:gd name="connsiteX1" fmla="*/ 35719 w 190500"/>
                <a:gd name="connsiteY1" fmla="*/ 511016 h 1000125"/>
                <a:gd name="connsiteX2" fmla="*/ 80486 w 190500"/>
                <a:gd name="connsiteY2" fmla="*/ 829151 h 1000125"/>
                <a:gd name="connsiteX3" fmla="*/ 92869 w 190500"/>
                <a:gd name="connsiteY3" fmla="*/ 924401 h 1000125"/>
                <a:gd name="connsiteX4" fmla="*/ 135731 w 190500"/>
                <a:gd name="connsiteY4" fmla="*/ 981551 h 1000125"/>
                <a:gd name="connsiteX5" fmla="*/ 120491 w 190500"/>
                <a:gd name="connsiteY5" fmla="*/ 981551 h 1000125"/>
                <a:gd name="connsiteX6" fmla="*/ 144304 w 190500"/>
                <a:gd name="connsiteY6" fmla="*/ 810101 h 1000125"/>
                <a:gd name="connsiteX7" fmla="*/ 144304 w 190500"/>
                <a:gd name="connsiteY7" fmla="*/ 750094 h 1000125"/>
                <a:gd name="connsiteX8" fmla="*/ 142399 w 190500"/>
                <a:gd name="connsiteY8" fmla="*/ 370999 h 1000125"/>
                <a:gd name="connsiteX9" fmla="*/ 152876 w 190500"/>
                <a:gd name="connsiteY9" fmla="*/ 375761 h 1000125"/>
                <a:gd name="connsiteX10" fmla="*/ 125254 w 190500"/>
                <a:gd name="connsiteY10" fmla="*/ 170974 h 1000125"/>
                <a:gd name="connsiteX11" fmla="*/ 133826 w 190500"/>
                <a:gd name="connsiteY11" fmla="*/ 172879 h 1000125"/>
                <a:gd name="connsiteX12" fmla="*/ 128111 w 190500"/>
                <a:gd name="connsiteY12" fmla="*/ 150971 h 1000125"/>
                <a:gd name="connsiteX13" fmla="*/ 127159 w 190500"/>
                <a:gd name="connsiteY13" fmla="*/ 141446 h 1000125"/>
                <a:gd name="connsiteX14" fmla="*/ 125254 w 190500"/>
                <a:gd name="connsiteY14" fmla="*/ 102394 h 1000125"/>
                <a:gd name="connsiteX15" fmla="*/ 130969 w 190500"/>
                <a:gd name="connsiteY15" fmla="*/ 133826 h 1000125"/>
                <a:gd name="connsiteX16" fmla="*/ 120491 w 190500"/>
                <a:gd name="connsiteY16" fmla="*/ 68104 h 1000125"/>
                <a:gd name="connsiteX17" fmla="*/ 121444 w 190500"/>
                <a:gd name="connsiteY17" fmla="*/ 55721 h 1000125"/>
                <a:gd name="connsiteX18" fmla="*/ 30956 w 190500"/>
                <a:gd name="connsiteY18" fmla="*/ 18574 h 1000125"/>
                <a:gd name="connsiteX19" fmla="*/ 101441 w 190500"/>
                <a:gd name="connsiteY19" fmla="*/ 9049 h 1000125"/>
                <a:gd name="connsiteX20" fmla="*/ 136684 w 190500"/>
                <a:gd name="connsiteY20" fmla="*/ 7144 h 1000125"/>
                <a:gd name="connsiteX21" fmla="*/ 159544 w 190500"/>
                <a:gd name="connsiteY21" fmla="*/ 556736 h 1000125"/>
                <a:gd name="connsiteX22" fmla="*/ 130969 w 190500"/>
                <a:gd name="connsiteY22" fmla="*/ 1000601 h 1000125"/>
                <a:gd name="connsiteX23" fmla="*/ 21431 w 190500"/>
                <a:gd name="connsiteY23" fmla="*/ 538639 h 1000125"/>
                <a:gd name="connsiteX24" fmla="*/ 7144 w 190500"/>
                <a:gd name="connsiteY24" fmla="*/ 6429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1000125">
                  <a:moveTo>
                    <a:pt x="7144" y="64294"/>
                  </a:moveTo>
                  <a:cubicBezTo>
                    <a:pt x="13811" y="90011"/>
                    <a:pt x="23336" y="513874"/>
                    <a:pt x="35719" y="511016"/>
                  </a:cubicBezTo>
                  <a:cubicBezTo>
                    <a:pt x="6191" y="580549"/>
                    <a:pt x="74771" y="760571"/>
                    <a:pt x="80486" y="829151"/>
                  </a:cubicBezTo>
                  <a:cubicBezTo>
                    <a:pt x="83344" y="862489"/>
                    <a:pt x="83344" y="891064"/>
                    <a:pt x="92869" y="924401"/>
                  </a:cubicBezTo>
                  <a:cubicBezTo>
                    <a:pt x="100489" y="950119"/>
                    <a:pt x="134779" y="976789"/>
                    <a:pt x="135731" y="981551"/>
                  </a:cubicBezTo>
                  <a:cubicBezTo>
                    <a:pt x="130969" y="981551"/>
                    <a:pt x="125254" y="981551"/>
                    <a:pt x="120491" y="981551"/>
                  </a:cubicBezTo>
                  <a:cubicBezTo>
                    <a:pt x="201454" y="1036796"/>
                    <a:pt x="104299" y="841534"/>
                    <a:pt x="144304" y="810101"/>
                  </a:cubicBezTo>
                  <a:cubicBezTo>
                    <a:pt x="140494" y="819626"/>
                    <a:pt x="147161" y="761524"/>
                    <a:pt x="144304" y="750094"/>
                  </a:cubicBezTo>
                  <a:cubicBezTo>
                    <a:pt x="136684" y="691991"/>
                    <a:pt x="149066" y="472916"/>
                    <a:pt x="142399" y="370999"/>
                  </a:cubicBezTo>
                  <a:cubicBezTo>
                    <a:pt x="141446" y="373856"/>
                    <a:pt x="152876" y="377666"/>
                    <a:pt x="152876" y="375761"/>
                  </a:cubicBezTo>
                  <a:cubicBezTo>
                    <a:pt x="131921" y="307181"/>
                    <a:pt x="118586" y="236696"/>
                    <a:pt x="125254" y="170974"/>
                  </a:cubicBezTo>
                  <a:cubicBezTo>
                    <a:pt x="125254" y="170021"/>
                    <a:pt x="134779" y="187166"/>
                    <a:pt x="133826" y="172879"/>
                  </a:cubicBezTo>
                  <a:cubicBezTo>
                    <a:pt x="130969" y="150019"/>
                    <a:pt x="119539" y="155734"/>
                    <a:pt x="128111" y="150971"/>
                  </a:cubicBezTo>
                  <a:cubicBezTo>
                    <a:pt x="126206" y="134779"/>
                    <a:pt x="125254" y="131921"/>
                    <a:pt x="127159" y="141446"/>
                  </a:cubicBezTo>
                  <a:cubicBezTo>
                    <a:pt x="127159" y="132874"/>
                    <a:pt x="127159" y="107156"/>
                    <a:pt x="125254" y="102394"/>
                  </a:cubicBezTo>
                  <a:cubicBezTo>
                    <a:pt x="125254" y="113824"/>
                    <a:pt x="127159" y="124301"/>
                    <a:pt x="130969" y="133826"/>
                  </a:cubicBezTo>
                  <a:cubicBezTo>
                    <a:pt x="130016" y="114776"/>
                    <a:pt x="122396" y="70009"/>
                    <a:pt x="120491" y="68104"/>
                  </a:cubicBezTo>
                  <a:cubicBezTo>
                    <a:pt x="125254" y="66199"/>
                    <a:pt x="125254" y="61436"/>
                    <a:pt x="121444" y="55721"/>
                  </a:cubicBezTo>
                  <a:cubicBezTo>
                    <a:pt x="117634" y="29051"/>
                    <a:pt x="87154" y="-10954"/>
                    <a:pt x="30956" y="18574"/>
                  </a:cubicBezTo>
                  <a:cubicBezTo>
                    <a:pt x="60484" y="13811"/>
                    <a:pt x="50959" y="7144"/>
                    <a:pt x="101441" y="9049"/>
                  </a:cubicBezTo>
                  <a:cubicBezTo>
                    <a:pt x="78581" y="24289"/>
                    <a:pt x="120491" y="7144"/>
                    <a:pt x="136684" y="7144"/>
                  </a:cubicBezTo>
                  <a:cubicBezTo>
                    <a:pt x="143351" y="182404"/>
                    <a:pt x="151924" y="388144"/>
                    <a:pt x="159544" y="556736"/>
                  </a:cubicBezTo>
                  <a:cubicBezTo>
                    <a:pt x="206216" y="656749"/>
                    <a:pt x="199549" y="1001554"/>
                    <a:pt x="130969" y="1000601"/>
                  </a:cubicBezTo>
                  <a:cubicBezTo>
                    <a:pt x="10001" y="999649"/>
                    <a:pt x="24289" y="619601"/>
                    <a:pt x="21431" y="538639"/>
                  </a:cubicBezTo>
                  <a:cubicBezTo>
                    <a:pt x="12859" y="391954"/>
                    <a:pt x="12859" y="123349"/>
                    <a:pt x="7144"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670BD94A-68CF-48CB-9420-F91934CBF6B9}"/>
                </a:ext>
              </a:extLst>
            </p:cNvPr>
            <p:cNvSpPr/>
            <p:nvPr/>
          </p:nvSpPr>
          <p:spPr>
            <a:xfrm>
              <a:off x="6278212" y="3118008"/>
              <a:ext cx="19050" cy="9525"/>
            </a:xfrm>
            <a:custGeom>
              <a:avLst/>
              <a:gdLst>
                <a:gd name="connsiteX0" fmla="*/ 7335 w 19050"/>
                <a:gd name="connsiteY0" fmla="*/ 7144 h 9525"/>
                <a:gd name="connsiteX1" fmla="*/ 10193 w 19050"/>
                <a:gd name="connsiteY1" fmla="*/ 10954 h 9525"/>
                <a:gd name="connsiteX2" fmla="*/ 7335 w 19050"/>
                <a:gd name="connsiteY2" fmla="*/ 7144 h 9525"/>
              </a:gdLst>
              <a:ahLst/>
              <a:cxnLst>
                <a:cxn ang="0">
                  <a:pos x="connsiteX0" y="connsiteY0"/>
                </a:cxn>
                <a:cxn ang="0">
                  <a:pos x="connsiteX1" y="connsiteY1"/>
                </a:cxn>
                <a:cxn ang="0">
                  <a:pos x="connsiteX2" y="connsiteY2"/>
                </a:cxn>
              </a:cxnLst>
              <a:rect l="l" t="t" r="r" b="b"/>
              <a:pathLst>
                <a:path w="19050" h="9525">
                  <a:moveTo>
                    <a:pt x="7335" y="7144"/>
                  </a:moveTo>
                  <a:cubicBezTo>
                    <a:pt x="9241" y="8096"/>
                    <a:pt x="14955" y="9049"/>
                    <a:pt x="10193" y="10954"/>
                  </a:cubicBezTo>
                  <a:cubicBezTo>
                    <a:pt x="9241" y="10001"/>
                    <a:pt x="6383" y="8096"/>
                    <a:pt x="73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377E2E66-2BD5-4A05-9F9C-1DBB11A59885}"/>
                </a:ext>
              </a:extLst>
            </p:cNvPr>
            <p:cNvSpPr/>
            <p:nvPr/>
          </p:nvSpPr>
          <p:spPr>
            <a:xfrm>
              <a:off x="6377333" y="3157272"/>
              <a:ext cx="9525" cy="9525"/>
            </a:xfrm>
            <a:custGeom>
              <a:avLst/>
              <a:gdLst>
                <a:gd name="connsiteX0" fmla="*/ 8227 w 9525"/>
                <a:gd name="connsiteY0" fmla="*/ 8837 h 9525"/>
                <a:gd name="connsiteX1" fmla="*/ 8227 w 9525"/>
                <a:gd name="connsiteY1" fmla="*/ 8837 h 9525"/>
              </a:gdLst>
              <a:ahLst/>
              <a:cxnLst>
                <a:cxn ang="0">
                  <a:pos x="connsiteX0" y="connsiteY0"/>
                </a:cxn>
                <a:cxn ang="0">
                  <a:pos x="connsiteX1" y="connsiteY1"/>
                </a:cxn>
              </a:cxnLst>
              <a:rect l="l" t="t" r="r" b="b"/>
              <a:pathLst>
                <a:path w="9525" h="9525">
                  <a:moveTo>
                    <a:pt x="8227" y="8837"/>
                  </a:moveTo>
                  <a:cubicBezTo>
                    <a:pt x="9179" y="8837"/>
                    <a:pt x="5369" y="5027"/>
                    <a:pt x="822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5F5B5586-9C53-4F0B-8EE6-B3D0D80914D6}"/>
                </a:ext>
              </a:extLst>
            </p:cNvPr>
            <p:cNvSpPr/>
            <p:nvPr/>
          </p:nvSpPr>
          <p:spPr>
            <a:xfrm>
              <a:off x="6376511" y="3182778"/>
              <a:ext cx="9525" cy="19050"/>
            </a:xfrm>
            <a:custGeom>
              <a:avLst/>
              <a:gdLst>
                <a:gd name="connsiteX0" fmla="*/ 10001 w 9525"/>
                <a:gd name="connsiteY0" fmla="*/ 20479 h 19050"/>
                <a:gd name="connsiteX1" fmla="*/ 7144 w 9525"/>
                <a:gd name="connsiteY1" fmla="*/ 7144 h 19050"/>
                <a:gd name="connsiteX2" fmla="*/ 10001 w 9525"/>
                <a:gd name="connsiteY2" fmla="*/ 20479 h 19050"/>
              </a:gdLst>
              <a:ahLst/>
              <a:cxnLst>
                <a:cxn ang="0">
                  <a:pos x="connsiteX0" y="connsiteY0"/>
                </a:cxn>
                <a:cxn ang="0">
                  <a:pos x="connsiteX1" y="connsiteY1"/>
                </a:cxn>
                <a:cxn ang="0">
                  <a:pos x="connsiteX2" y="connsiteY2"/>
                </a:cxn>
              </a:cxnLst>
              <a:rect l="l" t="t" r="r" b="b"/>
              <a:pathLst>
                <a:path w="9525" h="19050">
                  <a:moveTo>
                    <a:pt x="10001" y="20479"/>
                  </a:moveTo>
                  <a:cubicBezTo>
                    <a:pt x="9049" y="19526"/>
                    <a:pt x="7144" y="11906"/>
                    <a:pt x="7144" y="7144"/>
                  </a:cubicBezTo>
                  <a:lnTo>
                    <a:pt x="10001"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AE90DA19-3292-45B3-A93A-173CE4E5BB6C}"/>
                </a:ext>
              </a:extLst>
            </p:cNvPr>
            <p:cNvSpPr/>
            <p:nvPr/>
          </p:nvSpPr>
          <p:spPr>
            <a:xfrm>
              <a:off x="6375559" y="322945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11906"/>
                    <a:pt x="8096" y="10954"/>
                    <a:pt x="7144" y="7144"/>
                  </a:cubicBezTo>
                  <a:cubicBezTo>
                    <a:pt x="8096"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E8F64DD9-4F61-49D7-BAE9-60F2B4EA585C}"/>
                </a:ext>
              </a:extLst>
            </p:cNvPr>
            <p:cNvSpPr/>
            <p:nvPr/>
          </p:nvSpPr>
          <p:spPr>
            <a:xfrm>
              <a:off x="6378416" y="3234120"/>
              <a:ext cx="9525" cy="19050"/>
            </a:xfrm>
            <a:custGeom>
              <a:avLst/>
              <a:gdLst>
                <a:gd name="connsiteX0" fmla="*/ 8096 w 9525"/>
                <a:gd name="connsiteY0" fmla="*/ 7237 h 19050"/>
                <a:gd name="connsiteX1" fmla="*/ 7144 w 9525"/>
                <a:gd name="connsiteY1" fmla="*/ 12952 h 19050"/>
                <a:gd name="connsiteX2" fmla="*/ 8096 w 9525"/>
                <a:gd name="connsiteY2" fmla="*/ 7237 h 19050"/>
              </a:gdLst>
              <a:ahLst/>
              <a:cxnLst>
                <a:cxn ang="0">
                  <a:pos x="connsiteX0" y="connsiteY0"/>
                </a:cxn>
                <a:cxn ang="0">
                  <a:pos x="connsiteX1" y="connsiteY1"/>
                </a:cxn>
                <a:cxn ang="0">
                  <a:pos x="connsiteX2" y="connsiteY2"/>
                </a:cxn>
              </a:cxnLst>
              <a:rect l="l" t="t" r="r" b="b"/>
              <a:pathLst>
                <a:path w="9525" h="19050">
                  <a:moveTo>
                    <a:pt x="8096" y="7237"/>
                  </a:moveTo>
                  <a:cubicBezTo>
                    <a:pt x="8096" y="10095"/>
                    <a:pt x="8096" y="11999"/>
                    <a:pt x="7144" y="12952"/>
                  </a:cubicBezTo>
                  <a:cubicBezTo>
                    <a:pt x="8096" y="12952"/>
                    <a:pt x="6191" y="6285"/>
                    <a:pt x="8096" y="72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2FF96CAA-F9A0-4A9A-AEE5-5CBCB630BAC9}"/>
                </a:ext>
              </a:extLst>
            </p:cNvPr>
            <p:cNvSpPr/>
            <p:nvPr/>
          </p:nvSpPr>
          <p:spPr>
            <a:xfrm>
              <a:off x="6380603" y="3310076"/>
              <a:ext cx="9525" cy="19050"/>
            </a:xfrm>
            <a:custGeom>
              <a:avLst/>
              <a:gdLst>
                <a:gd name="connsiteX0" fmla="*/ 7814 w 9525"/>
                <a:gd name="connsiteY0" fmla="*/ 7481 h 19050"/>
                <a:gd name="connsiteX1" fmla="*/ 7814 w 9525"/>
                <a:gd name="connsiteY1" fmla="*/ 15101 h 19050"/>
                <a:gd name="connsiteX2" fmla="*/ 7814 w 9525"/>
                <a:gd name="connsiteY2" fmla="*/ 7481 h 19050"/>
              </a:gdLst>
              <a:ahLst/>
              <a:cxnLst>
                <a:cxn ang="0">
                  <a:pos x="connsiteX0" y="connsiteY0"/>
                </a:cxn>
                <a:cxn ang="0">
                  <a:pos x="connsiteX1" y="connsiteY1"/>
                </a:cxn>
                <a:cxn ang="0">
                  <a:pos x="connsiteX2" y="connsiteY2"/>
                </a:cxn>
              </a:cxnLst>
              <a:rect l="l" t="t" r="r" b="b"/>
              <a:pathLst>
                <a:path w="9525" h="19050">
                  <a:moveTo>
                    <a:pt x="7814" y="7481"/>
                  </a:moveTo>
                  <a:cubicBezTo>
                    <a:pt x="7814" y="9386"/>
                    <a:pt x="8767" y="13196"/>
                    <a:pt x="7814" y="15101"/>
                  </a:cubicBezTo>
                  <a:cubicBezTo>
                    <a:pt x="8767" y="12243"/>
                    <a:pt x="5910" y="5576"/>
                    <a:pt x="7814" y="74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DCF93789-D7D8-467C-B227-185DB3D655C1}"/>
                </a:ext>
              </a:extLst>
            </p:cNvPr>
            <p:cNvSpPr/>
            <p:nvPr/>
          </p:nvSpPr>
          <p:spPr>
            <a:xfrm>
              <a:off x="6385084" y="33456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9B3444CA-199B-41C1-971D-162536DF1AF0}"/>
                </a:ext>
              </a:extLst>
            </p:cNvPr>
            <p:cNvSpPr/>
            <p:nvPr/>
          </p:nvSpPr>
          <p:spPr>
            <a:xfrm>
              <a:off x="6399371" y="3988698"/>
              <a:ext cx="9525" cy="9525"/>
            </a:xfrm>
            <a:custGeom>
              <a:avLst/>
              <a:gdLst>
                <a:gd name="connsiteX0" fmla="*/ 7144 w 9525"/>
                <a:gd name="connsiteY0" fmla="*/ 10849 h 9525"/>
                <a:gd name="connsiteX1" fmla="*/ 7144 w 9525"/>
                <a:gd name="connsiteY1" fmla="*/ 10849 h 9525"/>
              </a:gdLst>
              <a:ahLst/>
              <a:cxnLst>
                <a:cxn ang="0">
                  <a:pos x="connsiteX0" y="connsiteY0"/>
                </a:cxn>
                <a:cxn ang="0">
                  <a:pos x="connsiteX1" y="connsiteY1"/>
                </a:cxn>
              </a:cxnLst>
              <a:rect l="l" t="t" r="r" b="b"/>
              <a:pathLst>
                <a:path w="9525" h="9525">
                  <a:moveTo>
                    <a:pt x="7144" y="10849"/>
                  </a:moveTo>
                  <a:cubicBezTo>
                    <a:pt x="7144" y="4181"/>
                    <a:pt x="7144" y="7991"/>
                    <a:pt x="7144"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847520CB-06F9-4C18-883E-D79D969BDDBF}"/>
                </a:ext>
              </a:extLst>
            </p:cNvPr>
            <p:cNvSpPr/>
            <p:nvPr/>
          </p:nvSpPr>
          <p:spPr>
            <a:xfrm>
              <a:off x="6344812" y="400573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6458" y="7144"/>
                    <a:pt x="8363" y="8096"/>
                    <a:pt x="8363" y="7144"/>
                  </a:cubicBezTo>
                  <a:cubicBezTo>
                    <a:pt x="9316" y="10954"/>
                    <a:pt x="7410" y="7144"/>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BE4165A9-9A62-479F-9E22-AE78F637375A}"/>
                </a:ext>
              </a:extLst>
            </p:cNvPr>
            <p:cNvSpPr/>
            <p:nvPr/>
          </p:nvSpPr>
          <p:spPr>
            <a:xfrm>
              <a:off x="6325288" y="385905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10001"/>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97686837-C9B4-43FC-B199-4A4CBAADD665}"/>
                </a:ext>
              </a:extLst>
            </p:cNvPr>
            <p:cNvSpPr/>
            <p:nvPr/>
          </p:nvSpPr>
          <p:spPr>
            <a:xfrm>
              <a:off x="6328492" y="4108846"/>
              <a:ext cx="9525" cy="9525"/>
            </a:xfrm>
            <a:custGeom>
              <a:avLst/>
              <a:gdLst>
                <a:gd name="connsiteX0" fmla="*/ 8491 w 9525"/>
                <a:gd name="connsiteY0" fmla="*/ 7858 h 9525"/>
                <a:gd name="connsiteX1" fmla="*/ 7538 w 9525"/>
                <a:gd name="connsiteY1" fmla="*/ 7858 h 9525"/>
                <a:gd name="connsiteX2" fmla="*/ 8491 w 9525"/>
                <a:gd name="connsiteY2" fmla="*/ 7858 h 9525"/>
              </a:gdLst>
              <a:ahLst/>
              <a:cxnLst>
                <a:cxn ang="0">
                  <a:pos x="connsiteX0" y="connsiteY0"/>
                </a:cxn>
                <a:cxn ang="0">
                  <a:pos x="connsiteX1" y="connsiteY1"/>
                </a:cxn>
                <a:cxn ang="0">
                  <a:pos x="connsiteX2" y="connsiteY2"/>
                </a:cxn>
              </a:cxnLst>
              <a:rect l="l" t="t" r="r" b="b"/>
              <a:pathLst>
                <a:path w="9525" h="9525">
                  <a:moveTo>
                    <a:pt x="8491" y="7858"/>
                  </a:moveTo>
                  <a:cubicBezTo>
                    <a:pt x="7538" y="6906"/>
                    <a:pt x="6586" y="9763"/>
                    <a:pt x="7538" y="7858"/>
                  </a:cubicBezTo>
                  <a:cubicBezTo>
                    <a:pt x="8491" y="6906"/>
                    <a:pt x="8491" y="6906"/>
                    <a:pt x="849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9107910D-0B67-42E6-AD2B-B319594811EB}"/>
                </a:ext>
              </a:extLst>
            </p:cNvPr>
            <p:cNvSpPr/>
            <p:nvPr/>
          </p:nvSpPr>
          <p:spPr>
            <a:xfrm>
              <a:off x="6325903" y="4110993"/>
              <a:ext cx="104775" cy="161925"/>
            </a:xfrm>
            <a:custGeom>
              <a:avLst/>
              <a:gdLst>
                <a:gd name="connsiteX0" fmla="*/ 100614 w 104775"/>
                <a:gd name="connsiteY0" fmla="*/ 7616 h 161925"/>
                <a:gd name="connsiteX1" fmla="*/ 68229 w 104775"/>
                <a:gd name="connsiteY1" fmla="*/ 128584 h 161925"/>
                <a:gd name="connsiteX2" fmla="*/ 63467 w 104775"/>
                <a:gd name="connsiteY2" fmla="*/ 127631 h 161925"/>
                <a:gd name="connsiteX3" fmla="*/ 30129 w 104775"/>
                <a:gd name="connsiteY3" fmla="*/ 79054 h 161925"/>
                <a:gd name="connsiteX4" fmla="*/ 39654 w 104775"/>
                <a:gd name="connsiteY4" fmla="*/ 74291 h 161925"/>
                <a:gd name="connsiteX5" fmla="*/ 42512 w 104775"/>
                <a:gd name="connsiteY5" fmla="*/ 72386 h 161925"/>
                <a:gd name="connsiteX6" fmla="*/ 27272 w 104775"/>
                <a:gd name="connsiteY6" fmla="*/ 51431 h 161925"/>
                <a:gd name="connsiteX7" fmla="*/ 21556 w 104775"/>
                <a:gd name="connsiteY7" fmla="*/ 46669 h 161925"/>
                <a:gd name="connsiteX8" fmla="*/ 12031 w 104775"/>
                <a:gd name="connsiteY8" fmla="*/ 48574 h 161925"/>
                <a:gd name="connsiteX9" fmla="*/ 10127 w 104775"/>
                <a:gd name="connsiteY9" fmla="*/ 47621 h 161925"/>
                <a:gd name="connsiteX10" fmla="*/ 10127 w 104775"/>
                <a:gd name="connsiteY10" fmla="*/ 40954 h 161925"/>
                <a:gd name="connsiteX11" fmla="*/ 21556 w 104775"/>
                <a:gd name="connsiteY11" fmla="*/ 38096 h 161925"/>
                <a:gd name="connsiteX12" fmla="*/ 7269 w 104775"/>
                <a:gd name="connsiteY12" fmla="*/ 35239 h 161925"/>
                <a:gd name="connsiteX13" fmla="*/ 12031 w 104775"/>
                <a:gd name="connsiteY13" fmla="*/ 8569 h 161925"/>
                <a:gd name="connsiteX14" fmla="*/ 9174 w 104775"/>
                <a:gd name="connsiteY14" fmla="*/ 11426 h 161925"/>
                <a:gd name="connsiteX15" fmla="*/ 12984 w 104775"/>
                <a:gd name="connsiteY15" fmla="*/ 9521 h 161925"/>
                <a:gd name="connsiteX16" fmla="*/ 66324 w 104775"/>
                <a:gd name="connsiteY16" fmla="*/ 136204 h 161925"/>
                <a:gd name="connsiteX17" fmla="*/ 71087 w 104775"/>
                <a:gd name="connsiteY17" fmla="*/ 134299 h 161925"/>
                <a:gd name="connsiteX18" fmla="*/ 72039 w 104775"/>
                <a:gd name="connsiteY18" fmla="*/ 135251 h 161925"/>
                <a:gd name="connsiteX19" fmla="*/ 72992 w 104775"/>
                <a:gd name="connsiteY19" fmla="*/ 133346 h 161925"/>
                <a:gd name="connsiteX20" fmla="*/ 100614 w 104775"/>
                <a:gd name="connsiteY20" fmla="*/ 761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161925">
                  <a:moveTo>
                    <a:pt x="100614" y="7616"/>
                  </a:moveTo>
                  <a:cubicBezTo>
                    <a:pt x="90137" y="-2861"/>
                    <a:pt x="41559" y="164779"/>
                    <a:pt x="68229" y="128584"/>
                  </a:cubicBezTo>
                  <a:cubicBezTo>
                    <a:pt x="24414" y="189544"/>
                    <a:pt x="105377" y="132394"/>
                    <a:pt x="63467" y="127631"/>
                  </a:cubicBezTo>
                  <a:cubicBezTo>
                    <a:pt x="65372" y="129536"/>
                    <a:pt x="32987" y="78101"/>
                    <a:pt x="30129" y="79054"/>
                  </a:cubicBezTo>
                  <a:cubicBezTo>
                    <a:pt x="38702" y="70481"/>
                    <a:pt x="23462" y="89531"/>
                    <a:pt x="39654" y="74291"/>
                  </a:cubicBezTo>
                  <a:cubicBezTo>
                    <a:pt x="37749" y="73339"/>
                    <a:pt x="38702" y="72386"/>
                    <a:pt x="42512" y="72386"/>
                  </a:cubicBezTo>
                  <a:cubicBezTo>
                    <a:pt x="32034" y="71434"/>
                    <a:pt x="8222" y="57146"/>
                    <a:pt x="27272" y="51431"/>
                  </a:cubicBezTo>
                  <a:cubicBezTo>
                    <a:pt x="22509" y="71434"/>
                    <a:pt x="15842" y="35239"/>
                    <a:pt x="21556" y="46669"/>
                  </a:cubicBezTo>
                  <a:cubicBezTo>
                    <a:pt x="19652" y="44764"/>
                    <a:pt x="12984" y="49526"/>
                    <a:pt x="12031" y="48574"/>
                  </a:cubicBezTo>
                  <a:cubicBezTo>
                    <a:pt x="13937" y="48574"/>
                    <a:pt x="13937" y="47621"/>
                    <a:pt x="10127" y="47621"/>
                  </a:cubicBezTo>
                  <a:cubicBezTo>
                    <a:pt x="10127" y="39049"/>
                    <a:pt x="18699" y="52384"/>
                    <a:pt x="10127" y="40954"/>
                  </a:cubicBezTo>
                  <a:cubicBezTo>
                    <a:pt x="15842" y="38096"/>
                    <a:pt x="14889" y="42859"/>
                    <a:pt x="21556" y="38096"/>
                  </a:cubicBezTo>
                  <a:cubicBezTo>
                    <a:pt x="21556" y="38096"/>
                    <a:pt x="9174" y="35239"/>
                    <a:pt x="7269" y="35239"/>
                  </a:cubicBezTo>
                  <a:cubicBezTo>
                    <a:pt x="6317" y="25714"/>
                    <a:pt x="11079" y="12379"/>
                    <a:pt x="12031" y="8569"/>
                  </a:cubicBezTo>
                  <a:cubicBezTo>
                    <a:pt x="11079" y="10474"/>
                    <a:pt x="8222" y="10474"/>
                    <a:pt x="9174" y="11426"/>
                  </a:cubicBezTo>
                  <a:cubicBezTo>
                    <a:pt x="12984" y="11426"/>
                    <a:pt x="13937" y="11426"/>
                    <a:pt x="12984" y="9521"/>
                  </a:cubicBezTo>
                  <a:cubicBezTo>
                    <a:pt x="11079" y="9521"/>
                    <a:pt x="71087" y="107629"/>
                    <a:pt x="66324" y="136204"/>
                  </a:cubicBezTo>
                  <a:cubicBezTo>
                    <a:pt x="67277" y="137156"/>
                    <a:pt x="70134" y="123821"/>
                    <a:pt x="71087" y="134299"/>
                  </a:cubicBezTo>
                  <a:cubicBezTo>
                    <a:pt x="70134" y="132394"/>
                    <a:pt x="71087" y="133346"/>
                    <a:pt x="72039" y="135251"/>
                  </a:cubicBezTo>
                  <a:cubicBezTo>
                    <a:pt x="69181" y="129536"/>
                    <a:pt x="72039" y="131441"/>
                    <a:pt x="72992" y="133346"/>
                  </a:cubicBezTo>
                  <a:cubicBezTo>
                    <a:pt x="59656" y="100009"/>
                    <a:pt x="104424" y="22856"/>
                    <a:pt x="100614" y="76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B75755B8-6819-43EE-9FEA-74CEEA3D9FEE}"/>
                </a:ext>
              </a:extLst>
            </p:cNvPr>
            <p:cNvSpPr/>
            <p:nvPr/>
          </p:nvSpPr>
          <p:spPr>
            <a:xfrm>
              <a:off x="6327934" y="411051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9049"/>
                    <a:pt x="7144" y="9049"/>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3F2EF1EB-F0C7-498A-B68B-9C7A51C13002}"/>
                </a:ext>
              </a:extLst>
            </p:cNvPr>
            <p:cNvSpPr/>
            <p:nvPr/>
          </p:nvSpPr>
          <p:spPr>
            <a:xfrm>
              <a:off x="6328739" y="4137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E3D2D4B4-C74E-41B1-A1A8-083E099E11E8}"/>
                </a:ext>
              </a:extLst>
            </p:cNvPr>
            <p:cNvSpPr/>
            <p:nvPr/>
          </p:nvSpPr>
          <p:spPr>
            <a:xfrm>
              <a:off x="6328886" y="414194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7144" y="8096"/>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509BA9FA-E111-467F-B39D-AF01EB0C7F30}"/>
                </a:ext>
              </a:extLst>
            </p:cNvPr>
            <p:cNvSpPr/>
            <p:nvPr/>
          </p:nvSpPr>
          <p:spPr>
            <a:xfrm>
              <a:off x="6328886" y="41495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41FD9811-AAAA-4355-B795-87756183E6A8}"/>
                </a:ext>
              </a:extLst>
            </p:cNvPr>
            <p:cNvSpPr/>
            <p:nvPr/>
          </p:nvSpPr>
          <p:spPr>
            <a:xfrm>
              <a:off x="6331744" y="414861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8096"/>
                    <a:pt x="6191"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E73D6C97-01D6-4B1C-A999-8969484DF781}"/>
                </a:ext>
              </a:extLst>
            </p:cNvPr>
            <p:cNvSpPr/>
            <p:nvPr/>
          </p:nvSpPr>
          <p:spPr>
            <a:xfrm>
              <a:off x="6334883" y="4160996"/>
              <a:ext cx="9525" cy="9525"/>
            </a:xfrm>
            <a:custGeom>
              <a:avLst/>
              <a:gdLst>
                <a:gd name="connsiteX0" fmla="*/ 7814 w 9525"/>
                <a:gd name="connsiteY0" fmla="*/ 7144 h 9525"/>
                <a:gd name="connsiteX1" fmla="*/ 7814 w 9525"/>
                <a:gd name="connsiteY1" fmla="*/ 8096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7144"/>
                    <a:pt x="7814" y="8096"/>
                  </a:cubicBezTo>
                  <a:cubicBezTo>
                    <a:pt x="8767" y="7144"/>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AC970C70-9AF6-4F46-9695-A4176EE7CF1D}"/>
                </a:ext>
              </a:extLst>
            </p:cNvPr>
            <p:cNvSpPr/>
            <p:nvPr/>
          </p:nvSpPr>
          <p:spPr>
            <a:xfrm>
              <a:off x="6338517" y="41648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82290173-E2C0-47C6-8E03-1FE680DD172E}"/>
                </a:ext>
              </a:extLst>
            </p:cNvPr>
            <p:cNvSpPr/>
            <p:nvPr/>
          </p:nvSpPr>
          <p:spPr>
            <a:xfrm>
              <a:off x="6391604" y="4256642"/>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7291" y="7701"/>
                    <a:pt x="6339" y="5795"/>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EC91CF1F-3FCA-44F1-BBF1-22E371E7D8CC}"/>
                </a:ext>
              </a:extLst>
            </p:cNvPr>
            <p:cNvSpPr/>
            <p:nvPr/>
          </p:nvSpPr>
          <p:spPr>
            <a:xfrm>
              <a:off x="6389846" y="424153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8096" y="7567"/>
                  </a:cubicBezTo>
                  <a:cubicBezTo>
                    <a:pt x="8096" y="8520"/>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14F7033E-C2F3-40F4-86C8-D93EAB0B10B1}"/>
                </a:ext>
              </a:extLst>
            </p:cNvPr>
            <p:cNvSpPr/>
            <p:nvPr/>
          </p:nvSpPr>
          <p:spPr>
            <a:xfrm>
              <a:off x="6391844" y="4216347"/>
              <a:ext cx="9525" cy="9525"/>
            </a:xfrm>
            <a:custGeom>
              <a:avLst/>
              <a:gdLst>
                <a:gd name="connsiteX0" fmla="*/ 9909 w 9525"/>
                <a:gd name="connsiteY0" fmla="*/ 7990 h 9525"/>
                <a:gd name="connsiteX1" fmla="*/ 9909 w 9525"/>
                <a:gd name="connsiteY1" fmla="*/ 7990 h 9525"/>
              </a:gdLst>
              <a:ahLst/>
              <a:cxnLst>
                <a:cxn ang="0">
                  <a:pos x="connsiteX0" y="connsiteY0"/>
                </a:cxn>
                <a:cxn ang="0">
                  <a:pos x="connsiteX1" y="connsiteY1"/>
                </a:cxn>
              </a:cxnLst>
              <a:rect l="l" t="t" r="r" b="b"/>
              <a:pathLst>
                <a:path w="9525" h="9525">
                  <a:moveTo>
                    <a:pt x="9909" y="7990"/>
                  </a:moveTo>
                  <a:cubicBezTo>
                    <a:pt x="8956" y="7990"/>
                    <a:pt x="4194" y="6085"/>
                    <a:pt x="990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A850284B-1BD6-456C-9EC3-2637BB62E2D9}"/>
                </a:ext>
              </a:extLst>
            </p:cNvPr>
            <p:cNvSpPr/>
            <p:nvPr/>
          </p:nvSpPr>
          <p:spPr>
            <a:xfrm>
              <a:off x="6252292" y="3120866"/>
              <a:ext cx="9525" cy="9525"/>
            </a:xfrm>
            <a:custGeom>
              <a:avLst/>
              <a:gdLst>
                <a:gd name="connsiteX0" fmla="*/ 7538 w 9525"/>
                <a:gd name="connsiteY0" fmla="*/ 7144 h 9525"/>
                <a:gd name="connsiteX1" fmla="*/ 8491 w 9525"/>
                <a:gd name="connsiteY1" fmla="*/ 8096 h 9525"/>
                <a:gd name="connsiteX2" fmla="*/ 7538 w 9525"/>
                <a:gd name="connsiteY2" fmla="*/ 7144 h 9525"/>
              </a:gdLst>
              <a:ahLst/>
              <a:cxnLst>
                <a:cxn ang="0">
                  <a:pos x="connsiteX0" y="connsiteY0"/>
                </a:cxn>
                <a:cxn ang="0">
                  <a:pos x="connsiteX1" y="connsiteY1"/>
                </a:cxn>
                <a:cxn ang="0">
                  <a:pos x="connsiteX2" y="connsiteY2"/>
                </a:cxn>
              </a:cxnLst>
              <a:rect l="l" t="t" r="r" b="b"/>
              <a:pathLst>
                <a:path w="9525" h="9525">
                  <a:moveTo>
                    <a:pt x="7538" y="7144"/>
                  </a:moveTo>
                  <a:cubicBezTo>
                    <a:pt x="8491" y="8096"/>
                    <a:pt x="9443" y="6191"/>
                    <a:pt x="8491" y="8096"/>
                  </a:cubicBezTo>
                  <a:cubicBezTo>
                    <a:pt x="7538" y="8096"/>
                    <a:pt x="6586" y="8096"/>
                    <a:pt x="75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08DC39A1-06B9-4DCF-9C57-1D25D6E86198}"/>
                </a:ext>
              </a:extLst>
            </p:cNvPr>
            <p:cNvSpPr/>
            <p:nvPr/>
          </p:nvSpPr>
          <p:spPr>
            <a:xfrm>
              <a:off x="6246591" y="2972793"/>
              <a:ext cx="152400" cy="171450"/>
            </a:xfrm>
            <a:custGeom>
              <a:avLst/>
              <a:gdLst>
                <a:gd name="connsiteX0" fmla="*/ 152304 w 152400"/>
                <a:gd name="connsiteY0" fmla="*/ 173314 h 171450"/>
                <a:gd name="connsiteX1" fmla="*/ 123729 w 152400"/>
                <a:gd name="connsiteY1" fmla="*/ 43774 h 171450"/>
                <a:gd name="connsiteX2" fmla="*/ 58006 w 152400"/>
                <a:gd name="connsiteY2" fmla="*/ 39964 h 171450"/>
                <a:gd name="connsiteX3" fmla="*/ 34194 w 152400"/>
                <a:gd name="connsiteY3" fmla="*/ 80922 h 171450"/>
                <a:gd name="connsiteX4" fmla="*/ 24669 w 152400"/>
                <a:gd name="connsiteY4" fmla="*/ 77112 h 171450"/>
                <a:gd name="connsiteX5" fmla="*/ 21811 w 152400"/>
                <a:gd name="connsiteY5" fmla="*/ 77112 h 171450"/>
                <a:gd name="connsiteX6" fmla="*/ 19906 w 152400"/>
                <a:gd name="connsiteY6" fmla="*/ 103782 h 171450"/>
                <a:gd name="connsiteX7" fmla="*/ 21811 w 152400"/>
                <a:gd name="connsiteY7" fmla="*/ 110449 h 171450"/>
                <a:gd name="connsiteX8" fmla="*/ 30384 w 152400"/>
                <a:gd name="connsiteY8" fmla="*/ 113307 h 171450"/>
                <a:gd name="connsiteX9" fmla="*/ 31336 w 152400"/>
                <a:gd name="connsiteY9" fmla="*/ 115212 h 171450"/>
                <a:gd name="connsiteX10" fmla="*/ 28479 w 152400"/>
                <a:gd name="connsiteY10" fmla="*/ 120927 h 171450"/>
                <a:gd name="connsiteX11" fmla="*/ 17049 w 152400"/>
                <a:gd name="connsiteY11" fmla="*/ 118069 h 171450"/>
                <a:gd name="connsiteX12" fmla="*/ 28479 w 152400"/>
                <a:gd name="connsiteY12" fmla="*/ 126642 h 171450"/>
                <a:gd name="connsiteX13" fmla="*/ 13239 w 152400"/>
                <a:gd name="connsiteY13" fmla="*/ 150454 h 171450"/>
                <a:gd name="connsiteX14" fmla="*/ 17049 w 152400"/>
                <a:gd name="connsiteY14" fmla="*/ 149502 h 171450"/>
                <a:gd name="connsiteX15" fmla="*/ 13239 w 152400"/>
                <a:gd name="connsiteY15" fmla="*/ 149502 h 171450"/>
                <a:gd name="connsiteX16" fmla="*/ 32289 w 152400"/>
                <a:gd name="connsiteY16" fmla="*/ 32344 h 171450"/>
                <a:gd name="connsiteX17" fmla="*/ 152304 w 152400"/>
                <a:gd name="connsiteY17" fmla="*/ 1733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71450">
                  <a:moveTo>
                    <a:pt x="152304" y="173314"/>
                  </a:moveTo>
                  <a:cubicBezTo>
                    <a:pt x="131349" y="158074"/>
                    <a:pt x="139921" y="57109"/>
                    <a:pt x="123729" y="43774"/>
                  </a:cubicBezTo>
                  <a:cubicBezTo>
                    <a:pt x="102774" y="26629"/>
                    <a:pt x="66579" y="35202"/>
                    <a:pt x="58006" y="39964"/>
                  </a:cubicBezTo>
                  <a:cubicBezTo>
                    <a:pt x="53244" y="41869"/>
                    <a:pt x="24669" y="77112"/>
                    <a:pt x="34194" y="80922"/>
                  </a:cubicBezTo>
                  <a:cubicBezTo>
                    <a:pt x="21811" y="80922"/>
                    <a:pt x="47529" y="78064"/>
                    <a:pt x="24669" y="77112"/>
                  </a:cubicBezTo>
                  <a:cubicBezTo>
                    <a:pt x="25621" y="79017"/>
                    <a:pt x="23716" y="79017"/>
                    <a:pt x="21811" y="77112"/>
                  </a:cubicBezTo>
                  <a:cubicBezTo>
                    <a:pt x="27526" y="84732"/>
                    <a:pt x="40861" y="109497"/>
                    <a:pt x="19906" y="103782"/>
                  </a:cubicBezTo>
                  <a:cubicBezTo>
                    <a:pt x="34194" y="89494"/>
                    <a:pt x="21811" y="123784"/>
                    <a:pt x="21811" y="110449"/>
                  </a:cubicBezTo>
                  <a:cubicBezTo>
                    <a:pt x="22764" y="113307"/>
                    <a:pt x="30384" y="112354"/>
                    <a:pt x="30384" y="113307"/>
                  </a:cubicBezTo>
                  <a:cubicBezTo>
                    <a:pt x="28479" y="112354"/>
                    <a:pt x="28479" y="113307"/>
                    <a:pt x="31336" y="115212"/>
                  </a:cubicBezTo>
                  <a:cubicBezTo>
                    <a:pt x="26574" y="122832"/>
                    <a:pt x="25621" y="107592"/>
                    <a:pt x="28479" y="120927"/>
                  </a:cubicBezTo>
                  <a:cubicBezTo>
                    <a:pt x="22764" y="120927"/>
                    <a:pt x="25621" y="117117"/>
                    <a:pt x="17049" y="118069"/>
                  </a:cubicBezTo>
                  <a:cubicBezTo>
                    <a:pt x="17049" y="119022"/>
                    <a:pt x="26574" y="126642"/>
                    <a:pt x="28479" y="126642"/>
                  </a:cubicBezTo>
                  <a:cubicBezTo>
                    <a:pt x="25621" y="136167"/>
                    <a:pt x="15144" y="146644"/>
                    <a:pt x="13239" y="150454"/>
                  </a:cubicBezTo>
                  <a:cubicBezTo>
                    <a:pt x="15144" y="148549"/>
                    <a:pt x="17049" y="149502"/>
                    <a:pt x="17049" y="149502"/>
                  </a:cubicBezTo>
                  <a:cubicBezTo>
                    <a:pt x="14191" y="147597"/>
                    <a:pt x="12286" y="147597"/>
                    <a:pt x="13239" y="149502"/>
                  </a:cubicBezTo>
                  <a:cubicBezTo>
                    <a:pt x="-96" y="144739"/>
                    <a:pt x="9429" y="50442"/>
                    <a:pt x="32289" y="32344"/>
                  </a:cubicBezTo>
                  <a:cubicBezTo>
                    <a:pt x="157066" y="-64811"/>
                    <a:pt x="139921" y="148549"/>
                    <a:pt x="152304" y="17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54B4B1F0-2C43-4B2B-8E22-5C3101F2B5F4}"/>
                </a:ext>
              </a:extLst>
            </p:cNvPr>
            <p:cNvSpPr/>
            <p:nvPr/>
          </p:nvSpPr>
          <p:spPr>
            <a:xfrm>
              <a:off x="6252686" y="3118961"/>
              <a:ext cx="9525" cy="9525"/>
            </a:xfrm>
            <a:custGeom>
              <a:avLst/>
              <a:gdLst>
                <a:gd name="connsiteX0" fmla="*/ 7144 w 9525"/>
                <a:gd name="connsiteY0" fmla="*/ 8096 h 9525"/>
                <a:gd name="connsiteX1" fmla="*/ 1095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954" y="7144"/>
                  </a:cubicBezTo>
                  <a:cubicBezTo>
                    <a:pt x="9049"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AF18A29D-6518-4ACD-8A31-380372D87A72}"/>
                </a:ext>
              </a:extLst>
            </p:cNvPr>
            <p:cNvSpPr/>
            <p:nvPr/>
          </p:nvSpPr>
          <p:spPr>
            <a:xfrm>
              <a:off x="6263164" y="30941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0A9CCAD4-3980-4B91-8121-8C3DBE76B61B}"/>
                </a:ext>
              </a:extLst>
            </p:cNvPr>
            <p:cNvSpPr/>
            <p:nvPr/>
          </p:nvSpPr>
          <p:spPr>
            <a:xfrm>
              <a:off x="6264116" y="308848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8096"/>
                    <a:pt x="9049"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A5BBB081-F45D-4195-840D-94A44DA9341A}"/>
                </a:ext>
              </a:extLst>
            </p:cNvPr>
            <p:cNvSpPr/>
            <p:nvPr/>
          </p:nvSpPr>
          <p:spPr>
            <a:xfrm>
              <a:off x="6268879" y="308276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9049"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CAAE275A-9FA0-4861-9455-A0CD74AD609E}"/>
                </a:ext>
              </a:extLst>
            </p:cNvPr>
            <p:cNvSpPr/>
            <p:nvPr/>
          </p:nvSpPr>
          <p:spPr>
            <a:xfrm>
              <a:off x="6266021" y="308086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7144" y="8096"/>
                    <a:pt x="9049" y="9049"/>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02643741-ABF8-492F-8B87-7ACD85B90176}"/>
                </a:ext>
              </a:extLst>
            </p:cNvPr>
            <p:cNvSpPr/>
            <p:nvPr/>
          </p:nvSpPr>
          <p:spPr>
            <a:xfrm>
              <a:off x="6269408" y="3069431"/>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7567" y="8096"/>
                    <a:pt x="6615" y="7144"/>
                    <a:pt x="7567" y="7144"/>
                  </a:cubicBezTo>
                  <a:cubicBezTo>
                    <a:pt x="6615" y="7144"/>
                    <a:pt x="8520" y="9049"/>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8016AD69-C8E4-4E89-8DBF-9A075B81DE77}"/>
                </a:ext>
              </a:extLst>
            </p:cNvPr>
            <p:cNvSpPr/>
            <p:nvPr/>
          </p:nvSpPr>
          <p:spPr>
            <a:xfrm>
              <a:off x="6268879" y="306519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35C3688A-7468-4655-B2C6-C7AB25ACA92D}"/>
                </a:ext>
              </a:extLst>
            </p:cNvPr>
            <p:cNvSpPr/>
            <p:nvPr/>
          </p:nvSpPr>
          <p:spPr>
            <a:xfrm>
              <a:off x="6321266" y="29998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5CE0A0D7-557B-4C59-A4E3-500491620BFC}"/>
                </a:ext>
              </a:extLst>
            </p:cNvPr>
            <p:cNvSpPr/>
            <p:nvPr/>
          </p:nvSpPr>
          <p:spPr>
            <a:xfrm>
              <a:off x="6359091" y="3012281"/>
              <a:ext cx="9525" cy="9525"/>
            </a:xfrm>
            <a:custGeom>
              <a:avLst/>
              <a:gdLst>
                <a:gd name="connsiteX0" fmla="*/ 7419 w 9525"/>
                <a:gd name="connsiteY0" fmla="*/ 7144 h 9525"/>
                <a:gd name="connsiteX1" fmla="*/ 7419 w 9525"/>
                <a:gd name="connsiteY1" fmla="*/ 8096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8096"/>
                    <a:pt x="7419" y="8096"/>
                  </a:cubicBezTo>
                  <a:cubicBezTo>
                    <a:pt x="6466" y="8096"/>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D04D43ED-7220-4867-909F-2CAC89689CFF}"/>
                </a:ext>
              </a:extLst>
            </p:cNvPr>
            <p:cNvSpPr/>
            <p:nvPr/>
          </p:nvSpPr>
          <p:spPr>
            <a:xfrm>
              <a:off x="6378416" y="302529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1190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055E4C6E-5085-47B4-BC12-EDF54E8E01B6}"/>
                </a:ext>
              </a:extLst>
            </p:cNvPr>
            <p:cNvSpPr/>
            <p:nvPr/>
          </p:nvSpPr>
          <p:spPr>
            <a:xfrm>
              <a:off x="6398419" y="4080965"/>
              <a:ext cx="19050" cy="38100"/>
            </a:xfrm>
            <a:custGeom>
              <a:avLst/>
              <a:gdLst>
                <a:gd name="connsiteX0" fmla="*/ 7144 w 19050"/>
                <a:gd name="connsiteY0" fmla="*/ 8117 h 38100"/>
                <a:gd name="connsiteX1" fmla="*/ 15716 w 19050"/>
                <a:gd name="connsiteY1" fmla="*/ 31929 h 38100"/>
                <a:gd name="connsiteX2" fmla="*/ 7144 w 19050"/>
                <a:gd name="connsiteY2" fmla="*/ 8117 h 38100"/>
              </a:gdLst>
              <a:ahLst/>
              <a:cxnLst>
                <a:cxn ang="0">
                  <a:pos x="connsiteX0" y="connsiteY0"/>
                </a:cxn>
                <a:cxn ang="0">
                  <a:pos x="connsiteX1" y="connsiteY1"/>
                </a:cxn>
                <a:cxn ang="0">
                  <a:pos x="connsiteX2" y="connsiteY2"/>
                </a:cxn>
              </a:cxnLst>
              <a:rect l="l" t="t" r="r" b="b"/>
              <a:pathLst>
                <a:path w="19050" h="38100">
                  <a:moveTo>
                    <a:pt x="7144" y="8117"/>
                  </a:moveTo>
                  <a:cubicBezTo>
                    <a:pt x="9049" y="16690"/>
                    <a:pt x="6191" y="30025"/>
                    <a:pt x="15716" y="31929"/>
                  </a:cubicBezTo>
                  <a:cubicBezTo>
                    <a:pt x="18574" y="23357"/>
                    <a:pt x="9049" y="2402"/>
                    <a:pt x="7144" y="81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3192EBC5-3B58-4404-A818-A2F851B96002}"/>
                </a:ext>
              </a:extLst>
            </p:cNvPr>
            <p:cNvSpPr/>
            <p:nvPr/>
          </p:nvSpPr>
          <p:spPr>
            <a:xfrm>
              <a:off x="6392911" y="4059918"/>
              <a:ext cx="28575" cy="28575"/>
            </a:xfrm>
            <a:custGeom>
              <a:avLst/>
              <a:gdLst>
                <a:gd name="connsiteX0" fmla="*/ 23129 w 28575"/>
                <a:gd name="connsiteY0" fmla="*/ 18687 h 28575"/>
                <a:gd name="connsiteX1" fmla="*/ 12652 w 28575"/>
                <a:gd name="connsiteY1" fmla="*/ 26306 h 28575"/>
                <a:gd name="connsiteX2" fmla="*/ 23129 w 28575"/>
                <a:gd name="connsiteY2" fmla="*/ 18687 h 28575"/>
              </a:gdLst>
              <a:ahLst/>
              <a:cxnLst>
                <a:cxn ang="0">
                  <a:pos x="connsiteX0" y="connsiteY0"/>
                </a:cxn>
                <a:cxn ang="0">
                  <a:pos x="connsiteX1" y="connsiteY1"/>
                </a:cxn>
                <a:cxn ang="0">
                  <a:pos x="connsiteX2" y="connsiteY2"/>
                </a:cxn>
              </a:cxnLst>
              <a:rect l="l" t="t" r="r" b="b"/>
              <a:pathLst>
                <a:path w="28575" h="28575">
                  <a:moveTo>
                    <a:pt x="23129" y="18687"/>
                  </a:moveTo>
                  <a:cubicBezTo>
                    <a:pt x="15509" y="18687"/>
                    <a:pt x="-1636" y="-11794"/>
                    <a:pt x="12652" y="26306"/>
                  </a:cubicBezTo>
                  <a:cubicBezTo>
                    <a:pt x="14557" y="34879"/>
                    <a:pt x="32654" y="1541"/>
                    <a:pt x="23129" y="186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28F04C7A-9047-44B2-9089-52E093147337}"/>
                </a:ext>
              </a:extLst>
            </p:cNvPr>
            <p:cNvSpPr/>
            <p:nvPr/>
          </p:nvSpPr>
          <p:spPr>
            <a:xfrm>
              <a:off x="6398419" y="40790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DF376255-3FC5-46A3-940A-EFE372EC58DB}"/>
                </a:ext>
              </a:extLst>
            </p:cNvPr>
            <p:cNvSpPr/>
            <p:nvPr/>
          </p:nvSpPr>
          <p:spPr>
            <a:xfrm>
              <a:off x="6329331" y="3523631"/>
              <a:ext cx="9525" cy="28575"/>
            </a:xfrm>
            <a:custGeom>
              <a:avLst/>
              <a:gdLst>
                <a:gd name="connsiteX0" fmla="*/ 7652 w 9525"/>
                <a:gd name="connsiteY0" fmla="*/ 10144 h 28575"/>
                <a:gd name="connsiteX1" fmla="*/ 7652 w 9525"/>
                <a:gd name="connsiteY1" fmla="*/ 10144 h 28575"/>
              </a:gdLst>
              <a:ahLst/>
              <a:cxnLst>
                <a:cxn ang="0">
                  <a:pos x="connsiteX0" y="connsiteY0"/>
                </a:cxn>
                <a:cxn ang="0">
                  <a:pos x="connsiteX1" y="connsiteY1"/>
                </a:cxn>
              </a:cxnLst>
              <a:rect l="l" t="t" r="r" b="b"/>
              <a:pathLst>
                <a:path w="9525" h="28575">
                  <a:moveTo>
                    <a:pt x="7652" y="10144"/>
                  </a:moveTo>
                  <a:cubicBezTo>
                    <a:pt x="15272" y="44434"/>
                    <a:pt x="4794" y="-5096"/>
                    <a:pt x="7652" y="10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44F93CFC-AF0F-4A96-B935-C0C13EC1F51A}"/>
                </a:ext>
              </a:extLst>
            </p:cNvPr>
            <p:cNvSpPr/>
            <p:nvPr/>
          </p:nvSpPr>
          <p:spPr>
            <a:xfrm>
              <a:off x="6301264" y="315896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9049" y="9049"/>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3531FA22-0968-44A0-9101-CC364F5A9DFC}"/>
                </a:ext>
              </a:extLst>
            </p:cNvPr>
            <p:cNvSpPr/>
            <p:nvPr/>
          </p:nvSpPr>
          <p:spPr>
            <a:xfrm>
              <a:off x="6316504" y="3514248"/>
              <a:ext cx="19050" cy="9525"/>
            </a:xfrm>
            <a:custGeom>
              <a:avLst/>
              <a:gdLst>
                <a:gd name="connsiteX0" fmla="*/ 11906 w 19050"/>
                <a:gd name="connsiteY0" fmla="*/ 10001 h 9525"/>
                <a:gd name="connsiteX1" fmla="*/ 7144 w 19050"/>
                <a:gd name="connsiteY1" fmla="*/ 7144 h 9525"/>
                <a:gd name="connsiteX2" fmla="*/ 11906 w 19050"/>
                <a:gd name="connsiteY2" fmla="*/ 10001 h 9525"/>
              </a:gdLst>
              <a:ahLst/>
              <a:cxnLst>
                <a:cxn ang="0">
                  <a:pos x="connsiteX0" y="connsiteY0"/>
                </a:cxn>
                <a:cxn ang="0">
                  <a:pos x="connsiteX1" y="connsiteY1"/>
                </a:cxn>
                <a:cxn ang="0">
                  <a:pos x="connsiteX2" y="connsiteY2"/>
                </a:cxn>
              </a:cxnLst>
              <a:rect l="l" t="t" r="r" b="b"/>
              <a:pathLst>
                <a:path w="19050" h="9525">
                  <a:moveTo>
                    <a:pt x="11906" y="10001"/>
                  </a:moveTo>
                  <a:lnTo>
                    <a:pt x="7144" y="7144"/>
                  </a:lnTo>
                  <a:cubicBezTo>
                    <a:pt x="8096" y="8096"/>
                    <a:pt x="10001" y="9049"/>
                    <a:pt x="1190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E8C54CEF-59A7-4E54-BE2C-7C76D822EE8F}"/>
                </a:ext>
              </a:extLst>
            </p:cNvPr>
            <p:cNvSpPr/>
            <p:nvPr/>
          </p:nvSpPr>
          <p:spPr>
            <a:xfrm>
              <a:off x="6383583" y="3530653"/>
              <a:ext cx="9525" cy="9525"/>
            </a:xfrm>
            <a:custGeom>
              <a:avLst/>
              <a:gdLst>
                <a:gd name="connsiteX0" fmla="*/ 8644 w 9525"/>
                <a:gd name="connsiteY0" fmla="*/ 8837 h 9525"/>
                <a:gd name="connsiteX1" fmla="*/ 8644 w 9525"/>
                <a:gd name="connsiteY1" fmla="*/ 8837 h 9525"/>
              </a:gdLst>
              <a:ahLst/>
              <a:cxnLst>
                <a:cxn ang="0">
                  <a:pos x="connsiteX0" y="connsiteY0"/>
                </a:cxn>
                <a:cxn ang="0">
                  <a:pos x="connsiteX1" y="connsiteY1"/>
                </a:cxn>
              </a:cxnLst>
              <a:rect l="l" t="t" r="r" b="b"/>
              <a:pathLst>
                <a:path w="9525" h="9525">
                  <a:moveTo>
                    <a:pt x="8644" y="8837"/>
                  </a:moveTo>
                  <a:cubicBezTo>
                    <a:pt x="9597" y="8837"/>
                    <a:pt x="4834" y="5027"/>
                    <a:pt x="86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B4393E47-D43A-4976-AE86-E8F639FEEE64}"/>
                </a:ext>
              </a:extLst>
            </p:cNvPr>
            <p:cNvSpPr/>
            <p:nvPr/>
          </p:nvSpPr>
          <p:spPr>
            <a:xfrm>
              <a:off x="6294596" y="343709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BF062477-EF51-464B-A667-F50ACC73B72B}"/>
                </a:ext>
              </a:extLst>
            </p:cNvPr>
            <p:cNvSpPr/>
            <p:nvPr/>
          </p:nvSpPr>
          <p:spPr>
            <a:xfrm>
              <a:off x="6403613" y="3564317"/>
              <a:ext cx="19050" cy="19050"/>
            </a:xfrm>
            <a:custGeom>
              <a:avLst/>
              <a:gdLst>
                <a:gd name="connsiteX0" fmla="*/ 18142 w 19050"/>
                <a:gd name="connsiteY0" fmla="*/ 19940 h 19050"/>
                <a:gd name="connsiteX1" fmla="*/ 18142 w 19050"/>
                <a:gd name="connsiteY1" fmla="*/ 19940 h 19050"/>
              </a:gdLst>
              <a:ahLst/>
              <a:cxnLst>
                <a:cxn ang="0">
                  <a:pos x="connsiteX0" y="connsiteY0"/>
                </a:cxn>
                <a:cxn ang="0">
                  <a:pos x="connsiteX1" y="connsiteY1"/>
                </a:cxn>
              </a:cxnLst>
              <a:rect l="l" t="t" r="r" b="b"/>
              <a:pathLst>
                <a:path w="19050" h="19050">
                  <a:moveTo>
                    <a:pt x="18142" y="19940"/>
                  </a:moveTo>
                  <a:cubicBezTo>
                    <a:pt x="8617" y="8510"/>
                    <a:pt x="-908" y="-1967"/>
                    <a:pt x="18142" y="199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E2A70FD4-E23F-418B-88CE-5A1B332A934C}"/>
                </a:ext>
              </a:extLst>
            </p:cNvPr>
            <p:cNvSpPr/>
            <p:nvPr/>
          </p:nvSpPr>
          <p:spPr>
            <a:xfrm>
              <a:off x="6337459" y="32675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A8FED298-5BBA-4216-9E92-8A43AF821793}"/>
                </a:ext>
              </a:extLst>
            </p:cNvPr>
            <p:cNvSpPr/>
            <p:nvPr/>
          </p:nvSpPr>
          <p:spPr>
            <a:xfrm>
              <a:off x="6337459" y="326755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EF11DB3F-3F2A-4485-A334-6B83E5F0BECA}"/>
                </a:ext>
              </a:extLst>
            </p:cNvPr>
            <p:cNvSpPr/>
            <p:nvPr/>
          </p:nvSpPr>
          <p:spPr>
            <a:xfrm>
              <a:off x="6320737" y="3517106"/>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2910" y="8096"/>
                    <a:pt x="10530" y="8096"/>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8CE5E12C-7F00-432C-B0B5-540D4C485996}"/>
                </a:ext>
              </a:extLst>
            </p:cNvPr>
            <p:cNvSpPr/>
            <p:nvPr/>
          </p:nvSpPr>
          <p:spPr>
            <a:xfrm>
              <a:off x="6336506" y="352186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0954" y="14764"/>
                    <a:pt x="16669" y="2047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1E18E609-12A0-43BD-91F1-A2F2D862E18E}"/>
                </a:ext>
              </a:extLst>
            </p:cNvPr>
            <p:cNvSpPr/>
            <p:nvPr/>
          </p:nvSpPr>
          <p:spPr>
            <a:xfrm>
              <a:off x="6272902" y="3410426"/>
              <a:ext cx="57150" cy="114300"/>
            </a:xfrm>
            <a:custGeom>
              <a:avLst/>
              <a:gdLst>
                <a:gd name="connsiteX0" fmla="*/ 26933 w 57150"/>
                <a:gd name="connsiteY0" fmla="*/ 45244 h 114300"/>
                <a:gd name="connsiteX1" fmla="*/ 15503 w 57150"/>
                <a:gd name="connsiteY1" fmla="*/ 33814 h 114300"/>
                <a:gd name="connsiteX2" fmla="*/ 10740 w 57150"/>
                <a:gd name="connsiteY2" fmla="*/ 7144 h 114300"/>
                <a:gd name="connsiteX3" fmla="*/ 49793 w 57150"/>
                <a:gd name="connsiteY3" fmla="*/ 110966 h 114300"/>
                <a:gd name="connsiteX4" fmla="*/ 56460 w 57150"/>
                <a:gd name="connsiteY4" fmla="*/ 107156 h 114300"/>
                <a:gd name="connsiteX5" fmla="*/ 26933 w 57150"/>
                <a:gd name="connsiteY5" fmla="*/ 452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14300">
                  <a:moveTo>
                    <a:pt x="26933" y="45244"/>
                  </a:moveTo>
                  <a:cubicBezTo>
                    <a:pt x="25980" y="42386"/>
                    <a:pt x="15503" y="33814"/>
                    <a:pt x="15503" y="33814"/>
                  </a:cubicBezTo>
                  <a:cubicBezTo>
                    <a:pt x="15503" y="33814"/>
                    <a:pt x="31695" y="24289"/>
                    <a:pt x="10740" y="7144"/>
                  </a:cubicBezTo>
                  <a:cubicBezTo>
                    <a:pt x="-3547" y="7144"/>
                    <a:pt x="27885" y="90011"/>
                    <a:pt x="49793" y="110966"/>
                  </a:cubicBezTo>
                  <a:cubicBezTo>
                    <a:pt x="45983" y="107156"/>
                    <a:pt x="47888" y="105251"/>
                    <a:pt x="56460" y="107156"/>
                  </a:cubicBezTo>
                  <a:cubicBezTo>
                    <a:pt x="41220" y="88106"/>
                    <a:pt x="25980" y="44291"/>
                    <a:pt x="26933" y="45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E6CB759D-1206-4FAD-860C-81924C9A568A}"/>
                </a:ext>
              </a:extLst>
            </p:cNvPr>
            <p:cNvSpPr/>
            <p:nvPr/>
          </p:nvSpPr>
          <p:spPr>
            <a:xfrm>
              <a:off x="6309836" y="34790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B035A6D5-5630-4A37-BF70-200838C7B566}"/>
                </a:ext>
              </a:extLst>
            </p:cNvPr>
            <p:cNvSpPr/>
            <p:nvPr/>
          </p:nvSpPr>
          <p:spPr>
            <a:xfrm>
              <a:off x="6302216" y="345868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09706C39-77DA-4137-AE13-910C0405BFAE}"/>
                </a:ext>
              </a:extLst>
            </p:cNvPr>
            <p:cNvSpPr/>
            <p:nvPr/>
          </p:nvSpPr>
          <p:spPr>
            <a:xfrm>
              <a:off x="6332696" y="3513167"/>
              <a:ext cx="9525" cy="9525"/>
            </a:xfrm>
            <a:custGeom>
              <a:avLst/>
              <a:gdLst>
                <a:gd name="connsiteX0" fmla="*/ 7144 w 9525"/>
                <a:gd name="connsiteY0" fmla="*/ 7273 h 9525"/>
                <a:gd name="connsiteX1" fmla="*/ 7144 w 9525"/>
                <a:gd name="connsiteY1" fmla="*/ 7273 h 9525"/>
              </a:gdLst>
              <a:ahLst/>
              <a:cxnLst>
                <a:cxn ang="0">
                  <a:pos x="connsiteX0" y="connsiteY0"/>
                </a:cxn>
                <a:cxn ang="0">
                  <a:pos x="connsiteX1" y="connsiteY1"/>
                </a:cxn>
              </a:cxnLst>
              <a:rect l="l" t="t" r="r" b="b"/>
              <a:pathLst>
                <a:path w="9525" h="9525">
                  <a:moveTo>
                    <a:pt x="7144" y="7273"/>
                  </a:moveTo>
                  <a:cubicBezTo>
                    <a:pt x="14764" y="11083"/>
                    <a:pt x="7144" y="6320"/>
                    <a:pt x="7144"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5C47ABBC-02A5-41DF-8FE3-AD49188BD598}"/>
                </a:ext>
              </a:extLst>
            </p:cNvPr>
            <p:cNvSpPr/>
            <p:nvPr/>
          </p:nvSpPr>
          <p:spPr>
            <a:xfrm>
              <a:off x="6324335" y="351710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7144"/>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48E0B54C-2B55-49B7-B6BF-2C4D77B29266}"/>
                </a:ext>
              </a:extLst>
            </p:cNvPr>
            <p:cNvSpPr/>
            <p:nvPr/>
          </p:nvSpPr>
          <p:spPr>
            <a:xfrm>
              <a:off x="6319361" y="339042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2A1C3F5D-38FA-4463-A93B-EAC0A605F4B6}"/>
                </a:ext>
              </a:extLst>
            </p:cNvPr>
            <p:cNvSpPr/>
            <p:nvPr/>
          </p:nvSpPr>
          <p:spPr>
            <a:xfrm>
              <a:off x="6296755" y="3429609"/>
              <a:ext cx="28575" cy="57150"/>
            </a:xfrm>
            <a:custGeom>
              <a:avLst/>
              <a:gdLst>
                <a:gd name="connsiteX0" fmla="*/ 7843 w 28575"/>
                <a:gd name="connsiteY0" fmla="*/ 9868 h 57150"/>
                <a:gd name="connsiteX1" fmla="*/ 21178 w 28575"/>
                <a:gd name="connsiteY1" fmla="*/ 55588 h 57150"/>
                <a:gd name="connsiteX2" fmla="*/ 25940 w 28575"/>
                <a:gd name="connsiteY2" fmla="*/ 52731 h 57150"/>
                <a:gd name="connsiteX3" fmla="*/ 7843 w 28575"/>
                <a:gd name="connsiteY3" fmla="*/ 9868 h 57150"/>
              </a:gdLst>
              <a:ahLst/>
              <a:cxnLst>
                <a:cxn ang="0">
                  <a:pos x="connsiteX0" y="connsiteY0"/>
                </a:cxn>
                <a:cxn ang="0">
                  <a:pos x="connsiteX1" y="connsiteY1"/>
                </a:cxn>
                <a:cxn ang="0">
                  <a:pos x="connsiteX2" y="connsiteY2"/>
                </a:cxn>
                <a:cxn ang="0">
                  <a:pos x="connsiteX3" y="connsiteY3"/>
                </a:cxn>
              </a:cxnLst>
              <a:rect l="l" t="t" r="r" b="b"/>
              <a:pathLst>
                <a:path w="28575" h="57150">
                  <a:moveTo>
                    <a:pt x="7843" y="9868"/>
                  </a:moveTo>
                  <a:cubicBezTo>
                    <a:pt x="9748" y="18441"/>
                    <a:pt x="24988" y="42253"/>
                    <a:pt x="21178" y="55588"/>
                  </a:cubicBezTo>
                  <a:cubicBezTo>
                    <a:pt x="23083" y="51778"/>
                    <a:pt x="24035" y="50826"/>
                    <a:pt x="25940" y="52731"/>
                  </a:cubicBezTo>
                  <a:cubicBezTo>
                    <a:pt x="33560" y="35586"/>
                    <a:pt x="2128" y="-3467"/>
                    <a:pt x="7843" y="98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391BC27F-65FC-45CD-9D0A-711CC86F58AA}"/>
                </a:ext>
              </a:extLst>
            </p:cNvPr>
            <p:cNvSpPr/>
            <p:nvPr/>
          </p:nvSpPr>
          <p:spPr>
            <a:xfrm>
              <a:off x="6330791" y="35047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0A600AB1-9F6B-4E29-87A7-E6749572BFF0}"/>
                </a:ext>
              </a:extLst>
            </p:cNvPr>
            <p:cNvSpPr/>
            <p:nvPr/>
          </p:nvSpPr>
          <p:spPr>
            <a:xfrm>
              <a:off x="6296435" y="3511391"/>
              <a:ext cx="38100" cy="66675"/>
            </a:xfrm>
            <a:custGeom>
              <a:avLst/>
              <a:gdLst>
                <a:gd name="connsiteX0" fmla="*/ 19593 w 38100"/>
                <a:gd name="connsiteY0" fmla="*/ 65246 h 66675"/>
                <a:gd name="connsiteX1" fmla="*/ 7210 w 38100"/>
                <a:gd name="connsiteY1" fmla="*/ 7144 h 66675"/>
                <a:gd name="connsiteX2" fmla="*/ 18640 w 38100"/>
                <a:gd name="connsiteY2" fmla="*/ 12859 h 66675"/>
                <a:gd name="connsiteX3" fmla="*/ 33880 w 38100"/>
                <a:gd name="connsiteY3" fmla="*/ 43339 h 66675"/>
                <a:gd name="connsiteX4" fmla="*/ 12925 w 38100"/>
                <a:gd name="connsiteY4" fmla="*/ 36671 h 66675"/>
                <a:gd name="connsiteX5" fmla="*/ 19593 w 38100"/>
                <a:gd name="connsiteY5" fmla="*/ 65246 h 66675"/>
                <a:gd name="connsiteX6" fmla="*/ 17688 w 38100"/>
                <a:gd name="connsiteY6" fmla="*/ 59531 h 66675"/>
                <a:gd name="connsiteX7" fmla="*/ 17688 w 38100"/>
                <a:gd name="connsiteY7" fmla="*/ 55721 h 66675"/>
                <a:gd name="connsiteX8" fmla="*/ 17688 w 38100"/>
                <a:gd name="connsiteY8"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9593" y="65246"/>
                  </a:moveTo>
                  <a:cubicBezTo>
                    <a:pt x="15783" y="49054"/>
                    <a:pt x="6258" y="30004"/>
                    <a:pt x="7210" y="7144"/>
                  </a:cubicBezTo>
                  <a:cubicBezTo>
                    <a:pt x="8163" y="7144"/>
                    <a:pt x="19593" y="13811"/>
                    <a:pt x="18640" y="12859"/>
                  </a:cubicBezTo>
                  <a:cubicBezTo>
                    <a:pt x="1495" y="25241"/>
                    <a:pt x="24355" y="24289"/>
                    <a:pt x="33880" y="43339"/>
                  </a:cubicBezTo>
                  <a:cubicBezTo>
                    <a:pt x="43405" y="46196"/>
                    <a:pt x="6258" y="41434"/>
                    <a:pt x="12925" y="36671"/>
                  </a:cubicBezTo>
                  <a:cubicBezTo>
                    <a:pt x="15783" y="39529"/>
                    <a:pt x="20545" y="65246"/>
                    <a:pt x="19593" y="65246"/>
                  </a:cubicBezTo>
                  <a:close/>
                  <a:moveTo>
                    <a:pt x="17688" y="59531"/>
                  </a:moveTo>
                  <a:lnTo>
                    <a:pt x="17688" y="55721"/>
                  </a:lnTo>
                  <a:cubicBezTo>
                    <a:pt x="16735" y="56674"/>
                    <a:pt x="16735" y="58579"/>
                    <a:pt x="17688" y="59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73B821EF-AF61-4794-8D10-8DB597D1DAB4}"/>
                </a:ext>
              </a:extLst>
            </p:cNvPr>
            <p:cNvSpPr/>
            <p:nvPr/>
          </p:nvSpPr>
          <p:spPr>
            <a:xfrm>
              <a:off x="6404134" y="402097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1BA555C7-4652-406C-AC29-51AE080B8635}"/>
                </a:ext>
              </a:extLst>
            </p:cNvPr>
            <p:cNvSpPr/>
            <p:nvPr/>
          </p:nvSpPr>
          <p:spPr>
            <a:xfrm>
              <a:off x="6382226" y="369522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C663D0B4-9226-4A68-8423-B01DA80FD53A}"/>
                </a:ext>
              </a:extLst>
            </p:cNvPr>
            <p:cNvSpPr/>
            <p:nvPr/>
          </p:nvSpPr>
          <p:spPr>
            <a:xfrm>
              <a:off x="6407944" y="3740943"/>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10001"/>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45CE45B0-2B1A-4601-A19F-9353DB47F7C7}"/>
                </a:ext>
              </a:extLst>
            </p:cNvPr>
            <p:cNvSpPr/>
            <p:nvPr/>
          </p:nvSpPr>
          <p:spPr>
            <a:xfrm>
              <a:off x="6402758" y="399483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DDACC346-8CCB-4F55-9D80-587665A8BAA8}"/>
                </a:ext>
              </a:extLst>
            </p:cNvPr>
            <p:cNvSpPr/>
            <p:nvPr/>
          </p:nvSpPr>
          <p:spPr>
            <a:xfrm>
              <a:off x="6398419" y="383809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9049"/>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7F5EE726-1144-4D6D-899C-F0A0F7BDC7CA}"/>
                </a:ext>
              </a:extLst>
            </p:cNvPr>
            <p:cNvSpPr/>
            <p:nvPr/>
          </p:nvSpPr>
          <p:spPr>
            <a:xfrm>
              <a:off x="6406991" y="3740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27480DBF-49D3-4948-95E7-03AA217C9563}"/>
                </a:ext>
              </a:extLst>
            </p:cNvPr>
            <p:cNvSpPr/>
            <p:nvPr/>
          </p:nvSpPr>
          <p:spPr>
            <a:xfrm>
              <a:off x="6399371" y="367236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8096"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ABBBA8D0-40B8-4075-A6DB-B73A81471F20}"/>
                </a:ext>
              </a:extLst>
            </p:cNvPr>
            <p:cNvSpPr/>
            <p:nvPr/>
          </p:nvSpPr>
          <p:spPr>
            <a:xfrm>
              <a:off x="6380321" y="367617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8096"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EE28191B-E31A-4B52-8CDC-4259A96A76B2}"/>
                </a:ext>
              </a:extLst>
            </p:cNvPr>
            <p:cNvSpPr/>
            <p:nvPr/>
          </p:nvSpPr>
          <p:spPr>
            <a:xfrm>
              <a:off x="6404134" y="359616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B50BC540-1979-4558-AF3E-2CC885188084}"/>
                </a:ext>
              </a:extLst>
            </p:cNvPr>
            <p:cNvSpPr/>
            <p:nvPr/>
          </p:nvSpPr>
          <p:spPr>
            <a:xfrm>
              <a:off x="6404134" y="3669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807E2377-2D17-4DB8-BDDF-EE1A257AE8AC}"/>
                </a:ext>
              </a:extLst>
            </p:cNvPr>
            <p:cNvSpPr/>
            <p:nvPr/>
          </p:nvSpPr>
          <p:spPr>
            <a:xfrm>
              <a:off x="6386142" y="403960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13501A71-820A-4F49-8C84-0F6CC8D96DA6}"/>
                </a:ext>
              </a:extLst>
            </p:cNvPr>
            <p:cNvSpPr/>
            <p:nvPr/>
          </p:nvSpPr>
          <p:spPr>
            <a:xfrm>
              <a:off x="6396514" y="404669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401AE6F7-D2CA-4E1E-BFF5-3292A21DF1D7}"/>
                </a:ext>
              </a:extLst>
            </p:cNvPr>
            <p:cNvSpPr/>
            <p:nvPr/>
          </p:nvSpPr>
          <p:spPr>
            <a:xfrm>
              <a:off x="6389846" y="3880008"/>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8096" y="10001"/>
                    <a:pt x="7144" y="9049"/>
                  </a:cubicBezTo>
                  <a:cubicBezTo>
                    <a:pt x="8096" y="10954"/>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2DA82101-4DFB-447F-BA95-E6D1F7BB61E8}"/>
                </a:ext>
              </a:extLst>
            </p:cNvPr>
            <p:cNvSpPr/>
            <p:nvPr/>
          </p:nvSpPr>
          <p:spPr>
            <a:xfrm>
              <a:off x="6383179" y="4029156"/>
              <a:ext cx="9525" cy="9525"/>
            </a:xfrm>
            <a:custGeom>
              <a:avLst/>
              <a:gdLst>
                <a:gd name="connsiteX0" fmla="*/ 7144 w 9525"/>
                <a:gd name="connsiteY0" fmla="*/ 7538 h 9525"/>
                <a:gd name="connsiteX1" fmla="*/ 9049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8491"/>
                    <a:pt x="9049"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A003C06D-FBC3-4210-971E-0CE88DDDAD26}"/>
                </a:ext>
              </a:extLst>
            </p:cNvPr>
            <p:cNvSpPr/>
            <p:nvPr/>
          </p:nvSpPr>
          <p:spPr>
            <a:xfrm>
              <a:off x="6385084" y="403050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00D80412-D0D4-4E36-93D0-0321092DBE83}"/>
                </a:ext>
              </a:extLst>
            </p:cNvPr>
            <p:cNvSpPr/>
            <p:nvPr/>
          </p:nvSpPr>
          <p:spPr>
            <a:xfrm>
              <a:off x="6374606" y="3864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16C83E42-1073-496A-BC65-120A6AB6EC80}"/>
                </a:ext>
              </a:extLst>
            </p:cNvPr>
            <p:cNvSpPr/>
            <p:nvPr/>
          </p:nvSpPr>
          <p:spPr>
            <a:xfrm>
              <a:off x="6396514" y="4045452"/>
              <a:ext cx="28575" cy="28575"/>
            </a:xfrm>
            <a:custGeom>
              <a:avLst/>
              <a:gdLst>
                <a:gd name="connsiteX0" fmla="*/ 7144 w 28575"/>
                <a:gd name="connsiteY0" fmla="*/ 12197 h 28575"/>
                <a:gd name="connsiteX1" fmla="*/ 29051 w 28575"/>
                <a:gd name="connsiteY1" fmla="*/ 20769 h 28575"/>
                <a:gd name="connsiteX2" fmla="*/ 7144 w 28575"/>
                <a:gd name="connsiteY2" fmla="*/ 12197 h 28575"/>
              </a:gdLst>
              <a:ahLst/>
              <a:cxnLst>
                <a:cxn ang="0">
                  <a:pos x="connsiteX0" y="connsiteY0"/>
                </a:cxn>
                <a:cxn ang="0">
                  <a:pos x="connsiteX1" y="connsiteY1"/>
                </a:cxn>
                <a:cxn ang="0">
                  <a:pos x="connsiteX2" y="connsiteY2"/>
                </a:cxn>
              </a:cxnLst>
              <a:rect l="l" t="t" r="r" b="b"/>
              <a:pathLst>
                <a:path w="28575" h="28575">
                  <a:moveTo>
                    <a:pt x="7144" y="12197"/>
                  </a:moveTo>
                  <a:cubicBezTo>
                    <a:pt x="11906" y="13150"/>
                    <a:pt x="26194" y="29342"/>
                    <a:pt x="29051" y="20769"/>
                  </a:cubicBezTo>
                  <a:cubicBezTo>
                    <a:pt x="22384" y="-2090"/>
                    <a:pt x="13811" y="10292"/>
                    <a:pt x="7144" y="121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B9C37324-EDB9-40BC-880F-292CDA674DE3}"/>
                </a:ext>
              </a:extLst>
            </p:cNvPr>
            <p:cNvSpPr/>
            <p:nvPr/>
          </p:nvSpPr>
          <p:spPr>
            <a:xfrm>
              <a:off x="6378416" y="40466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B9496BE7-9273-410B-A44D-D55FAF70E0A0}"/>
                </a:ext>
              </a:extLst>
            </p:cNvPr>
            <p:cNvSpPr/>
            <p:nvPr/>
          </p:nvSpPr>
          <p:spPr>
            <a:xfrm>
              <a:off x="6319361" y="36104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0C6BEF22-DE09-4AB3-884D-D00C0620A755}"/>
                </a:ext>
              </a:extLst>
            </p:cNvPr>
            <p:cNvSpPr/>
            <p:nvPr/>
          </p:nvSpPr>
          <p:spPr>
            <a:xfrm>
              <a:off x="6379369" y="40390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EB498ACE-31D0-4A93-887D-213167304C99}"/>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8F3F8FD3-8FBA-4C03-BC1E-ED82752C3546}"/>
                </a:ext>
              </a:extLst>
            </p:cNvPr>
            <p:cNvSpPr/>
            <p:nvPr/>
          </p:nvSpPr>
          <p:spPr>
            <a:xfrm>
              <a:off x="6414611" y="362622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5F1AD008-0B03-4460-A82E-D11CA7063A4F}"/>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32C4174F-74FA-4086-B07D-DF03CB4CD46B}"/>
                </a:ext>
              </a:extLst>
            </p:cNvPr>
            <p:cNvSpPr/>
            <p:nvPr/>
          </p:nvSpPr>
          <p:spPr>
            <a:xfrm>
              <a:off x="6367939" y="37371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8096"/>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75BCDE6E-DAC2-4791-BE55-289649ED47C7}"/>
                </a:ext>
              </a:extLst>
            </p:cNvPr>
            <p:cNvSpPr/>
            <p:nvPr/>
          </p:nvSpPr>
          <p:spPr>
            <a:xfrm>
              <a:off x="6372701" y="371641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826F9B71-792E-4FAC-ABF8-7A453E2DDDCD}"/>
                </a:ext>
              </a:extLst>
            </p:cNvPr>
            <p:cNvSpPr/>
            <p:nvPr/>
          </p:nvSpPr>
          <p:spPr>
            <a:xfrm>
              <a:off x="6410087" y="3870483"/>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cubicBezTo>
                    <a:pt x="7858" y="9049"/>
                    <a:pt x="7858" y="8096"/>
                    <a:pt x="7858" y="7144"/>
                  </a:cubicBezTo>
                  <a:cubicBezTo>
                    <a:pt x="6906" y="9049"/>
                    <a:pt x="6906" y="10001"/>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E25A5B4F-02DB-49E1-A77E-ABAA3E5F7574}"/>
                </a:ext>
              </a:extLst>
            </p:cNvPr>
            <p:cNvSpPr/>
            <p:nvPr/>
          </p:nvSpPr>
          <p:spPr>
            <a:xfrm>
              <a:off x="6322219" y="3632092"/>
              <a:ext cx="9525" cy="9525"/>
            </a:xfrm>
            <a:custGeom>
              <a:avLst/>
              <a:gdLst>
                <a:gd name="connsiteX0" fmla="*/ 9049 w 9525"/>
                <a:gd name="connsiteY0" fmla="*/ 7410 h 9525"/>
                <a:gd name="connsiteX1" fmla="*/ 7144 w 9525"/>
                <a:gd name="connsiteY1" fmla="*/ 8363 h 9525"/>
                <a:gd name="connsiteX2" fmla="*/ 9049 w 9525"/>
                <a:gd name="connsiteY2" fmla="*/ 7410 h 9525"/>
              </a:gdLst>
              <a:ahLst/>
              <a:cxnLst>
                <a:cxn ang="0">
                  <a:pos x="connsiteX0" y="connsiteY0"/>
                </a:cxn>
                <a:cxn ang="0">
                  <a:pos x="connsiteX1" y="connsiteY1"/>
                </a:cxn>
                <a:cxn ang="0">
                  <a:pos x="connsiteX2" y="connsiteY2"/>
                </a:cxn>
              </a:cxnLst>
              <a:rect l="l" t="t" r="r" b="b"/>
              <a:pathLst>
                <a:path w="9525" h="9525">
                  <a:moveTo>
                    <a:pt x="9049" y="7410"/>
                  </a:moveTo>
                  <a:cubicBezTo>
                    <a:pt x="9049" y="7410"/>
                    <a:pt x="7144" y="8363"/>
                    <a:pt x="7144" y="8363"/>
                  </a:cubicBezTo>
                  <a:cubicBezTo>
                    <a:pt x="8096" y="8363"/>
                    <a:pt x="9049" y="6458"/>
                    <a:pt x="9049"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937972DE-F31A-4D1B-AEEB-3EFE8AE0D95B}"/>
                </a:ext>
              </a:extLst>
            </p:cNvPr>
            <p:cNvSpPr/>
            <p:nvPr/>
          </p:nvSpPr>
          <p:spPr>
            <a:xfrm>
              <a:off x="6390375" y="3768804"/>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004FFAAB-8306-46E6-BF2A-580B517D4F77}"/>
                </a:ext>
              </a:extLst>
            </p:cNvPr>
            <p:cNvSpPr/>
            <p:nvPr/>
          </p:nvSpPr>
          <p:spPr>
            <a:xfrm>
              <a:off x="6386538" y="3769146"/>
              <a:ext cx="19050" cy="28575"/>
            </a:xfrm>
            <a:custGeom>
              <a:avLst/>
              <a:gdLst>
                <a:gd name="connsiteX0" fmla="*/ 9500 w 19050"/>
                <a:gd name="connsiteY0" fmla="*/ 17994 h 28575"/>
                <a:gd name="connsiteX1" fmla="*/ 9500 w 19050"/>
                <a:gd name="connsiteY1" fmla="*/ 17994 h 28575"/>
              </a:gdLst>
              <a:ahLst/>
              <a:cxnLst>
                <a:cxn ang="0">
                  <a:pos x="connsiteX0" y="connsiteY0"/>
                </a:cxn>
                <a:cxn ang="0">
                  <a:pos x="connsiteX1" y="connsiteY1"/>
                </a:cxn>
              </a:cxnLst>
              <a:rect l="l" t="t" r="r" b="b"/>
              <a:pathLst>
                <a:path w="19050" h="28575">
                  <a:moveTo>
                    <a:pt x="9500" y="17994"/>
                  </a:moveTo>
                  <a:cubicBezTo>
                    <a:pt x="39027" y="37996"/>
                    <a:pt x="-2883" y="-14391"/>
                    <a:pt x="9500" y="179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76FDAB7C-3483-4728-A445-AEFAE50195CC}"/>
                </a:ext>
              </a:extLst>
            </p:cNvPr>
            <p:cNvSpPr/>
            <p:nvPr/>
          </p:nvSpPr>
          <p:spPr>
            <a:xfrm>
              <a:off x="6386594" y="377809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8491" y="8096"/>
                    <a:pt x="7538" y="8096"/>
                    <a:pt x="7538" y="7144"/>
                  </a:cubicBezTo>
                  <a:cubicBezTo>
                    <a:pt x="6586" y="8096"/>
                    <a:pt x="7538" y="9049"/>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DBB9AD1A-FC59-4361-BDA8-38B16DB09C58}"/>
                </a:ext>
              </a:extLst>
            </p:cNvPr>
            <p:cNvSpPr/>
            <p:nvPr/>
          </p:nvSpPr>
          <p:spPr>
            <a:xfrm>
              <a:off x="6383179" y="381904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203D9FAE-A67C-449D-BBA6-0BA1A2B44EB5}"/>
                </a:ext>
              </a:extLst>
            </p:cNvPr>
            <p:cNvSpPr/>
            <p:nvPr/>
          </p:nvSpPr>
          <p:spPr>
            <a:xfrm>
              <a:off x="6341269" y="35352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083ACFA4-8761-4BBD-B23E-1D980BD2A446}"/>
                </a:ext>
              </a:extLst>
            </p:cNvPr>
            <p:cNvSpPr/>
            <p:nvPr/>
          </p:nvSpPr>
          <p:spPr>
            <a:xfrm>
              <a:off x="6390905" y="3921067"/>
              <a:ext cx="9525" cy="9525"/>
            </a:xfrm>
            <a:custGeom>
              <a:avLst/>
              <a:gdLst>
                <a:gd name="connsiteX0" fmla="*/ 7990 w 9525"/>
                <a:gd name="connsiteY0" fmla="*/ 8947 h 9525"/>
                <a:gd name="connsiteX1" fmla="*/ 7990 w 9525"/>
                <a:gd name="connsiteY1" fmla="*/ 8947 h 9525"/>
              </a:gdLst>
              <a:ahLst/>
              <a:cxnLst>
                <a:cxn ang="0">
                  <a:pos x="connsiteX0" y="connsiteY0"/>
                </a:cxn>
                <a:cxn ang="0">
                  <a:pos x="connsiteX1" y="connsiteY1"/>
                </a:cxn>
              </a:cxnLst>
              <a:rect l="l" t="t" r="r" b="b"/>
              <a:pathLst>
                <a:path w="9525" h="9525">
                  <a:moveTo>
                    <a:pt x="7990" y="8947"/>
                  </a:moveTo>
                  <a:cubicBezTo>
                    <a:pt x="7990" y="6090"/>
                    <a:pt x="6085" y="7042"/>
                    <a:pt x="7990"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9FD601FE-D34B-4846-BFEB-9226C59ED40A}"/>
                </a:ext>
              </a:extLst>
            </p:cNvPr>
            <p:cNvSpPr/>
            <p:nvPr/>
          </p:nvSpPr>
          <p:spPr>
            <a:xfrm>
              <a:off x="6378416" y="378380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BEF618EE-DABE-4363-BFA9-478ED5CBD9B6}"/>
                </a:ext>
              </a:extLst>
            </p:cNvPr>
            <p:cNvSpPr/>
            <p:nvPr/>
          </p:nvSpPr>
          <p:spPr>
            <a:xfrm>
              <a:off x="6380572" y="3923823"/>
              <a:ext cx="9525" cy="19050"/>
            </a:xfrm>
            <a:custGeom>
              <a:avLst/>
              <a:gdLst>
                <a:gd name="connsiteX0" fmla="*/ 9750 w 9525"/>
                <a:gd name="connsiteY0" fmla="*/ 7144 h 19050"/>
                <a:gd name="connsiteX1" fmla="*/ 9750 w 9525"/>
                <a:gd name="connsiteY1" fmla="*/ 7144 h 19050"/>
              </a:gdLst>
              <a:ahLst/>
              <a:cxnLst>
                <a:cxn ang="0">
                  <a:pos x="connsiteX0" y="connsiteY0"/>
                </a:cxn>
                <a:cxn ang="0">
                  <a:pos x="connsiteX1" y="connsiteY1"/>
                </a:cxn>
              </a:cxnLst>
              <a:rect l="l" t="t" r="r" b="b"/>
              <a:pathLst>
                <a:path w="9525" h="19050">
                  <a:moveTo>
                    <a:pt x="9750" y="7144"/>
                  </a:moveTo>
                  <a:cubicBezTo>
                    <a:pt x="7845" y="9049"/>
                    <a:pt x="4988" y="18574"/>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67C8051F-1577-409B-8773-F0D454C1CBE2}"/>
                </a:ext>
              </a:extLst>
            </p:cNvPr>
            <p:cNvSpPr/>
            <p:nvPr/>
          </p:nvSpPr>
          <p:spPr>
            <a:xfrm>
              <a:off x="6383179" y="3930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A4B68386-2E43-427C-83F2-FF8BA40463F5}"/>
                </a:ext>
              </a:extLst>
            </p:cNvPr>
            <p:cNvSpPr/>
            <p:nvPr/>
          </p:nvSpPr>
          <p:spPr>
            <a:xfrm>
              <a:off x="6298764" y="3132296"/>
              <a:ext cx="133350" cy="933450"/>
            </a:xfrm>
            <a:custGeom>
              <a:avLst/>
              <a:gdLst>
                <a:gd name="connsiteX0" fmla="*/ 50602 w 133350"/>
                <a:gd name="connsiteY0" fmla="*/ 406241 h 933450"/>
                <a:gd name="connsiteX1" fmla="*/ 42982 w 133350"/>
                <a:gd name="connsiteY1" fmla="*/ 369094 h 933450"/>
                <a:gd name="connsiteX2" fmla="*/ 35361 w 133350"/>
                <a:gd name="connsiteY2" fmla="*/ 365284 h 933450"/>
                <a:gd name="connsiteX3" fmla="*/ 48696 w 133350"/>
                <a:gd name="connsiteY3" fmla="*/ 346234 h 933450"/>
                <a:gd name="connsiteX4" fmla="*/ 27741 w 133350"/>
                <a:gd name="connsiteY4" fmla="*/ 290989 h 933450"/>
                <a:gd name="connsiteX5" fmla="*/ 26789 w 133350"/>
                <a:gd name="connsiteY5" fmla="*/ 303371 h 933450"/>
                <a:gd name="connsiteX6" fmla="*/ 22979 w 133350"/>
                <a:gd name="connsiteY6" fmla="*/ 216694 h 933450"/>
                <a:gd name="connsiteX7" fmla="*/ 36314 w 133350"/>
                <a:gd name="connsiteY7" fmla="*/ 219551 h 933450"/>
                <a:gd name="connsiteX8" fmla="*/ 8691 w 133350"/>
                <a:gd name="connsiteY8" fmla="*/ 7144 h 933450"/>
                <a:gd name="connsiteX9" fmla="*/ 26789 w 133350"/>
                <a:gd name="connsiteY9" fmla="*/ 25241 h 933450"/>
                <a:gd name="connsiteX10" fmla="*/ 27741 w 133350"/>
                <a:gd name="connsiteY10" fmla="*/ 13811 h 933450"/>
                <a:gd name="connsiteX11" fmla="*/ 53459 w 133350"/>
                <a:gd name="connsiteY11" fmla="*/ 139541 h 933450"/>
                <a:gd name="connsiteX12" fmla="*/ 39171 w 133350"/>
                <a:gd name="connsiteY12" fmla="*/ 126206 h 933450"/>
                <a:gd name="connsiteX13" fmla="*/ 49649 w 133350"/>
                <a:gd name="connsiteY13" fmla="*/ 153829 h 933450"/>
                <a:gd name="connsiteX14" fmla="*/ 55364 w 133350"/>
                <a:gd name="connsiteY14" fmla="*/ 142399 h 933450"/>
                <a:gd name="connsiteX15" fmla="*/ 68699 w 133350"/>
                <a:gd name="connsiteY15" fmla="*/ 224314 h 933450"/>
                <a:gd name="connsiteX16" fmla="*/ 58221 w 133350"/>
                <a:gd name="connsiteY16" fmla="*/ 224314 h 933450"/>
                <a:gd name="connsiteX17" fmla="*/ 76319 w 133350"/>
                <a:gd name="connsiteY17" fmla="*/ 273844 h 933450"/>
                <a:gd name="connsiteX18" fmla="*/ 59174 w 133350"/>
                <a:gd name="connsiteY18" fmla="*/ 267176 h 933450"/>
                <a:gd name="connsiteX19" fmla="*/ 62984 w 133350"/>
                <a:gd name="connsiteY19" fmla="*/ 270034 h 933450"/>
                <a:gd name="connsiteX20" fmla="*/ 105846 w 133350"/>
                <a:gd name="connsiteY20" fmla="*/ 409099 h 933450"/>
                <a:gd name="connsiteX21" fmla="*/ 113466 w 133350"/>
                <a:gd name="connsiteY21" fmla="*/ 420529 h 933450"/>
                <a:gd name="connsiteX22" fmla="*/ 114419 w 133350"/>
                <a:gd name="connsiteY22" fmla="*/ 402431 h 933450"/>
                <a:gd name="connsiteX23" fmla="*/ 91559 w 133350"/>
                <a:gd name="connsiteY23" fmla="*/ 346234 h 933450"/>
                <a:gd name="connsiteX24" fmla="*/ 101084 w 133350"/>
                <a:gd name="connsiteY24" fmla="*/ 353854 h 933450"/>
                <a:gd name="connsiteX25" fmla="*/ 100132 w 133350"/>
                <a:gd name="connsiteY25" fmla="*/ 371951 h 933450"/>
                <a:gd name="connsiteX26" fmla="*/ 105846 w 133350"/>
                <a:gd name="connsiteY26" fmla="*/ 362426 h 933450"/>
                <a:gd name="connsiteX27" fmla="*/ 123944 w 133350"/>
                <a:gd name="connsiteY27" fmla="*/ 433864 h 933450"/>
                <a:gd name="connsiteX28" fmla="*/ 120134 w 133350"/>
                <a:gd name="connsiteY28" fmla="*/ 438626 h 933450"/>
                <a:gd name="connsiteX29" fmla="*/ 100132 w 133350"/>
                <a:gd name="connsiteY29" fmla="*/ 430054 h 933450"/>
                <a:gd name="connsiteX30" fmla="*/ 99179 w 133350"/>
                <a:gd name="connsiteY30" fmla="*/ 426244 h 933450"/>
                <a:gd name="connsiteX31" fmla="*/ 108704 w 133350"/>
                <a:gd name="connsiteY31" fmla="*/ 465296 h 933450"/>
                <a:gd name="connsiteX32" fmla="*/ 124896 w 133350"/>
                <a:gd name="connsiteY32" fmla="*/ 508159 h 933450"/>
                <a:gd name="connsiteX33" fmla="*/ 115371 w 133350"/>
                <a:gd name="connsiteY33" fmla="*/ 470059 h 933450"/>
                <a:gd name="connsiteX34" fmla="*/ 127754 w 133350"/>
                <a:gd name="connsiteY34" fmla="*/ 472916 h 933450"/>
                <a:gd name="connsiteX35" fmla="*/ 113466 w 133350"/>
                <a:gd name="connsiteY35" fmla="*/ 590074 h 933450"/>
                <a:gd name="connsiteX36" fmla="*/ 101084 w 133350"/>
                <a:gd name="connsiteY36" fmla="*/ 554831 h 933450"/>
                <a:gd name="connsiteX37" fmla="*/ 114419 w 133350"/>
                <a:gd name="connsiteY37" fmla="*/ 562451 h 933450"/>
                <a:gd name="connsiteX38" fmla="*/ 123944 w 133350"/>
                <a:gd name="connsiteY38" fmla="*/ 535781 h 933450"/>
                <a:gd name="connsiteX39" fmla="*/ 102036 w 133350"/>
                <a:gd name="connsiteY39" fmla="*/ 546259 h 933450"/>
                <a:gd name="connsiteX40" fmla="*/ 93464 w 133350"/>
                <a:gd name="connsiteY40" fmla="*/ 608171 h 933450"/>
                <a:gd name="connsiteX41" fmla="*/ 92511 w 133350"/>
                <a:gd name="connsiteY41" fmla="*/ 589121 h 933450"/>
                <a:gd name="connsiteX42" fmla="*/ 97274 w 133350"/>
                <a:gd name="connsiteY42" fmla="*/ 581501 h 933450"/>
                <a:gd name="connsiteX43" fmla="*/ 111561 w 133350"/>
                <a:gd name="connsiteY43" fmla="*/ 590074 h 933450"/>
                <a:gd name="connsiteX44" fmla="*/ 119182 w 133350"/>
                <a:gd name="connsiteY44" fmla="*/ 628174 h 933450"/>
                <a:gd name="connsiteX45" fmla="*/ 118229 w 133350"/>
                <a:gd name="connsiteY45" fmla="*/ 632936 h 933450"/>
                <a:gd name="connsiteX46" fmla="*/ 106799 w 133350"/>
                <a:gd name="connsiteY46" fmla="*/ 614839 h 933450"/>
                <a:gd name="connsiteX47" fmla="*/ 112514 w 133350"/>
                <a:gd name="connsiteY47" fmla="*/ 633889 h 933450"/>
                <a:gd name="connsiteX48" fmla="*/ 102036 w 133350"/>
                <a:gd name="connsiteY48" fmla="*/ 620554 h 933450"/>
                <a:gd name="connsiteX49" fmla="*/ 98227 w 133350"/>
                <a:gd name="connsiteY49" fmla="*/ 609124 h 933450"/>
                <a:gd name="connsiteX50" fmla="*/ 118229 w 133350"/>
                <a:gd name="connsiteY50" fmla="*/ 672941 h 933450"/>
                <a:gd name="connsiteX51" fmla="*/ 113466 w 133350"/>
                <a:gd name="connsiteY51" fmla="*/ 643414 h 933450"/>
                <a:gd name="connsiteX52" fmla="*/ 110609 w 133350"/>
                <a:gd name="connsiteY52" fmla="*/ 656749 h 933450"/>
                <a:gd name="connsiteX53" fmla="*/ 94416 w 133350"/>
                <a:gd name="connsiteY53" fmla="*/ 646271 h 933450"/>
                <a:gd name="connsiteX54" fmla="*/ 102036 w 133350"/>
                <a:gd name="connsiteY54" fmla="*/ 649129 h 933450"/>
                <a:gd name="connsiteX55" fmla="*/ 108704 w 133350"/>
                <a:gd name="connsiteY55" fmla="*/ 715804 h 933450"/>
                <a:gd name="connsiteX56" fmla="*/ 105846 w 133350"/>
                <a:gd name="connsiteY56" fmla="*/ 680561 h 933450"/>
                <a:gd name="connsiteX57" fmla="*/ 115371 w 133350"/>
                <a:gd name="connsiteY57" fmla="*/ 727234 h 933450"/>
                <a:gd name="connsiteX58" fmla="*/ 113466 w 133350"/>
                <a:gd name="connsiteY58" fmla="*/ 729139 h 933450"/>
                <a:gd name="connsiteX59" fmla="*/ 118229 w 133350"/>
                <a:gd name="connsiteY59" fmla="*/ 749141 h 933450"/>
                <a:gd name="connsiteX60" fmla="*/ 104894 w 133350"/>
                <a:gd name="connsiteY60" fmla="*/ 731044 h 933450"/>
                <a:gd name="connsiteX61" fmla="*/ 114419 w 133350"/>
                <a:gd name="connsiteY61" fmla="*/ 857726 h 933450"/>
                <a:gd name="connsiteX62" fmla="*/ 114419 w 133350"/>
                <a:gd name="connsiteY62" fmla="*/ 832961 h 933450"/>
                <a:gd name="connsiteX63" fmla="*/ 102036 w 133350"/>
                <a:gd name="connsiteY63" fmla="*/ 831056 h 933450"/>
                <a:gd name="connsiteX64" fmla="*/ 123944 w 133350"/>
                <a:gd name="connsiteY64" fmla="*/ 858679 h 933450"/>
                <a:gd name="connsiteX65" fmla="*/ 100132 w 133350"/>
                <a:gd name="connsiteY65" fmla="*/ 863441 h 933450"/>
                <a:gd name="connsiteX66" fmla="*/ 113466 w 133350"/>
                <a:gd name="connsiteY66" fmla="*/ 886301 h 933450"/>
                <a:gd name="connsiteX67" fmla="*/ 112514 w 133350"/>
                <a:gd name="connsiteY67" fmla="*/ 870109 h 933450"/>
                <a:gd name="connsiteX68" fmla="*/ 112514 w 133350"/>
                <a:gd name="connsiteY68" fmla="*/ 867251 h 933450"/>
                <a:gd name="connsiteX69" fmla="*/ 104894 w 133350"/>
                <a:gd name="connsiteY69" fmla="*/ 923449 h 933450"/>
                <a:gd name="connsiteX70" fmla="*/ 102036 w 133350"/>
                <a:gd name="connsiteY70" fmla="*/ 927259 h 933450"/>
                <a:gd name="connsiteX71" fmla="*/ 90607 w 133350"/>
                <a:gd name="connsiteY71" fmla="*/ 910114 h 933450"/>
                <a:gd name="connsiteX72" fmla="*/ 87749 w 133350"/>
                <a:gd name="connsiteY72" fmla="*/ 916781 h 933450"/>
                <a:gd name="connsiteX73" fmla="*/ 84891 w 133350"/>
                <a:gd name="connsiteY73" fmla="*/ 859631 h 933450"/>
                <a:gd name="connsiteX74" fmla="*/ 91559 w 133350"/>
                <a:gd name="connsiteY74" fmla="*/ 887254 h 933450"/>
                <a:gd name="connsiteX75" fmla="*/ 90607 w 133350"/>
                <a:gd name="connsiteY75" fmla="*/ 907256 h 933450"/>
                <a:gd name="connsiteX76" fmla="*/ 96321 w 133350"/>
                <a:gd name="connsiteY76" fmla="*/ 922496 h 933450"/>
                <a:gd name="connsiteX77" fmla="*/ 96321 w 133350"/>
                <a:gd name="connsiteY77" fmla="*/ 933926 h 933450"/>
                <a:gd name="connsiteX78" fmla="*/ 85844 w 133350"/>
                <a:gd name="connsiteY78" fmla="*/ 925354 h 933450"/>
                <a:gd name="connsiteX79" fmla="*/ 89654 w 133350"/>
                <a:gd name="connsiteY79" fmla="*/ 847249 h 933450"/>
                <a:gd name="connsiteX80" fmla="*/ 73461 w 133350"/>
                <a:gd name="connsiteY80" fmla="*/ 798671 h 933450"/>
                <a:gd name="connsiteX81" fmla="*/ 89654 w 133350"/>
                <a:gd name="connsiteY81" fmla="*/ 793909 h 933450"/>
                <a:gd name="connsiteX82" fmla="*/ 72509 w 133350"/>
                <a:gd name="connsiteY82" fmla="*/ 740569 h 933450"/>
                <a:gd name="connsiteX83" fmla="*/ 91559 w 133350"/>
                <a:gd name="connsiteY83" fmla="*/ 751999 h 933450"/>
                <a:gd name="connsiteX84" fmla="*/ 78224 w 133350"/>
                <a:gd name="connsiteY84" fmla="*/ 610076 h 933450"/>
                <a:gd name="connsiteX85" fmla="*/ 59174 w 133350"/>
                <a:gd name="connsiteY85" fmla="*/ 598646 h 933450"/>
                <a:gd name="connsiteX86" fmla="*/ 71557 w 133350"/>
                <a:gd name="connsiteY86" fmla="*/ 590074 h 933450"/>
                <a:gd name="connsiteX87" fmla="*/ 91559 w 133350"/>
                <a:gd name="connsiteY87" fmla="*/ 604361 h 933450"/>
                <a:gd name="connsiteX88" fmla="*/ 66794 w 133350"/>
                <a:gd name="connsiteY88" fmla="*/ 567214 h 933450"/>
                <a:gd name="connsiteX89" fmla="*/ 68699 w 133350"/>
                <a:gd name="connsiteY89" fmla="*/ 591026 h 933450"/>
                <a:gd name="connsiteX90" fmla="*/ 33457 w 133350"/>
                <a:gd name="connsiteY90" fmla="*/ 521494 h 933450"/>
                <a:gd name="connsiteX91" fmla="*/ 30599 w 133350"/>
                <a:gd name="connsiteY91" fmla="*/ 502444 h 933450"/>
                <a:gd name="connsiteX92" fmla="*/ 38219 w 133350"/>
                <a:gd name="connsiteY92" fmla="*/ 506254 h 933450"/>
                <a:gd name="connsiteX93" fmla="*/ 42982 w 133350"/>
                <a:gd name="connsiteY93" fmla="*/ 480536 h 933450"/>
                <a:gd name="connsiteX94" fmla="*/ 32504 w 133350"/>
                <a:gd name="connsiteY94" fmla="*/ 488156 h 933450"/>
                <a:gd name="connsiteX95" fmla="*/ 22979 w 133350"/>
                <a:gd name="connsiteY95" fmla="*/ 467201 h 933450"/>
                <a:gd name="connsiteX96" fmla="*/ 21074 w 133350"/>
                <a:gd name="connsiteY96" fmla="*/ 463391 h 933450"/>
                <a:gd name="connsiteX97" fmla="*/ 36314 w 133350"/>
                <a:gd name="connsiteY97" fmla="*/ 474821 h 933450"/>
                <a:gd name="connsiteX98" fmla="*/ 45839 w 133350"/>
                <a:gd name="connsiteY98" fmla="*/ 472916 h 933450"/>
                <a:gd name="connsiteX99" fmla="*/ 15359 w 133350"/>
                <a:gd name="connsiteY99" fmla="*/ 445294 h 933450"/>
                <a:gd name="connsiteX100" fmla="*/ 50602 w 133350"/>
                <a:gd name="connsiteY100" fmla="*/ 416719 h 933450"/>
                <a:gd name="connsiteX101" fmla="*/ 60127 w 133350"/>
                <a:gd name="connsiteY101" fmla="*/ 445294 h 933450"/>
                <a:gd name="connsiteX102" fmla="*/ 63936 w 133350"/>
                <a:gd name="connsiteY102" fmla="*/ 433864 h 933450"/>
                <a:gd name="connsiteX103" fmla="*/ 50602 w 133350"/>
                <a:gd name="connsiteY103" fmla="*/ 406241 h 933450"/>
                <a:gd name="connsiteX104" fmla="*/ 16311 w 133350"/>
                <a:gd name="connsiteY104" fmla="*/ 45244 h 933450"/>
                <a:gd name="connsiteX105" fmla="*/ 18216 w 133350"/>
                <a:gd name="connsiteY105" fmla="*/ 46196 h 933450"/>
                <a:gd name="connsiteX106" fmla="*/ 16311 w 133350"/>
                <a:gd name="connsiteY106" fmla="*/ 45244 h 933450"/>
                <a:gd name="connsiteX107" fmla="*/ 82986 w 133350"/>
                <a:gd name="connsiteY107" fmla="*/ 514826 h 933450"/>
                <a:gd name="connsiteX108" fmla="*/ 64889 w 133350"/>
                <a:gd name="connsiteY108" fmla="*/ 491966 h 933450"/>
                <a:gd name="connsiteX109" fmla="*/ 82986 w 133350"/>
                <a:gd name="connsiteY109" fmla="*/ 514826 h 933450"/>
                <a:gd name="connsiteX110" fmla="*/ 67746 w 133350"/>
                <a:gd name="connsiteY110" fmla="*/ 521494 h 933450"/>
                <a:gd name="connsiteX111" fmla="*/ 67746 w 133350"/>
                <a:gd name="connsiteY111" fmla="*/ 521494 h 933450"/>
                <a:gd name="connsiteX112" fmla="*/ 72509 w 133350"/>
                <a:gd name="connsiteY112" fmla="*/ 524351 h 933450"/>
                <a:gd name="connsiteX113" fmla="*/ 72509 w 133350"/>
                <a:gd name="connsiteY113" fmla="*/ 523399 h 933450"/>
                <a:gd name="connsiteX114" fmla="*/ 72509 w 133350"/>
                <a:gd name="connsiteY114" fmla="*/ 524351 h 933450"/>
                <a:gd name="connsiteX115" fmla="*/ 63936 w 133350"/>
                <a:gd name="connsiteY115" fmla="*/ 441484 h 933450"/>
                <a:gd name="connsiteX116" fmla="*/ 63936 w 133350"/>
                <a:gd name="connsiteY116" fmla="*/ 441484 h 933450"/>
                <a:gd name="connsiteX117" fmla="*/ 60127 w 133350"/>
                <a:gd name="connsiteY117" fmla="*/ 451009 h 933450"/>
                <a:gd name="connsiteX118" fmla="*/ 60127 w 133350"/>
                <a:gd name="connsiteY118" fmla="*/ 451009 h 933450"/>
                <a:gd name="connsiteX119" fmla="*/ 52507 w 133350"/>
                <a:gd name="connsiteY119" fmla="*/ 479584 h 933450"/>
                <a:gd name="connsiteX120" fmla="*/ 52507 w 133350"/>
                <a:gd name="connsiteY120" fmla="*/ 479584 h 933450"/>
                <a:gd name="connsiteX121" fmla="*/ 95369 w 133350"/>
                <a:gd name="connsiteY121" fmla="*/ 844391 h 933450"/>
                <a:gd name="connsiteX122" fmla="*/ 95369 w 133350"/>
                <a:gd name="connsiteY122" fmla="*/ 844391 h 933450"/>
                <a:gd name="connsiteX123" fmla="*/ 99179 w 133350"/>
                <a:gd name="connsiteY123" fmla="*/ 774859 h 933450"/>
                <a:gd name="connsiteX124" fmla="*/ 86796 w 133350"/>
                <a:gd name="connsiteY124" fmla="*/ 745331 h 933450"/>
                <a:gd name="connsiteX125" fmla="*/ 94416 w 133350"/>
                <a:gd name="connsiteY125" fmla="*/ 754856 h 933450"/>
                <a:gd name="connsiteX126" fmla="*/ 93464 w 133350"/>
                <a:gd name="connsiteY126" fmla="*/ 748189 h 933450"/>
                <a:gd name="connsiteX127" fmla="*/ 90607 w 133350"/>
                <a:gd name="connsiteY127" fmla="*/ 768191 h 933450"/>
                <a:gd name="connsiteX128" fmla="*/ 95369 w 133350"/>
                <a:gd name="connsiteY128" fmla="*/ 807244 h 933450"/>
                <a:gd name="connsiteX129" fmla="*/ 97274 w 133350"/>
                <a:gd name="connsiteY129" fmla="*/ 812006 h 933450"/>
                <a:gd name="connsiteX130" fmla="*/ 99179 w 133350"/>
                <a:gd name="connsiteY130" fmla="*/ 774859 h 933450"/>
                <a:gd name="connsiteX131" fmla="*/ 90607 w 133350"/>
                <a:gd name="connsiteY131" fmla="*/ 596741 h 933450"/>
                <a:gd name="connsiteX132" fmla="*/ 99179 w 133350"/>
                <a:gd name="connsiteY132" fmla="*/ 643414 h 933450"/>
                <a:gd name="connsiteX133" fmla="*/ 88702 w 133350"/>
                <a:gd name="connsiteY133" fmla="*/ 647224 h 933450"/>
                <a:gd name="connsiteX134" fmla="*/ 87749 w 133350"/>
                <a:gd name="connsiteY134" fmla="*/ 624364 h 933450"/>
                <a:gd name="connsiteX135" fmla="*/ 66794 w 133350"/>
                <a:gd name="connsiteY135" fmla="*/ 638651 h 933450"/>
                <a:gd name="connsiteX136" fmla="*/ 73461 w 133350"/>
                <a:gd name="connsiteY136" fmla="*/ 656749 h 933450"/>
                <a:gd name="connsiteX137" fmla="*/ 80129 w 133350"/>
                <a:gd name="connsiteY137" fmla="*/ 641509 h 933450"/>
                <a:gd name="connsiteX138" fmla="*/ 90607 w 133350"/>
                <a:gd name="connsiteY138" fmla="*/ 692944 h 933450"/>
                <a:gd name="connsiteX139" fmla="*/ 86796 w 133350"/>
                <a:gd name="connsiteY139" fmla="*/ 693896 h 933450"/>
                <a:gd name="connsiteX140" fmla="*/ 95369 w 133350"/>
                <a:gd name="connsiteY140" fmla="*/ 738664 h 933450"/>
                <a:gd name="connsiteX141" fmla="*/ 102989 w 133350"/>
                <a:gd name="connsiteY141" fmla="*/ 674846 h 933450"/>
                <a:gd name="connsiteX142" fmla="*/ 87749 w 133350"/>
                <a:gd name="connsiteY142" fmla="*/ 668179 h 933450"/>
                <a:gd name="connsiteX143" fmla="*/ 99179 w 133350"/>
                <a:gd name="connsiteY143" fmla="*/ 671989 h 933450"/>
                <a:gd name="connsiteX144" fmla="*/ 99179 w 133350"/>
                <a:gd name="connsiteY144" fmla="*/ 639604 h 933450"/>
                <a:gd name="connsiteX145" fmla="*/ 90607 w 133350"/>
                <a:gd name="connsiteY145" fmla="*/ 596741 h 933450"/>
                <a:gd name="connsiteX146" fmla="*/ 84891 w 133350"/>
                <a:gd name="connsiteY146" fmla="*/ 575786 h 933450"/>
                <a:gd name="connsiteX147" fmla="*/ 72509 w 133350"/>
                <a:gd name="connsiteY147" fmla="*/ 531019 h 933450"/>
                <a:gd name="connsiteX148" fmla="*/ 64889 w 133350"/>
                <a:gd name="connsiteY148" fmla="*/ 526256 h 933450"/>
                <a:gd name="connsiteX149" fmla="*/ 59174 w 133350"/>
                <a:gd name="connsiteY149" fmla="*/ 525304 h 933450"/>
                <a:gd name="connsiteX150" fmla="*/ 84891 w 133350"/>
                <a:gd name="connsiteY150" fmla="*/ 575786 h 933450"/>
                <a:gd name="connsiteX151" fmla="*/ 105846 w 133350"/>
                <a:gd name="connsiteY151" fmla="*/ 456724 h 933450"/>
                <a:gd name="connsiteX152" fmla="*/ 105846 w 133350"/>
                <a:gd name="connsiteY152" fmla="*/ 45672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3350" h="933450">
                  <a:moveTo>
                    <a:pt x="50602" y="406241"/>
                  </a:moveTo>
                  <a:cubicBezTo>
                    <a:pt x="48696" y="400526"/>
                    <a:pt x="42982" y="370046"/>
                    <a:pt x="42982" y="369094"/>
                  </a:cubicBezTo>
                  <a:cubicBezTo>
                    <a:pt x="44886" y="376714"/>
                    <a:pt x="42029" y="375761"/>
                    <a:pt x="35361" y="365284"/>
                  </a:cubicBezTo>
                  <a:cubicBezTo>
                    <a:pt x="30599" y="371951"/>
                    <a:pt x="49649" y="351949"/>
                    <a:pt x="48696" y="346234"/>
                  </a:cubicBezTo>
                  <a:cubicBezTo>
                    <a:pt x="38219" y="357664"/>
                    <a:pt x="29646" y="290989"/>
                    <a:pt x="27741" y="290989"/>
                  </a:cubicBezTo>
                  <a:cubicBezTo>
                    <a:pt x="35361" y="296704"/>
                    <a:pt x="35361" y="300514"/>
                    <a:pt x="26789" y="303371"/>
                  </a:cubicBezTo>
                  <a:cubicBezTo>
                    <a:pt x="40124" y="270986"/>
                    <a:pt x="24884" y="243364"/>
                    <a:pt x="22979" y="216694"/>
                  </a:cubicBezTo>
                  <a:cubicBezTo>
                    <a:pt x="30599" y="228124"/>
                    <a:pt x="25836" y="213836"/>
                    <a:pt x="36314" y="219551"/>
                  </a:cubicBezTo>
                  <a:cubicBezTo>
                    <a:pt x="53459" y="170974"/>
                    <a:pt x="-2739" y="63341"/>
                    <a:pt x="8691" y="7144"/>
                  </a:cubicBezTo>
                  <a:cubicBezTo>
                    <a:pt x="19169" y="11906"/>
                    <a:pt x="18216" y="21431"/>
                    <a:pt x="26789" y="25241"/>
                  </a:cubicBezTo>
                  <a:cubicBezTo>
                    <a:pt x="30599" y="20479"/>
                    <a:pt x="28694" y="18574"/>
                    <a:pt x="27741" y="13811"/>
                  </a:cubicBezTo>
                  <a:cubicBezTo>
                    <a:pt x="52507" y="36671"/>
                    <a:pt x="38219" y="100489"/>
                    <a:pt x="53459" y="139541"/>
                  </a:cubicBezTo>
                  <a:cubicBezTo>
                    <a:pt x="54411" y="139541"/>
                    <a:pt x="39171" y="126206"/>
                    <a:pt x="39171" y="126206"/>
                  </a:cubicBezTo>
                  <a:cubicBezTo>
                    <a:pt x="38219" y="136684"/>
                    <a:pt x="46791" y="143351"/>
                    <a:pt x="49649" y="153829"/>
                  </a:cubicBezTo>
                  <a:cubicBezTo>
                    <a:pt x="51554" y="150971"/>
                    <a:pt x="52507" y="142399"/>
                    <a:pt x="55364" y="142399"/>
                  </a:cubicBezTo>
                  <a:cubicBezTo>
                    <a:pt x="56316" y="162401"/>
                    <a:pt x="48696" y="209074"/>
                    <a:pt x="68699" y="224314"/>
                  </a:cubicBezTo>
                  <a:cubicBezTo>
                    <a:pt x="71557" y="220504"/>
                    <a:pt x="60127" y="226219"/>
                    <a:pt x="58221" y="224314"/>
                  </a:cubicBezTo>
                  <a:cubicBezTo>
                    <a:pt x="58221" y="222409"/>
                    <a:pt x="73461" y="273844"/>
                    <a:pt x="76319" y="273844"/>
                  </a:cubicBezTo>
                  <a:cubicBezTo>
                    <a:pt x="71557" y="281464"/>
                    <a:pt x="57269" y="251936"/>
                    <a:pt x="59174" y="267176"/>
                  </a:cubicBezTo>
                  <a:cubicBezTo>
                    <a:pt x="61079" y="271939"/>
                    <a:pt x="62984" y="272891"/>
                    <a:pt x="62984" y="270034"/>
                  </a:cubicBezTo>
                  <a:cubicBezTo>
                    <a:pt x="93464" y="310991"/>
                    <a:pt x="89654" y="385286"/>
                    <a:pt x="105846" y="409099"/>
                  </a:cubicBezTo>
                  <a:cubicBezTo>
                    <a:pt x="103941" y="408146"/>
                    <a:pt x="76319" y="373856"/>
                    <a:pt x="113466" y="420529"/>
                  </a:cubicBezTo>
                  <a:cubicBezTo>
                    <a:pt x="118229" y="397669"/>
                    <a:pt x="118229" y="391954"/>
                    <a:pt x="114419" y="402431"/>
                  </a:cubicBezTo>
                  <a:cubicBezTo>
                    <a:pt x="104894" y="388144"/>
                    <a:pt x="98227" y="374809"/>
                    <a:pt x="91559" y="346234"/>
                  </a:cubicBezTo>
                  <a:cubicBezTo>
                    <a:pt x="96321" y="359569"/>
                    <a:pt x="99179" y="361474"/>
                    <a:pt x="101084" y="353854"/>
                  </a:cubicBezTo>
                  <a:cubicBezTo>
                    <a:pt x="105846" y="360521"/>
                    <a:pt x="105846" y="367189"/>
                    <a:pt x="100132" y="371951"/>
                  </a:cubicBezTo>
                  <a:cubicBezTo>
                    <a:pt x="107752" y="374809"/>
                    <a:pt x="109657" y="370999"/>
                    <a:pt x="105846" y="362426"/>
                  </a:cubicBezTo>
                  <a:cubicBezTo>
                    <a:pt x="105846" y="381476"/>
                    <a:pt x="122039" y="432911"/>
                    <a:pt x="123944" y="433864"/>
                  </a:cubicBezTo>
                  <a:cubicBezTo>
                    <a:pt x="119182" y="430054"/>
                    <a:pt x="117277" y="431006"/>
                    <a:pt x="120134" y="438626"/>
                  </a:cubicBezTo>
                  <a:cubicBezTo>
                    <a:pt x="122039" y="438626"/>
                    <a:pt x="101084" y="430054"/>
                    <a:pt x="100132" y="430054"/>
                  </a:cubicBezTo>
                  <a:cubicBezTo>
                    <a:pt x="102036" y="430054"/>
                    <a:pt x="102036" y="428149"/>
                    <a:pt x="99179" y="426244"/>
                  </a:cubicBezTo>
                  <a:cubicBezTo>
                    <a:pt x="96321" y="425291"/>
                    <a:pt x="120134" y="470059"/>
                    <a:pt x="108704" y="465296"/>
                  </a:cubicBezTo>
                  <a:cubicBezTo>
                    <a:pt x="102989" y="467201"/>
                    <a:pt x="95369" y="502444"/>
                    <a:pt x="124896" y="508159"/>
                  </a:cubicBezTo>
                  <a:cubicBezTo>
                    <a:pt x="114419" y="501491"/>
                    <a:pt x="115371" y="471011"/>
                    <a:pt x="115371" y="470059"/>
                  </a:cubicBezTo>
                  <a:cubicBezTo>
                    <a:pt x="118229" y="470059"/>
                    <a:pt x="127754" y="473869"/>
                    <a:pt x="127754" y="472916"/>
                  </a:cubicBezTo>
                  <a:cubicBezTo>
                    <a:pt x="122991" y="511016"/>
                    <a:pt x="108704" y="536734"/>
                    <a:pt x="113466" y="590074"/>
                  </a:cubicBezTo>
                  <a:cubicBezTo>
                    <a:pt x="112514" y="588169"/>
                    <a:pt x="100132" y="560546"/>
                    <a:pt x="101084" y="554831"/>
                  </a:cubicBezTo>
                  <a:cubicBezTo>
                    <a:pt x="104894" y="558641"/>
                    <a:pt x="109657" y="561499"/>
                    <a:pt x="114419" y="562451"/>
                  </a:cubicBezTo>
                  <a:cubicBezTo>
                    <a:pt x="110609" y="558641"/>
                    <a:pt x="132516" y="532924"/>
                    <a:pt x="123944" y="535781"/>
                  </a:cubicBezTo>
                  <a:cubicBezTo>
                    <a:pt x="121086" y="565309"/>
                    <a:pt x="122991" y="544354"/>
                    <a:pt x="102036" y="546259"/>
                  </a:cubicBezTo>
                  <a:cubicBezTo>
                    <a:pt x="105846" y="550069"/>
                    <a:pt x="101084" y="595789"/>
                    <a:pt x="93464" y="608171"/>
                  </a:cubicBezTo>
                  <a:cubicBezTo>
                    <a:pt x="124896" y="614839"/>
                    <a:pt x="93464" y="594836"/>
                    <a:pt x="92511" y="589121"/>
                  </a:cubicBezTo>
                  <a:cubicBezTo>
                    <a:pt x="97274" y="592931"/>
                    <a:pt x="99179" y="591026"/>
                    <a:pt x="97274" y="581501"/>
                  </a:cubicBezTo>
                  <a:cubicBezTo>
                    <a:pt x="117277" y="594836"/>
                    <a:pt x="96321" y="586264"/>
                    <a:pt x="111561" y="590074"/>
                  </a:cubicBezTo>
                  <a:cubicBezTo>
                    <a:pt x="109657" y="588169"/>
                    <a:pt x="119182" y="628174"/>
                    <a:pt x="119182" y="628174"/>
                  </a:cubicBezTo>
                  <a:cubicBezTo>
                    <a:pt x="116324" y="627221"/>
                    <a:pt x="116324" y="629126"/>
                    <a:pt x="118229" y="632936"/>
                  </a:cubicBezTo>
                  <a:cubicBezTo>
                    <a:pt x="123944" y="635794"/>
                    <a:pt x="102989" y="611029"/>
                    <a:pt x="106799" y="614839"/>
                  </a:cubicBezTo>
                  <a:cubicBezTo>
                    <a:pt x="112514" y="621506"/>
                    <a:pt x="115371" y="630079"/>
                    <a:pt x="112514" y="633889"/>
                  </a:cubicBezTo>
                  <a:cubicBezTo>
                    <a:pt x="106799" y="639604"/>
                    <a:pt x="102036" y="620554"/>
                    <a:pt x="102036" y="620554"/>
                  </a:cubicBezTo>
                  <a:cubicBezTo>
                    <a:pt x="106799" y="627221"/>
                    <a:pt x="105846" y="623411"/>
                    <a:pt x="98227" y="609124"/>
                  </a:cubicBezTo>
                  <a:cubicBezTo>
                    <a:pt x="96321" y="626269"/>
                    <a:pt x="114419" y="659606"/>
                    <a:pt x="118229" y="672941"/>
                  </a:cubicBezTo>
                  <a:cubicBezTo>
                    <a:pt x="106799" y="671989"/>
                    <a:pt x="122991" y="645319"/>
                    <a:pt x="113466" y="643414"/>
                  </a:cubicBezTo>
                  <a:cubicBezTo>
                    <a:pt x="107752" y="646271"/>
                    <a:pt x="106799" y="651034"/>
                    <a:pt x="110609" y="656749"/>
                  </a:cubicBezTo>
                  <a:cubicBezTo>
                    <a:pt x="111561" y="646271"/>
                    <a:pt x="105846" y="642461"/>
                    <a:pt x="94416" y="646271"/>
                  </a:cubicBezTo>
                  <a:cubicBezTo>
                    <a:pt x="96321" y="651034"/>
                    <a:pt x="99179" y="651986"/>
                    <a:pt x="102036" y="649129"/>
                  </a:cubicBezTo>
                  <a:cubicBezTo>
                    <a:pt x="119182" y="663416"/>
                    <a:pt x="126802" y="698659"/>
                    <a:pt x="108704" y="715804"/>
                  </a:cubicBezTo>
                  <a:cubicBezTo>
                    <a:pt x="105846" y="727234"/>
                    <a:pt x="128707" y="681514"/>
                    <a:pt x="105846" y="680561"/>
                  </a:cubicBezTo>
                  <a:cubicBezTo>
                    <a:pt x="83939" y="691991"/>
                    <a:pt x="120134" y="742474"/>
                    <a:pt x="115371" y="727234"/>
                  </a:cubicBezTo>
                  <a:cubicBezTo>
                    <a:pt x="103941" y="716756"/>
                    <a:pt x="131564" y="752951"/>
                    <a:pt x="113466" y="729139"/>
                  </a:cubicBezTo>
                  <a:cubicBezTo>
                    <a:pt x="119182" y="734854"/>
                    <a:pt x="121086" y="741521"/>
                    <a:pt x="118229" y="749141"/>
                  </a:cubicBezTo>
                  <a:cubicBezTo>
                    <a:pt x="119182" y="751999"/>
                    <a:pt x="103941" y="730091"/>
                    <a:pt x="104894" y="731044"/>
                  </a:cubicBezTo>
                  <a:cubicBezTo>
                    <a:pt x="93464" y="734854"/>
                    <a:pt x="124896" y="860584"/>
                    <a:pt x="114419" y="857726"/>
                  </a:cubicBezTo>
                  <a:cubicBezTo>
                    <a:pt x="116324" y="836771"/>
                    <a:pt x="110609" y="852011"/>
                    <a:pt x="114419" y="832961"/>
                  </a:cubicBezTo>
                  <a:cubicBezTo>
                    <a:pt x="122039" y="834866"/>
                    <a:pt x="99179" y="834866"/>
                    <a:pt x="102036" y="831056"/>
                  </a:cubicBezTo>
                  <a:cubicBezTo>
                    <a:pt x="102036" y="812006"/>
                    <a:pt x="109657" y="883444"/>
                    <a:pt x="123944" y="858679"/>
                  </a:cubicBezTo>
                  <a:cubicBezTo>
                    <a:pt x="129659" y="886301"/>
                    <a:pt x="100132" y="845344"/>
                    <a:pt x="100132" y="863441"/>
                  </a:cubicBezTo>
                  <a:cubicBezTo>
                    <a:pt x="104894" y="870109"/>
                    <a:pt x="105846" y="880586"/>
                    <a:pt x="113466" y="886301"/>
                  </a:cubicBezTo>
                  <a:cubicBezTo>
                    <a:pt x="122991" y="876776"/>
                    <a:pt x="122991" y="871061"/>
                    <a:pt x="112514" y="870109"/>
                  </a:cubicBezTo>
                  <a:cubicBezTo>
                    <a:pt x="114419" y="877729"/>
                    <a:pt x="112514" y="872966"/>
                    <a:pt x="112514" y="867251"/>
                  </a:cubicBezTo>
                  <a:cubicBezTo>
                    <a:pt x="125849" y="895826"/>
                    <a:pt x="97274" y="900589"/>
                    <a:pt x="104894" y="923449"/>
                  </a:cubicBezTo>
                  <a:cubicBezTo>
                    <a:pt x="103941" y="921544"/>
                    <a:pt x="102989" y="922496"/>
                    <a:pt x="102036" y="927259"/>
                  </a:cubicBezTo>
                  <a:cubicBezTo>
                    <a:pt x="97274" y="924401"/>
                    <a:pt x="96321" y="913924"/>
                    <a:pt x="90607" y="910114"/>
                  </a:cubicBezTo>
                  <a:cubicBezTo>
                    <a:pt x="95369" y="919639"/>
                    <a:pt x="94416" y="921544"/>
                    <a:pt x="87749" y="916781"/>
                  </a:cubicBezTo>
                  <a:cubicBezTo>
                    <a:pt x="82034" y="896779"/>
                    <a:pt x="98227" y="883444"/>
                    <a:pt x="84891" y="859631"/>
                  </a:cubicBezTo>
                  <a:cubicBezTo>
                    <a:pt x="81082" y="863441"/>
                    <a:pt x="96321" y="888206"/>
                    <a:pt x="91559" y="887254"/>
                  </a:cubicBezTo>
                  <a:cubicBezTo>
                    <a:pt x="90607" y="888206"/>
                    <a:pt x="95369" y="919639"/>
                    <a:pt x="90607" y="907256"/>
                  </a:cubicBezTo>
                  <a:cubicBezTo>
                    <a:pt x="86796" y="913924"/>
                    <a:pt x="88702" y="918686"/>
                    <a:pt x="96321" y="922496"/>
                  </a:cubicBezTo>
                  <a:cubicBezTo>
                    <a:pt x="96321" y="913924"/>
                    <a:pt x="96321" y="917734"/>
                    <a:pt x="96321" y="933926"/>
                  </a:cubicBezTo>
                  <a:cubicBezTo>
                    <a:pt x="70604" y="921544"/>
                    <a:pt x="103941" y="921544"/>
                    <a:pt x="85844" y="925354"/>
                  </a:cubicBezTo>
                  <a:cubicBezTo>
                    <a:pt x="58221" y="908209"/>
                    <a:pt x="91559" y="857726"/>
                    <a:pt x="89654" y="847249"/>
                  </a:cubicBezTo>
                  <a:cubicBezTo>
                    <a:pt x="88702" y="831056"/>
                    <a:pt x="61079" y="835819"/>
                    <a:pt x="73461" y="798671"/>
                  </a:cubicBezTo>
                  <a:cubicBezTo>
                    <a:pt x="72509" y="811054"/>
                    <a:pt x="86796" y="798671"/>
                    <a:pt x="89654" y="793909"/>
                  </a:cubicBezTo>
                  <a:cubicBezTo>
                    <a:pt x="89654" y="793909"/>
                    <a:pt x="81082" y="748189"/>
                    <a:pt x="72509" y="740569"/>
                  </a:cubicBezTo>
                  <a:cubicBezTo>
                    <a:pt x="87749" y="748189"/>
                    <a:pt x="82986" y="747236"/>
                    <a:pt x="91559" y="751999"/>
                  </a:cubicBezTo>
                  <a:cubicBezTo>
                    <a:pt x="88702" y="733901"/>
                    <a:pt x="63936" y="600551"/>
                    <a:pt x="78224" y="610076"/>
                  </a:cubicBezTo>
                  <a:cubicBezTo>
                    <a:pt x="74414" y="620554"/>
                    <a:pt x="60127" y="608171"/>
                    <a:pt x="59174" y="598646"/>
                  </a:cubicBezTo>
                  <a:cubicBezTo>
                    <a:pt x="63936" y="598646"/>
                    <a:pt x="78224" y="611029"/>
                    <a:pt x="71557" y="590074"/>
                  </a:cubicBezTo>
                  <a:cubicBezTo>
                    <a:pt x="74414" y="588169"/>
                    <a:pt x="99179" y="601504"/>
                    <a:pt x="91559" y="604361"/>
                  </a:cubicBezTo>
                  <a:cubicBezTo>
                    <a:pt x="92511" y="595789"/>
                    <a:pt x="73461" y="571976"/>
                    <a:pt x="66794" y="567214"/>
                  </a:cubicBezTo>
                  <a:cubicBezTo>
                    <a:pt x="67746" y="574834"/>
                    <a:pt x="67746" y="583406"/>
                    <a:pt x="68699" y="591026"/>
                  </a:cubicBezTo>
                  <a:cubicBezTo>
                    <a:pt x="50602" y="571976"/>
                    <a:pt x="43934" y="549116"/>
                    <a:pt x="33457" y="521494"/>
                  </a:cubicBezTo>
                  <a:cubicBezTo>
                    <a:pt x="34409" y="519589"/>
                    <a:pt x="34409" y="512921"/>
                    <a:pt x="30599" y="502444"/>
                  </a:cubicBezTo>
                  <a:cubicBezTo>
                    <a:pt x="36314" y="489109"/>
                    <a:pt x="29646" y="497681"/>
                    <a:pt x="38219" y="506254"/>
                  </a:cubicBezTo>
                  <a:cubicBezTo>
                    <a:pt x="35361" y="499586"/>
                    <a:pt x="42982" y="482441"/>
                    <a:pt x="42982" y="480536"/>
                  </a:cubicBezTo>
                  <a:cubicBezTo>
                    <a:pt x="34409" y="474821"/>
                    <a:pt x="30599" y="477679"/>
                    <a:pt x="32504" y="488156"/>
                  </a:cubicBezTo>
                  <a:cubicBezTo>
                    <a:pt x="35361" y="482441"/>
                    <a:pt x="26789" y="471011"/>
                    <a:pt x="22979" y="467201"/>
                  </a:cubicBezTo>
                  <a:cubicBezTo>
                    <a:pt x="28694" y="469106"/>
                    <a:pt x="28694" y="467201"/>
                    <a:pt x="21074" y="463391"/>
                  </a:cubicBezTo>
                  <a:cubicBezTo>
                    <a:pt x="30599" y="462439"/>
                    <a:pt x="36314" y="466249"/>
                    <a:pt x="36314" y="474821"/>
                  </a:cubicBezTo>
                  <a:cubicBezTo>
                    <a:pt x="37266" y="468154"/>
                    <a:pt x="40124" y="467201"/>
                    <a:pt x="45839" y="472916"/>
                  </a:cubicBezTo>
                  <a:cubicBezTo>
                    <a:pt x="50602" y="457676"/>
                    <a:pt x="17264" y="453866"/>
                    <a:pt x="15359" y="445294"/>
                  </a:cubicBezTo>
                  <a:cubicBezTo>
                    <a:pt x="53459" y="455771"/>
                    <a:pt x="48696" y="455771"/>
                    <a:pt x="50602" y="416719"/>
                  </a:cubicBezTo>
                  <a:cubicBezTo>
                    <a:pt x="58221" y="411956"/>
                    <a:pt x="56316" y="440531"/>
                    <a:pt x="60127" y="445294"/>
                  </a:cubicBezTo>
                  <a:cubicBezTo>
                    <a:pt x="59174" y="425291"/>
                    <a:pt x="60127" y="421481"/>
                    <a:pt x="63936" y="433864"/>
                  </a:cubicBezTo>
                  <a:cubicBezTo>
                    <a:pt x="63936" y="410051"/>
                    <a:pt x="62984" y="417671"/>
                    <a:pt x="50602" y="406241"/>
                  </a:cubicBezTo>
                  <a:close/>
                  <a:moveTo>
                    <a:pt x="16311" y="45244"/>
                  </a:moveTo>
                  <a:cubicBezTo>
                    <a:pt x="16311" y="45244"/>
                    <a:pt x="17264" y="46196"/>
                    <a:pt x="18216" y="46196"/>
                  </a:cubicBezTo>
                  <a:cubicBezTo>
                    <a:pt x="17264" y="45244"/>
                    <a:pt x="17264" y="45244"/>
                    <a:pt x="16311" y="45244"/>
                  </a:cubicBezTo>
                  <a:close/>
                  <a:moveTo>
                    <a:pt x="82986" y="514826"/>
                  </a:moveTo>
                  <a:cubicBezTo>
                    <a:pt x="82986" y="491014"/>
                    <a:pt x="79177" y="492919"/>
                    <a:pt x="64889" y="491966"/>
                  </a:cubicBezTo>
                  <a:cubicBezTo>
                    <a:pt x="61079" y="508159"/>
                    <a:pt x="90607" y="525304"/>
                    <a:pt x="82986" y="514826"/>
                  </a:cubicBezTo>
                  <a:close/>
                  <a:moveTo>
                    <a:pt x="67746" y="521494"/>
                  </a:moveTo>
                  <a:cubicBezTo>
                    <a:pt x="66794" y="526256"/>
                    <a:pt x="74414" y="522446"/>
                    <a:pt x="67746" y="521494"/>
                  </a:cubicBezTo>
                  <a:close/>
                  <a:moveTo>
                    <a:pt x="72509" y="524351"/>
                  </a:moveTo>
                  <a:cubicBezTo>
                    <a:pt x="72509" y="523399"/>
                    <a:pt x="72509" y="523399"/>
                    <a:pt x="72509" y="523399"/>
                  </a:cubicBezTo>
                  <a:lnTo>
                    <a:pt x="72509" y="524351"/>
                  </a:lnTo>
                  <a:close/>
                  <a:moveTo>
                    <a:pt x="63936" y="441484"/>
                  </a:moveTo>
                  <a:cubicBezTo>
                    <a:pt x="63936" y="443389"/>
                    <a:pt x="62032" y="433864"/>
                    <a:pt x="63936" y="441484"/>
                  </a:cubicBezTo>
                  <a:close/>
                  <a:moveTo>
                    <a:pt x="60127" y="451009"/>
                  </a:moveTo>
                  <a:cubicBezTo>
                    <a:pt x="67746" y="448151"/>
                    <a:pt x="61079" y="449104"/>
                    <a:pt x="60127" y="451009"/>
                  </a:cubicBezTo>
                  <a:close/>
                  <a:moveTo>
                    <a:pt x="52507" y="479584"/>
                  </a:moveTo>
                  <a:cubicBezTo>
                    <a:pt x="84891" y="488156"/>
                    <a:pt x="44886" y="472916"/>
                    <a:pt x="52507" y="479584"/>
                  </a:cubicBezTo>
                  <a:close/>
                  <a:moveTo>
                    <a:pt x="95369" y="844391"/>
                  </a:moveTo>
                  <a:cubicBezTo>
                    <a:pt x="113466" y="836771"/>
                    <a:pt x="73461" y="806291"/>
                    <a:pt x="95369" y="844391"/>
                  </a:cubicBezTo>
                  <a:close/>
                  <a:moveTo>
                    <a:pt x="99179" y="774859"/>
                  </a:moveTo>
                  <a:cubicBezTo>
                    <a:pt x="109657" y="781526"/>
                    <a:pt x="104894" y="772001"/>
                    <a:pt x="86796" y="745331"/>
                  </a:cubicBezTo>
                  <a:cubicBezTo>
                    <a:pt x="84891" y="756761"/>
                    <a:pt x="101084" y="759619"/>
                    <a:pt x="94416" y="754856"/>
                  </a:cubicBezTo>
                  <a:cubicBezTo>
                    <a:pt x="99179" y="752951"/>
                    <a:pt x="98227" y="751046"/>
                    <a:pt x="93464" y="748189"/>
                  </a:cubicBezTo>
                  <a:cubicBezTo>
                    <a:pt x="86796" y="751999"/>
                    <a:pt x="83939" y="778669"/>
                    <a:pt x="90607" y="768191"/>
                  </a:cubicBezTo>
                  <a:cubicBezTo>
                    <a:pt x="102989" y="784384"/>
                    <a:pt x="97274" y="794861"/>
                    <a:pt x="95369" y="807244"/>
                  </a:cubicBezTo>
                  <a:cubicBezTo>
                    <a:pt x="101084" y="814864"/>
                    <a:pt x="82986" y="802481"/>
                    <a:pt x="97274" y="812006"/>
                  </a:cubicBezTo>
                  <a:cubicBezTo>
                    <a:pt x="96321" y="797719"/>
                    <a:pt x="100132" y="788194"/>
                    <a:pt x="99179" y="774859"/>
                  </a:cubicBezTo>
                  <a:close/>
                  <a:moveTo>
                    <a:pt x="90607" y="596741"/>
                  </a:moveTo>
                  <a:cubicBezTo>
                    <a:pt x="58221" y="611981"/>
                    <a:pt x="108704" y="625316"/>
                    <a:pt x="99179" y="643414"/>
                  </a:cubicBezTo>
                  <a:cubicBezTo>
                    <a:pt x="86796" y="628174"/>
                    <a:pt x="88702" y="636746"/>
                    <a:pt x="88702" y="647224"/>
                  </a:cubicBezTo>
                  <a:cubicBezTo>
                    <a:pt x="73461" y="639604"/>
                    <a:pt x="93464" y="636746"/>
                    <a:pt x="87749" y="624364"/>
                  </a:cubicBezTo>
                  <a:cubicBezTo>
                    <a:pt x="87749" y="624364"/>
                    <a:pt x="62032" y="645319"/>
                    <a:pt x="66794" y="638651"/>
                  </a:cubicBezTo>
                  <a:cubicBezTo>
                    <a:pt x="65841" y="637699"/>
                    <a:pt x="73461" y="656749"/>
                    <a:pt x="73461" y="656749"/>
                  </a:cubicBezTo>
                  <a:cubicBezTo>
                    <a:pt x="73461" y="656749"/>
                    <a:pt x="74414" y="639604"/>
                    <a:pt x="80129" y="641509"/>
                  </a:cubicBezTo>
                  <a:cubicBezTo>
                    <a:pt x="87749" y="668179"/>
                    <a:pt x="106799" y="690086"/>
                    <a:pt x="90607" y="692944"/>
                  </a:cubicBezTo>
                  <a:cubicBezTo>
                    <a:pt x="86796" y="710089"/>
                    <a:pt x="89654" y="693896"/>
                    <a:pt x="86796" y="693896"/>
                  </a:cubicBezTo>
                  <a:cubicBezTo>
                    <a:pt x="87749" y="716756"/>
                    <a:pt x="85844" y="719614"/>
                    <a:pt x="95369" y="738664"/>
                  </a:cubicBezTo>
                  <a:cubicBezTo>
                    <a:pt x="85844" y="837724"/>
                    <a:pt x="72509" y="566261"/>
                    <a:pt x="102989" y="674846"/>
                  </a:cubicBezTo>
                  <a:cubicBezTo>
                    <a:pt x="105846" y="674846"/>
                    <a:pt x="87749" y="672941"/>
                    <a:pt x="87749" y="668179"/>
                  </a:cubicBezTo>
                  <a:cubicBezTo>
                    <a:pt x="77271" y="677704"/>
                    <a:pt x="99179" y="673894"/>
                    <a:pt x="99179" y="671989"/>
                  </a:cubicBezTo>
                  <a:cubicBezTo>
                    <a:pt x="82034" y="668179"/>
                    <a:pt x="95369" y="625316"/>
                    <a:pt x="99179" y="639604"/>
                  </a:cubicBezTo>
                  <a:cubicBezTo>
                    <a:pt x="100132" y="637699"/>
                    <a:pt x="93464" y="607219"/>
                    <a:pt x="90607" y="596741"/>
                  </a:cubicBezTo>
                  <a:close/>
                  <a:moveTo>
                    <a:pt x="84891" y="575786"/>
                  </a:moveTo>
                  <a:cubicBezTo>
                    <a:pt x="101084" y="631984"/>
                    <a:pt x="90607" y="479584"/>
                    <a:pt x="72509" y="531019"/>
                  </a:cubicBezTo>
                  <a:cubicBezTo>
                    <a:pt x="112514" y="483394"/>
                    <a:pt x="73461" y="579596"/>
                    <a:pt x="64889" y="526256"/>
                  </a:cubicBezTo>
                  <a:cubicBezTo>
                    <a:pt x="108704" y="455771"/>
                    <a:pt x="62984" y="607219"/>
                    <a:pt x="59174" y="525304"/>
                  </a:cubicBezTo>
                  <a:cubicBezTo>
                    <a:pt x="52507" y="567214"/>
                    <a:pt x="117277" y="568166"/>
                    <a:pt x="84891" y="575786"/>
                  </a:cubicBezTo>
                  <a:close/>
                  <a:moveTo>
                    <a:pt x="105846" y="456724"/>
                  </a:moveTo>
                  <a:cubicBezTo>
                    <a:pt x="105846" y="456724"/>
                    <a:pt x="105846" y="457676"/>
                    <a:pt x="105846" y="4567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63DC0BFE-A729-47E0-973D-2F27BA467C91}"/>
                </a:ext>
              </a:extLst>
            </p:cNvPr>
            <p:cNvSpPr/>
            <p:nvPr/>
          </p:nvSpPr>
          <p:spPr>
            <a:xfrm>
              <a:off x="6386036" y="4042542"/>
              <a:ext cx="19050" cy="9525"/>
            </a:xfrm>
            <a:custGeom>
              <a:avLst/>
              <a:gdLst>
                <a:gd name="connsiteX0" fmla="*/ 7144 w 19050"/>
                <a:gd name="connsiteY0" fmla="*/ 7488 h 9525"/>
                <a:gd name="connsiteX1" fmla="*/ 11906 w 19050"/>
                <a:gd name="connsiteY1" fmla="*/ 11298 h 9525"/>
                <a:gd name="connsiteX2" fmla="*/ 7144 w 19050"/>
                <a:gd name="connsiteY2" fmla="*/ 7488 h 9525"/>
              </a:gdLst>
              <a:ahLst/>
              <a:cxnLst>
                <a:cxn ang="0">
                  <a:pos x="connsiteX0" y="connsiteY0"/>
                </a:cxn>
                <a:cxn ang="0">
                  <a:pos x="connsiteX1" y="connsiteY1"/>
                </a:cxn>
                <a:cxn ang="0">
                  <a:pos x="connsiteX2" y="connsiteY2"/>
                </a:cxn>
              </a:cxnLst>
              <a:rect l="l" t="t" r="r" b="b"/>
              <a:pathLst>
                <a:path w="19050" h="9525">
                  <a:moveTo>
                    <a:pt x="7144" y="7488"/>
                  </a:moveTo>
                  <a:cubicBezTo>
                    <a:pt x="9049" y="8440"/>
                    <a:pt x="9049" y="12250"/>
                    <a:pt x="11906" y="11298"/>
                  </a:cubicBezTo>
                  <a:cubicBezTo>
                    <a:pt x="8096" y="12250"/>
                    <a:pt x="10954" y="5583"/>
                    <a:pt x="7144"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2353CB8A-C220-49BB-B89B-212AAE6659CA}"/>
                </a:ext>
              </a:extLst>
            </p:cNvPr>
            <p:cNvSpPr/>
            <p:nvPr/>
          </p:nvSpPr>
          <p:spPr>
            <a:xfrm>
              <a:off x="6383179" y="404737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10001" y="8371"/>
                    <a:pt x="1095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F42DBC02-C5F1-4A9B-8BFA-E1C1FA5B018C}"/>
                </a:ext>
              </a:extLst>
            </p:cNvPr>
            <p:cNvSpPr/>
            <p:nvPr/>
          </p:nvSpPr>
          <p:spPr>
            <a:xfrm>
              <a:off x="6376918" y="4054316"/>
              <a:ext cx="19050" cy="9525"/>
            </a:xfrm>
            <a:custGeom>
              <a:avLst/>
              <a:gdLst>
                <a:gd name="connsiteX0" fmla="*/ 10547 w 19050"/>
                <a:gd name="connsiteY0" fmla="*/ 7144 h 9525"/>
                <a:gd name="connsiteX1" fmla="*/ 10547 w 19050"/>
                <a:gd name="connsiteY1" fmla="*/ 7144 h 9525"/>
              </a:gdLst>
              <a:ahLst/>
              <a:cxnLst>
                <a:cxn ang="0">
                  <a:pos x="connsiteX0" y="connsiteY0"/>
                </a:cxn>
                <a:cxn ang="0">
                  <a:pos x="connsiteX1" y="connsiteY1"/>
                </a:cxn>
              </a:cxnLst>
              <a:rect l="l" t="t" r="r" b="b"/>
              <a:pathLst>
                <a:path w="19050" h="9525">
                  <a:moveTo>
                    <a:pt x="10547" y="7144"/>
                  </a:moveTo>
                  <a:cubicBezTo>
                    <a:pt x="21024" y="14764"/>
                    <a:pt x="-883" y="7144"/>
                    <a:pt x="105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481ABE46-786D-4703-94EE-45053318500D}"/>
                </a:ext>
              </a:extLst>
            </p:cNvPr>
            <p:cNvSpPr/>
            <p:nvPr/>
          </p:nvSpPr>
          <p:spPr>
            <a:xfrm>
              <a:off x="6388894" y="40514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3811" y="1571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2319794C-E678-458A-A4FE-A184933B8AE9}"/>
                </a:ext>
              </a:extLst>
            </p:cNvPr>
            <p:cNvSpPr/>
            <p:nvPr/>
          </p:nvSpPr>
          <p:spPr>
            <a:xfrm>
              <a:off x="6413421" y="3963828"/>
              <a:ext cx="9525" cy="9525"/>
            </a:xfrm>
            <a:custGeom>
              <a:avLst/>
              <a:gdLst>
                <a:gd name="connsiteX0" fmla="*/ 8334 w 9525"/>
                <a:gd name="connsiteY0" fmla="*/ 10954 h 9525"/>
                <a:gd name="connsiteX1" fmla="*/ 7382 w 9525"/>
                <a:gd name="connsiteY1" fmla="*/ 7144 h 9525"/>
                <a:gd name="connsiteX2" fmla="*/ 8334 w 9525"/>
                <a:gd name="connsiteY2" fmla="*/ 10954 h 9525"/>
              </a:gdLst>
              <a:ahLst/>
              <a:cxnLst>
                <a:cxn ang="0">
                  <a:pos x="connsiteX0" y="connsiteY0"/>
                </a:cxn>
                <a:cxn ang="0">
                  <a:pos x="connsiteX1" y="connsiteY1"/>
                </a:cxn>
                <a:cxn ang="0">
                  <a:pos x="connsiteX2" y="connsiteY2"/>
                </a:cxn>
              </a:cxnLst>
              <a:rect l="l" t="t" r="r" b="b"/>
              <a:pathLst>
                <a:path w="9525" h="9525">
                  <a:moveTo>
                    <a:pt x="8334" y="10954"/>
                  </a:moveTo>
                  <a:cubicBezTo>
                    <a:pt x="11192" y="10001"/>
                    <a:pt x="8334" y="8096"/>
                    <a:pt x="7382" y="7144"/>
                  </a:cubicBezTo>
                  <a:cubicBezTo>
                    <a:pt x="7382" y="8096"/>
                    <a:pt x="6429" y="9049"/>
                    <a:pt x="833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FD762B6B-32F3-44EE-8BBC-CA4378F9133C}"/>
                </a:ext>
              </a:extLst>
            </p:cNvPr>
            <p:cNvSpPr/>
            <p:nvPr/>
          </p:nvSpPr>
          <p:spPr>
            <a:xfrm>
              <a:off x="6360319" y="3221831"/>
              <a:ext cx="9525" cy="38100"/>
            </a:xfrm>
            <a:custGeom>
              <a:avLst/>
              <a:gdLst>
                <a:gd name="connsiteX0" fmla="*/ 10954 w 9525"/>
                <a:gd name="connsiteY0" fmla="*/ 34766 h 38100"/>
                <a:gd name="connsiteX1" fmla="*/ 7144 w 9525"/>
                <a:gd name="connsiteY1" fmla="*/ 7144 h 38100"/>
                <a:gd name="connsiteX2" fmla="*/ 10954 w 9525"/>
                <a:gd name="connsiteY2" fmla="*/ 34766 h 38100"/>
              </a:gdLst>
              <a:ahLst/>
              <a:cxnLst>
                <a:cxn ang="0">
                  <a:pos x="connsiteX0" y="connsiteY0"/>
                </a:cxn>
                <a:cxn ang="0">
                  <a:pos x="connsiteX1" y="connsiteY1"/>
                </a:cxn>
                <a:cxn ang="0">
                  <a:pos x="connsiteX2" y="connsiteY2"/>
                </a:cxn>
              </a:cxnLst>
              <a:rect l="l" t="t" r="r" b="b"/>
              <a:pathLst>
                <a:path w="9525" h="38100">
                  <a:moveTo>
                    <a:pt x="10954" y="34766"/>
                  </a:moveTo>
                  <a:lnTo>
                    <a:pt x="7144" y="7144"/>
                  </a:lnTo>
                  <a:cubicBezTo>
                    <a:pt x="7144" y="14764"/>
                    <a:pt x="8096" y="22384"/>
                    <a:pt x="10954" y="347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1E8DB977-ED1D-4896-A1F0-FD0FC6247273}"/>
                </a:ext>
              </a:extLst>
            </p:cNvPr>
            <p:cNvSpPr/>
            <p:nvPr/>
          </p:nvSpPr>
          <p:spPr>
            <a:xfrm>
              <a:off x="6390799" y="3876183"/>
              <a:ext cx="19050" cy="28575"/>
            </a:xfrm>
            <a:custGeom>
              <a:avLst/>
              <a:gdLst>
                <a:gd name="connsiteX0" fmla="*/ 7144 w 19050"/>
                <a:gd name="connsiteY0" fmla="*/ 7159 h 28575"/>
                <a:gd name="connsiteX1" fmla="*/ 7144 w 19050"/>
                <a:gd name="connsiteY1" fmla="*/ 7159 h 28575"/>
              </a:gdLst>
              <a:ahLst/>
              <a:cxnLst>
                <a:cxn ang="0">
                  <a:pos x="connsiteX0" y="connsiteY0"/>
                </a:cxn>
                <a:cxn ang="0">
                  <a:pos x="connsiteX1" y="connsiteY1"/>
                </a:cxn>
              </a:cxnLst>
              <a:rect l="l" t="t" r="r" b="b"/>
              <a:pathLst>
                <a:path w="19050" h="28575">
                  <a:moveTo>
                    <a:pt x="7144" y="7159"/>
                  </a:moveTo>
                  <a:cubicBezTo>
                    <a:pt x="24289" y="49069"/>
                    <a:pt x="7144" y="6207"/>
                    <a:pt x="7144" y="71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EED75987-BD9C-4EC6-BCD6-CED1F5C64A12}"/>
                </a:ext>
              </a:extLst>
            </p:cNvPr>
            <p:cNvSpPr/>
            <p:nvPr/>
          </p:nvSpPr>
          <p:spPr>
            <a:xfrm>
              <a:off x="6403197" y="3876687"/>
              <a:ext cx="19050" cy="9525"/>
            </a:xfrm>
            <a:custGeom>
              <a:avLst/>
              <a:gdLst>
                <a:gd name="connsiteX0" fmla="*/ 14748 w 19050"/>
                <a:gd name="connsiteY0" fmla="*/ 7608 h 9525"/>
                <a:gd name="connsiteX1" fmla="*/ 14748 w 19050"/>
                <a:gd name="connsiteY1" fmla="*/ 7608 h 9525"/>
              </a:gdLst>
              <a:ahLst/>
              <a:cxnLst>
                <a:cxn ang="0">
                  <a:pos x="connsiteX0" y="connsiteY0"/>
                </a:cxn>
                <a:cxn ang="0">
                  <a:pos x="connsiteX1" y="connsiteY1"/>
                </a:cxn>
              </a:cxnLst>
              <a:rect l="l" t="t" r="r" b="b"/>
              <a:pathLst>
                <a:path w="19050" h="9525">
                  <a:moveTo>
                    <a:pt x="14748" y="7608"/>
                  </a:moveTo>
                  <a:cubicBezTo>
                    <a:pt x="7128" y="10465"/>
                    <a:pt x="2366" y="5703"/>
                    <a:pt x="14748"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79B0258B-50FD-4752-8DEB-D17E861262AE}"/>
                </a:ext>
              </a:extLst>
            </p:cNvPr>
            <p:cNvSpPr/>
            <p:nvPr/>
          </p:nvSpPr>
          <p:spPr>
            <a:xfrm>
              <a:off x="6371173" y="3915230"/>
              <a:ext cx="9525" cy="9525"/>
            </a:xfrm>
            <a:custGeom>
              <a:avLst/>
              <a:gdLst>
                <a:gd name="connsiteX0" fmla="*/ 10577 w 9525"/>
                <a:gd name="connsiteY0" fmla="*/ 9069 h 9525"/>
                <a:gd name="connsiteX1" fmla="*/ 10577 w 9525"/>
                <a:gd name="connsiteY1" fmla="*/ 9069 h 9525"/>
              </a:gdLst>
              <a:ahLst/>
              <a:cxnLst>
                <a:cxn ang="0">
                  <a:pos x="connsiteX0" y="connsiteY0"/>
                </a:cxn>
                <a:cxn ang="0">
                  <a:pos x="connsiteX1" y="connsiteY1"/>
                </a:cxn>
              </a:cxnLst>
              <a:rect l="l" t="t" r="r" b="b"/>
              <a:pathLst>
                <a:path w="9525" h="9525">
                  <a:moveTo>
                    <a:pt x="10577" y="9069"/>
                  </a:moveTo>
                  <a:cubicBezTo>
                    <a:pt x="3910" y="5259"/>
                    <a:pt x="8672" y="8117"/>
                    <a:pt x="10577"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681D321C-B743-4C1E-8827-A77377C1AFEC}"/>
                </a:ext>
              </a:extLst>
            </p:cNvPr>
            <p:cNvSpPr/>
            <p:nvPr/>
          </p:nvSpPr>
          <p:spPr>
            <a:xfrm>
              <a:off x="6404134" y="3840520"/>
              <a:ext cx="9525" cy="9525"/>
            </a:xfrm>
            <a:custGeom>
              <a:avLst/>
              <a:gdLst>
                <a:gd name="connsiteX0" fmla="*/ 7144 w 9525"/>
                <a:gd name="connsiteY0" fmla="*/ 9485 h 9525"/>
                <a:gd name="connsiteX1" fmla="*/ 7144 w 9525"/>
                <a:gd name="connsiteY1" fmla="*/ 9485 h 9525"/>
              </a:gdLst>
              <a:ahLst/>
              <a:cxnLst>
                <a:cxn ang="0">
                  <a:pos x="connsiteX0" y="connsiteY0"/>
                </a:cxn>
                <a:cxn ang="0">
                  <a:pos x="connsiteX1" y="connsiteY1"/>
                </a:cxn>
              </a:cxnLst>
              <a:rect l="l" t="t" r="r" b="b"/>
              <a:pathLst>
                <a:path w="9525" h="9525">
                  <a:moveTo>
                    <a:pt x="7144" y="9485"/>
                  </a:moveTo>
                  <a:cubicBezTo>
                    <a:pt x="7144" y="10437"/>
                    <a:pt x="14764" y="3770"/>
                    <a:pt x="7144" y="9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7A0E5D9C-1356-4F88-8343-297DB87DB268}"/>
                </a:ext>
              </a:extLst>
            </p:cNvPr>
            <p:cNvSpPr/>
            <p:nvPr/>
          </p:nvSpPr>
          <p:spPr>
            <a:xfrm>
              <a:off x="6406039" y="384381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52F64121-B70D-43D7-9A59-7EBD950AFD3E}"/>
                </a:ext>
              </a:extLst>
            </p:cNvPr>
            <p:cNvSpPr/>
            <p:nvPr/>
          </p:nvSpPr>
          <p:spPr>
            <a:xfrm>
              <a:off x="6364129" y="39142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10954"/>
                    <a:pt x="8096" y="1762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38A62E48-470B-42DE-B8FA-E6F10201EC66}"/>
                </a:ext>
              </a:extLst>
            </p:cNvPr>
            <p:cNvSpPr/>
            <p:nvPr/>
          </p:nvSpPr>
          <p:spPr>
            <a:xfrm>
              <a:off x="6386989" y="3882416"/>
              <a:ext cx="9525" cy="9525"/>
            </a:xfrm>
            <a:custGeom>
              <a:avLst/>
              <a:gdLst>
                <a:gd name="connsiteX0" fmla="*/ 7144 w 9525"/>
                <a:gd name="connsiteY0" fmla="*/ 7593 h 9525"/>
                <a:gd name="connsiteX1" fmla="*/ 9049 w 9525"/>
                <a:gd name="connsiteY1" fmla="*/ 10451 h 9525"/>
                <a:gd name="connsiteX2" fmla="*/ 7144 w 9525"/>
                <a:gd name="connsiteY2" fmla="*/ 7593 h 9525"/>
              </a:gdLst>
              <a:ahLst/>
              <a:cxnLst>
                <a:cxn ang="0">
                  <a:pos x="connsiteX0" y="connsiteY0"/>
                </a:cxn>
                <a:cxn ang="0">
                  <a:pos x="connsiteX1" y="connsiteY1"/>
                </a:cxn>
                <a:cxn ang="0">
                  <a:pos x="connsiteX2" y="connsiteY2"/>
                </a:cxn>
              </a:cxnLst>
              <a:rect l="l" t="t" r="r" b="b"/>
              <a:pathLst>
                <a:path w="9525" h="9525">
                  <a:moveTo>
                    <a:pt x="7144" y="7593"/>
                  </a:moveTo>
                  <a:lnTo>
                    <a:pt x="9049" y="10451"/>
                  </a:lnTo>
                  <a:cubicBezTo>
                    <a:pt x="8096" y="10451"/>
                    <a:pt x="10001" y="5689"/>
                    <a:pt x="7144" y="75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68CBF137-F638-4CF0-9B94-7452E8D79939}"/>
                </a:ext>
              </a:extLst>
            </p:cNvPr>
            <p:cNvSpPr/>
            <p:nvPr/>
          </p:nvSpPr>
          <p:spPr>
            <a:xfrm>
              <a:off x="6402123" y="3816191"/>
              <a:ext cx="9525" cy="9525"/>
            </a:xfrm>
            <a:custGeom>
              <a:avLst/>
              <a:gdLst>
                <a:gd name="connsiteX0" fmla="*/ 10107 w 9525"/>
                <a:gd name="connsiteY0" fmla="*/ 10954 h 9525"/>
                <a:gd name="connsiteX1" fmla="*/ 10107 w 9525"/>
                <a:gd name="connsiteY1" fmla="*/ 10954 h 9525"/>
              </a:gdLst>
              <a:ahLst/>
              <a:cxnLst>
                <a:cxn ang="0">
                  <a:pos x="connsiteX0" y="connsiteY0"/>
                </a:cxn>
                <a:cxn ang="0">
                  <a:pos x="connsiteX1" y="connsiteY1"/>
                </a:cxn>
              </a:cxnLst>
              <a:rect l="l" t="t" r="r" b="b"/>
              <a:pathLst>
                <a:path w="9525" h="9525">
                  <a:moveTo>
                    <a:pt x="10107" y="10954"/>
                  </a:moveTo>
                  <a:cubicBezTo>
                    <a:pt x="3440" y="2381"/>
                    <a:pt x="10107" y="10954"/>
                    <a:pt x="1010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916A686A-3781-42B1-A57D-C5DC9D8D7A24}"/>
                </a:ext>
              </a:extLst>
            </p:cNvPr>
            <p:cNvSpPr/>
            <p:nvPr/>
          </p:nvSpPr>
          <p:spPr>
            <a:xfrm>
              <a:off x="6366986" y="3857460"/>
              <a:ext cx="19050" cy="9525"/>
            </a:xfrm>
            <a:custGeom>
              <a:avLst/>
              <a:gdLst>
                <a:gd name="connsiteX0" fmla="*/ 11906 w 19050"/>
                <a:gd name="connsiteY0" fmla="*/ 9689 h 9525"/>
                <a:gd name="connsiteX1" fmla="*/ 7144 w 19050"/>
                <a:gd name="connsiteY1" fmla="*/ 8737 h 9525"/>
                <a:gd name="connsiteX2" fmla="*/ 11906 w 19050"/>
                <a:gd name="connsiteY2" fmla="*/ 9689 h 9525"/>
              </a:gdLst>
              <a:ahLst/>
              <a:cxnLst>
                <a:cxn ang="0">
                  <a:pos x="connsiteX0" y="connsiteY0"/>
                </a:cxn>
                <a:cxn ang="0">
                  <a:pos x="connsiteX1" y="connsiteY1"/>
                </a:cxn>
                <a:cxn ang="0">
                  <a:pos x="connsiteX2" y="connsiteY2"/>
                </a:cxn>
              </a:cxnLst>
              <a:rect l="l" t="t" r="r" b="b"/>
              <a:pathLst>
                <a:path w="19050" h="9525">
                  <a:moveTo>
                    <a:pt x="11906" y="9689"/>
                  </a:moveTo>
                  <a:cubicBezTo>
                    <a:pt x="8096" y="11594"/>
                    <a:pt x="10001" y="3974"/>
                    <a:pt x="7144" y="8737"/>
                  </a:cubicBezTo>
                  <a:cubicBezTo>
                    <a:pt x="9049" y="12547"/>
                    <a:pt x="10954" y="10642"/>
                    <a:pt x="11906" y="9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383F2287-E672-4971-8221-ADC9C5D89297}"/>
                </a:ext>
              </a:extLst>
            </p:cNvPr>
            <p:cNvSpPr/>
            <p:nvPr/>
          </p:nvSpPr>
          <p:spPr>
            <a:xfrm>
              <a:off x="6392704" y="381238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8096" y="8096"/>
                    <a:pt x="7144" y="7144"/>
                  </a:cubicBez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A337B70C-1546-4D14-9A57-FEBB313C320B}"/>
                </a:ext>
              </a:extLst>
            </p:cNvPr>
            <p:cNvSpPr/>
            <p:nvPr/>
          </p:nvSpPr>
          <p:spPr>
            <a:xfrm>
              <a:off x="6393233" y="3814286"/>
              <a:ext cx="9525" cy="19050"/>
            </a:xfrm>
            <a:custGeom>
              <a:avLst/>
              <a:gdLst>
                <a:gd name="connsiteX0" fmla="*/ 7567 w 9525"/>
                <a:gd name="connsiteY0" fmla="*/ 7144 h 19050"/>
                <a:gd name="connsiteX1" fmla="*/ 7567 w 9525"/>
                <a:gd name="connsiteY1" fmla="*/ 11906 h 19050"/>
                <a:gd name="connsiteX2" fmla="*/ 7567 w 9525"/>
                <a:gd name="connsiteY2" fmla="*/ 7144 h 19050"/>
              </a:gdLst>
              <a:ahLst/>
              <a:cxnLst>
                <a:cxn ang="0">
                  <a:pos x="connsiteX0" y="connsiteY0"/>
                </a:cxn>
                <a:cxn ang="0">
                  <a:pos x="connsiteX1" y="connsiteY1"/>
                </a:cxn>
                <a:cxn ang="0">
                  <a:pos x="connsiteX2" y="connsiteY2"/>
                </a:cxn>
              </a:cxnLst>
              <a:rect l="l" t="t" r="r" b="b"/>
              <a:pathLst>
                <a:path w="9525" h="19050">
                  <a:moveTo>
                    <a:pt x="7567" y="7144"/>
                  </a:moveTo>
                  <a:cubicBezTo>
                    <a:pt x="7567" y="9049"/>
                    <a:pt x="6615" y="10001"/>
                    <a:pt x="7567" y="11906"/>
                  </a:cubicBezTo>
                  <a:cubicBezTo>
                    <a:pt x="8520"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57F49C94-5751-4892-9391-53AA49DD7BC8}"/>
                </a:ext>
              </a:extLst>
            </p:cNvPr>
            <p:cNvSpPr/>
            <p:nvPr/>
          </p:nvSpPr>
          <p:spPr>
            <a:xfrm>
              <a:off x="6390799" y="3796113"/>
              <a:ext cx="9525" cy="9525"/>
            </a:xfrm>
            <a:custGeom>
              <a:avLst/>
              <a:gdLst>
                <a:gd name="connsiteX0" fmla="*/ 7144 w 9525"/>
                <a:gd name="connsiteY0" fmla="*/ 7219 h 9525"/>
                <a:gd name="connsiteX1" fmla="*/ 7144 w 9525"/>
                <a:gd name="connsiteY1" fmla="*/ 7219 h 9525"/>
              </a:gdLst>
              <a:ahLst/>
              <a:cxnLst>
                <a:cxn ang="0">
                  <a:pos x="connsiteX0" y="connsiteY0"/>
                </a:cxn>
                <a:cxn ang="0">
                  <a:pos x="connsiteX1" y="connsiteY1"/>
                </a:cxn>
              </a:cxnLst>
              <a:rect l="l" t="t" r="r" b="b"/>
              <a:pathLst>
                <a:path w="9525" h="9525">
                  <a:moveTo>
                    <a:pt x="7144" y="7219"/>
                  </a:moveTo>
                  <a:cubicBezTo>
                    <a:pt x="11906" y="14839"/>
                    <a:pt x="8096" y="6266"/>
                    <a:pt x="71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F5FA0CD4-1E2A-45AA-81BC-001A4484B1FB}"/>
                </a:ext>
              </a:extLst>
            </p:cNvPr>
            <p:cNvSpPr/>
            <p:nvPr/>
          </p:nvSpPr>
          <p:spPr>
            <a:xfrm>
              <a:off x="6408162" y="3722846"/>
              <a:ext cx="9525" cy="19050"/>
            </a:xfrm>
            <a:custGeom>
              <a:avLst/>
              <a:gdLst>
                <a:gd name="connsiteX0" fmla="*/ 7878 w 9525"/>
                <a:gd name="connsiteY0" fmla="*/ 7144 h 19050"/>
                <a:gd name="connsiteX1" fmla="*/ 7878 w 9525"/>
                <a:gd name="connsiteY1" fmla="*/ 7144 h 19050"/>
              </a:gdLst>
              <a:ahLst/>
              <a:cxnLst>
                <a:cxn ang="0">
                  <a:pos x="connsiteX0" y="connsiteY0"/>
                </a:cxn>
                <a:cxn ang="0">
                  <a:pos x="connsiteX1" y="connsiteY1"/>
                </a:cxn>
              </a:cxnLst>
              <a:rect l="l" t="t" r="r" b="b"/>
              <a:pathLst>
                <a:path w="9525" h="19050">
                  <a:moveTo>
                    <a:pt x="7878" y="7144"/>
                  </a:moveTo>
                  <a:cubicBezTo>
                    <a:pt x="5021" y="20479"/>
                    <a:pt x="11688" y="27146"/>
                    <a:pt x="787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325D481A-6B2B-4EBE-B884-566817384CC2}"/>
                </a:ext>
              </a:extLst>
            </p:cNvPr>
            <p:cNvSpPr/>
            <p:nvPr/>
          </p:nvSpPr>
          <p:spPr>
            <a:xfrm>
              <a:off x="6409849" y="37371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D164905D-CF02-452F-A4E4-8375FB29E3B4}"/>
                </a:ext>
              </a:extLst>
            </p:cNvPr>
            <p:cNvSpPr/>
            <p:nvPr/>
          </p:nvSpPr>
          <p:spPr>
            <a:xfrm>
              <a:off x="6357114" y="3816567"/>
              <a:ext cx="19050" cy="9525"/>
            </a:xfrm>
            <a:custGeom>
              <a:avLst/>
              <a:gdLst>
                <a:gd name="connsiteX0" fmla="*/ 12253 w 19050"/>
                <a:gd name="connsiteY0" fmla="*/ 10577 h 9525"/>
                <a:gd name="connsiteX1" fmla="*/ 12253 w 19050"/>
                <a:gd name="connsiteY1" fmla="*/ 10577 h 9525"/>
              </a:gdLst>
              <a:ahLst/>
              <a:cxnLst>
                <a:cxn ang="0">
                  <a:pos x="connsiteX0" y="connsiteY0"/>
                </a:cxn>
                <a:cxn ang="0">
                  <a:pos x="connsiteX1" y="connsiteY1"/>
                </a:cxn>
              </a:cxnLst>
              <a:rect l="l" t="t" r="r" b="b"/>
              <a:pathLst>
                <a:path w="19050" h="9525">
                  <a:moveTo>
                    <a:pt x="12253" y="10577"/>
                  </a:moveTo>
                  <a:cubicBezTo>
                    <a:pt x="1776" y="3910"/>
                    <a:pt x="10348" y="8672"/>
                    <a:pt x="12253"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617520E4-E579-4E85-ACAA-EC310EFA108D}"/>
                </a:ext>
              </a:extLst>
            </p:cNvPr>
            <p:cNvSpPr/>
            <p:nvPr/>
          </p:nvSpPr>
          <p:spPr>
            <a:xfrm>
              <a:off x="6407944" y="3715074"/>
              <a:ext cx="9525" cy="9525"/>
            </a:xfrm>
            <a:custGeom>
              <a:avLst/>
              <a:gdLst>
                <a:gd name="connsiteX0" fmla="*/ 8096 w 9525"/>
                <a:gd name="connsiteY0" fmla="*/ 7295 h 9525"/>
                <a:gd name="connsiteX1" fmla="*/ 7144 w 9525"/>
                <a:gd name="connsiteY1" fmla="*/ 11106 h 9525"/>
                <a:gd name="connsiteX2" fmla="*/ 8096 w 9525"/>
                <a:gd name="connsiteY2" fmla="*/ 7295 h 9525"/>
              </a:gdLst>
              <a:ahLst/>
              <a:cxnLst>
                <a:cxn ang="0">
                  <a:pos x="connsiteX0" y="connsiteY0"/>
                </a:cxn>
                <a:cxn ang="0">
                  <a:pos x="connsiteX1" y="connsiteY1"/>
                </a:cxn>
                <a:cxn ang="0">
                  <a:pos x="connsiteX2" y="connsiteY2"/>
                </a:cxn>
              </a:cxnLst>
              <a:rect l="l" t="t" r="r" b="b"/>
              <a:pathLst>
                <a:path w="9525" h="9525">
                  <a:moveTo>
                    <a:pt x="8096" y="7295"/>
                  </a:moveTo>
                  <a:cubicBezTo>
                    <a:pt x="8096" y="8248"/>
                    <a:pt x="8096" y="10153"/>
                    <a:pt x="7144" y="11106"/>
                  </a:cubicBezTo>
                  <a:cubicBezTo>
                    <a:pt x="10954" y="10153"/>
                    <a:pt x="9049" y="6343"/>
                    <a:pt x="809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3D128BF7-3AAE-4FC2-8587-6DB11B8115F1}"/>
                </a:ext>
              </a:extLst>
            </p:cNvPr>
            <p:cNvSpPr/>
            <p:nvPr/>
          </p:nvSpPr>
          <p:spPr>
            <a:xfrm>
              <a:off x="6393656" y="373999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6191" y="8096"/>
                    <a:pt x="8096" y="10954"/>
                    <a:pt x="7144" y="12859"/>
                  </a:cubicBezTo>
                  <a:cubicBezTo>
                    <a:pt x="7144" y="10001"/>
                    <a:pt x="1190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F9B09D5A-A0E2-471D-B7A0-81711B7E1C29}"/>
                </a:ext>
              </a:extLst>
            </p:cNvPr>
            <p:cNvSpPr/>
            <p:nvPr/>
          </p:nvSpPr>
          <p:spPr>
            <a:xfrm>
              <a:off x="6392704" y="37009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9049" y="10001"/>
                    <a:pt x="7144" y="9049"/>
                  </a:cubicBezTo>
                  <a:cubicBezTo>
                    <a:pt x="8096" y="10001"/>
                    <a:pt x="13811" y="1190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2D0A0203-0170-4FB9-9574-AA02B9C489AE}"/>
                </a:ext>
              </a:extLst>
            </p:cNvPr>
            <p:cNvSpPr/>
            <p:nvPr/>
          </p:nvSpPr>
          <p:spPr>
            <a:xfrm>
              <a:off x="6393656" y="3730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2BB915C2-ED22-4036-841A-5B65A1AEA32A}"/>
                </a:ext>
              </a:extLst>
            </p:cNvPr>
            <p:cNvSpPr/>
            <p:nvPr/>
          </p:nvSpPr>
          <p:spPr>
            <a:xfrm>
              <a:off x="6353284" y="3745283"/>
              <a:ext cx="19050" cy="9525"/>
            </a:xfrm>
            <a:custGeom>
              <a:avLst/>
              <a:gdLst>
                <a:gd name="connsiteX0" fmla="*/ 7511 w 19050"/>
                <a:gd name="connsiteY0" fmla="*/ 8519 h 9525"/>
                <a:gd name="connsiteX1" fmla="*/ 7511 w 19050"/>
                <a:gd name="connsiteY1" fmla="*/ 8519 h 9525"/>
              </a:gdLst>
              <a:ahLst/>
              <a:cxnLst>
                <a:cxn ang="0">
                  <a:pos x="connsiteX0" y="connsiteY0"/>
                </a:cxn>
                <a:cxn ang="0">
                  <a:pos x="connsiteX1" y="connsiteY1"/>
                </a:cxn>
              </a:cxnLst>
              <a:rect l="l" t="t" r="r" b="b"/>
              <a:pathLst>
                <a:path w="19050" h="9525">
                  <a:moveTo>
                    <a:pt x="7511" y="8519"/>
                  </a:moveTo>
                  <a:cubicBezTo>
                    <a:pt x="3701" y="3756"/>
                    <a:pt x="31324" y="13281"/>
                    <a:pt x="7511" y="85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972312BA-3AA3-4075-981E-E843D2CD257C}"/>
                </a:ext>
              </a:extLst>
            </p:cNvPr>
            <p:cNvSpPr/>
            <p:nvPr/>
          </p:nvSpPr>
          <p:spPr>
            <a:xfrm>
              <a:off x="6360319" y="373808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4CA99586-A87E-424E-83BC-0BB87C1A7D1E}"/>
                </a:ext>
              </a:extLst>
            </p:cNvPr>
            <p:cNvSpPr/>
            <p:nvPr/>
          </p:nvSpPr>
          <p:spPr>
            <a:xfrm>
              <a:off x="6376511" y="36809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A6F693AE-0EE4-4C24-A766-ED9735D5D11A}"/>
                </a:ext>
              </a:extLst>
            </p:cNvPr>
            <p:cNvSpPr/>
            <p:nvPr/>
          </p:nvSpPr>
          <p:spPr>
            <a:xfrm>
              <a:off x="6354549" y="3713651"/>
              <a:ext cx="9525" cy="19050"/>
            </a:xfrm>
            <a:custGeom>
              <a:avLst/>
              <a:gdLst>
                <a:gd name="connsiteX0" fmla="*/ 8151 w 9525"/>
                <a:gd name="connsiteY0" fmla="*/ 12528 h 19050"/>
                <a:gd name="connsiteX1" fmla="*/ 8151 w 9525"/>
                <a:gd name="connsiteY1" fmla="*/ 12528 h 19050"/>
              </a:gdLst>
              <a:ahLst/>
              <a:cxnLst>
                <a:cxn ang="0">
                  <a:pos x="connsiteX0" y="connsiteY0"/>
                </a:cxn>
                <a:cxn ang="0">
                  <a:pos x="connsiteX1" y="connsiteY1"/>
                </a:cxn>
              </a:cxnLst>
              <a:rect l="l" t="t" r="r" b="b"/>
              <a:pathLst>
                <a:path w="9525" h="19050">
                  <a:moveTo>
                    <a:pt x="8151" y="12528"/>
                  </a:moveTo>
                  <a:cubicBezTo>
                    <a:pt x="4341" y="25863"/>
                    <a:pt x="12913" y="-4617"/>
                    <a:pt x="8151" y="125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8BC76737-CEEF-4AA1-8E11-D2FB171E4B05}"/>
                </a:ext>
              </a:extLst>
            </p:cNvPr>
            <p:cNvSpPr/>
            <p:nvPr/>
          </p:nvSpPr>
          <p:spPr>
            <a:xfrm>
              <a:off x="6411265" y="3635431"/>
              <a:ext cx="19050" cy="19050"/>
            </a:xfrm>
            <a:custGeom>
              <a:avLst/>
              <a:gdLst>
                <a:gd name="connsiteX0" fmla="*/ 17158 w 19050"/>
                <a:gd name="connsiteY0" fmla="*/ 12643 h 19050"/>
                <a:gd name="connsiteX1" fmla="*/ 17158 w 19050"/>
                <a:gd name="connsiteY1" fmla="*/ 12643 h 19050"/>
              </a:gdLst>
              <a:ahLst/>
              <a:cxnLst>
                <a:cxn ang="0">
                  <a:pos x="connsiteX0" y="connsiteY0"/>
                </a:cxn>
                <a:cxn ang="0">
                  <a:pos x="connsiteX1" y="connsiteY1"/>
                </a:cxn>
              </a:cxnLst>
              <a:rect l="l" t="t" r="r" b="b"/>
              <a:pathLst>
                <a:path w="19050" h="19050">
                  <a:moveTo>
                    <a:pt x="17158" y="12643"/>
                  </a:moveTo>
                  <a:cubicBezTo>
                    <a:pt x="4775" y="7881"/>
                    <a:pt x="2870" y="3118"/>
                    <a:pt x="17158"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B8C558DE-829E-4C73-9E97-372BBF6174E9}"/>
                </a:ext>
              </a:extLst>
            </p:cNvPr>
            <p:cNvSpPr/>
            <p:nvPr/>
          </p:nvSpPr>
          <p:spPr>
            <a:xfrm>
              <a:off x="6405086" y="36390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D253C755-5320-4AE9-8EDD-018EA08F2CCC}"/>
                </a:ext>
              </a:extLst>
            </p:cNvPr>
            <p:cNvSpPr/>
            <p:nvPr/>
          </p:nvSpPr>
          <p:spPr>
            <a:xfrm>
              <a:off x="6380321" y="3692241"/>
              <a:ext cx="9525" cy="19050"/>
            </a:xfrm>
            <a:custGeom>
              <a:avLst/>
              <a:gdLst>
                <a:gd name="connsiteX0" fmla="*/ 7144 w 9525"/>
                <a:gd name="connsiteY0" fmla="*/ 7268 h 19050"/>
                <a:gd name="connsiteX1" fmla="*/ 8096 w 9525"/>
                <a:gd name="connsiteY1" fmla="*/ 12983 h 19050"/>
                <a:gd name="connsiteX2" fmla="*/ 7144 w 9525"/>
                <a:gd name="connsiteY2" fmla="*/ 7268 h 19050"/>
              </a:gdLst>
              <a:ahLst/>
              <a:cxnLst>
                <a:cxn ang="0">
                  <a:pos x="connsiteX0" y="connsiteY0"/>
                </a:cxn>
                <a:cxn ang="0">
                  <a:pos x="connsiteX1" y="connsiteY1"/>
                </a:cxn>
                <a:cxn ang="0">
                  <a:pos x="connsiteX2" y="connsiteY2"/>
                </a:cxn>
              </a:cxnLst>
              <a:rect l="l" t="t" r="r" b="b"/>
              <a:pathLst>
                <a:path w="9525" h="19050">
                  <a:moveTo>
                    <a:pt x="7144" y="7268"/>
                  </a:moveTo>
                  <a:cubicBezTo>
                    <a:pt x="7144" y="9173"/>
                    <a:pt x="7144" y="11078"/>
                    <a:pt x="8096" y="12983"/>
                  </a:cubicBezTo>
                  <a:cubicBezTo>
                    <a:pt x="9049" y="11078"/>
                    <a:pt x="9049" y="6316"/>
                    <a:pt x="7144" y="72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2A2E8CB4-81BF-447B-A21E-F344226895A8}"/>
                </a:ext>
              </a:extLst>
            </p:cNvPr>
            <p:cNvSpPr/>
            <p:nvPr/>
          </p:nvSpPr>
          <p:spPr>
            <a:xfrm>
              <a:off x="6411625" y="3618071"/>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18574"/>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DC088C78-4A89-4D23-A3D4-45BE3FE016A6}"/>
                </a:ext>
              </a:extLst>
            </p:cNvPr>
            <p:cNvSpPr/>
            <p:nvPr/>
          </p:nvSpPr>
          <p:spPr>
            <a:xfrm>
              <a:off x="6415246" y="3592846"/>
              <a:ext cx="9525" cy="9525"/>
            </a:xfrm>
            <a:custGeom>
              <a:avLst/>
              <a:gdLst>
                <a:gd name="connsiteX0" fmla="*/ 8414 w 9525"/>
                <a:gd name="connsiteY0" fmla="*/ 11413 h 9525"/>
                <a:gd name="connsiteX1" fmla="*/ 8414 w 9525"/>
                <a:gd name="connsiteY1" fmla="*/ 11413 h 9525"/>
              </a:gdLst>
              <a:ahLst/>
              <a:cxnLst>
                <a:cxn ang="0">
                  <a:pos x="connsiteX0" y="connsiteY0"/>
                </a:cxn>
                <a:cxn ang="0">
                  <a:pos x="connsiteX1" y="connsiteY1"/>
                </a:cxn>
              </a:cxnLst>
              <a:rect l="l" t="t" r="r" b="b"/>
              <a:pathLst>
                <a:path w="9525" h="9525">
                  <a:moveTo>
                    <a:pt x="8414" y="11413"/>
                  </a:moveTo>
                  <a:cubicBezTo>
                    <a:pt x="8414" y="9509"/>
                    <a:pt x="5556" y="2841"/>
                    <a:pt x="8414" y="114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2F446A3F-15A1-443A-B42C-0214461FCB29}"/>
                </a:ext>
              </a:extLst>
            </p:cNvPr>
            <p:cNvSpPr/>
            <p:nvPr/>
          </p:nvSpPr>
          <p:spPr>
            <a:xfrm>
              <a:off x="6324071" y="3636168"/>
              <a:ext cx="19050" cy="9525"/>
            </a:xfrm>
            <a:custGeom>
              <a:avLst/>
              <a:gdLst>
                <a:gd name="connsiteX0" fmla="*/ 7197 w 19050"/>
                <a:gd name="connsiteY0" fmla="*/ 7144 h 9525"/>
                <a:gd name="connsiteX1" fmla="*/ 7197 w 19050"/>
                <a:gd name="connsiteY1" fmla="*/ 7144 h 9525"/>
              </a:gdLst>
              <a:ahLst/>
              <a:cxnLst>
                <a:cxn ang="0">
                  <a:pos x="connsiteX0" y="connsiteY0"/>
                </a:cxn>
                <a:cxn ang="0">
                  <a:pos x="connsiteX1" y="connsiteY1"/>
                </a:cxn>
              </a:cxnLst>
              <a:rect l="l" t="t" r="r" b="b"/>
              <a:pathLst>
                <a:path w="19050" h="9525">
                  <a:moveTo>
                    <a:pt x="7197" y="7144"/>
                  </a:moveTo>
                  <a:cubicBezTo>
                    <a:pt x="6244" y="8096"/>
                    <a:pt x="18627" y="10954"/>
                    <a:pt x="71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972FD2F9-1A59-4D9A-ACEA-38563105243D}"/>
                </a:ext>
              </a:extLst>
            </p:cNvPr>
            <p:cNvSpPr/>
            <p:nvPr/>
          </p:nvSpPr>
          <p:spPr>
            <a:xfrm>
              <a:off x="6369085" y="3367563"/>
              <a:ext cx="38100" cy="114300"/>
            </a:xfrm>
            <a:custGeom>
              <a:avLst/>
              <a:gdLst>
                <a:gd name="connsiteX0" fmla="*/ 26000 w 38100"/>
                <a:gd name="connsiteY0" fmla="*/ 86201 h 114300"/>
                <a:gd name="connsiteX1" fmla="*/ 17428 w 38100"/>
                <a:gd name="connsiteY1" fmla="*/ 90011 h 114300"/>
                <a:gd name="connsiteX2" fmla="*/ 37431 w 38100"/>
                <a:gd name="connsiteY2" fmla="*/ 112871 h 114300"/>
                <a:gd name="connsiteX3" fmla="*/ 23143 w 38100"/>
                <a:gd name="connsiteY3" fmla="*/ 7144 h 114300"/>
                <a:gd name="connsiteX4" fmla="*/ 7903 w 38100"/>
                <a:gd name="connsiteY4" fmla="*/ 15716 h 114300"/>
                <a:gd name="connsiteX5" fmla="*/ 26000 w 38100"/>
                <a:gd name="connsiteY5" fmla="*/ 8620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14300">
                  <a:moveTo>
                    <a:pt x="26000" y="86201"/>
                  </a:moveTo>
                  <a:cubicBezTo>
                    <a:pt x="21238" y="84296"/>
                    <a:pt x="34573" y="109061"/>
                    <a:pt x="17428" y="90011"/>
                  </a:cubicBezTo>
                  <a:cubicBezTo>
                    <a:pt x="17428" y="102394"/>
                    <a:pt x="27906" y="107156"/>
                    <a:pt x="37431" y="112871"/>
                  </a:cubicBezTo>
                  <a:cubicBezTo>
                    <a:pt x="35525" y="82391"/>
                    <a:pt x="33620" y="49054"/>
                    <a:pt x="23143" y="7144"/>
                  </a:cubicBezTo>
                  <a:cubicBezTo>
                    <a:pt x="21238" y="24289"/>
                    <a:pt x="16475" y="15716"/>
                    <a:pt x="7903" y="15716"/>
                  </a:cubicBezTo>
                  <a:cubicBezTo>
                    <a:pt x="3140" y="34766"/>
                    <a:pt x="22190" y="88106"/>
                    <a:pt x="26000" y="86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166FB5BD-32E4-409C-BE48-E1B251C6F7AB}"/>
                </a:ext>
              </a:extLst>
            </p:cNvPr>
            <p:cNvSpPr/>
            <p:nvPr/>
          </p:nvSpPr>
          <p:spPr>
            <a:xfrm>
              <a:off x="6385084" y="346567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5CF0B438-DFD9-4E9A-8515-886E763E688A}"/>
                </a:ext>
              </a:extLst>
            </p:cNvPr>
            <p:cNvSpPr/>
            <p:nvPr/>
          </p:nvSpPr>
          <p:spPr>
            <a:xfrm>
              <a:off x="6384131" y="336280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954"/>
                  </a:ln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5F116556-4FBB-48F0-8A83-681756B9DA36}"/>
                </a:ext>
              </a:extLst>
            </p:cNvPr>
            <p:cNvSpPr/>
            <p:nvPr/>
          </p:nvSpPr>
          <p:spPr>
            <a:xfrm>
              <a:off x="6396514" y="3478683"/>
              <a:ext cx="9525" cy="19050"/>
            </a:xfrm>
            <a:custGeom>
              <a:avLst/>
              <a:gdLst>
                <a:gd name="connsiteX0" fmla="*/ 7144 w 9525"/>
                <a:gd name="connsiteY0" fmla="*/ 14134 h 19050"/>
                <a:gd name="connsiteX1" fmla="*/ 7144 w 9525"/>
                <a:gd name="connsiteY1" fmla="*/ 14134 h 19050"/>
              </a:gdLst>
              <a:ahLst/>
              <a:cxnLst>
                <a:cxn ang="0">
                  <a:pos x="connsiteX0" y="connsiteY0"/>
                </a:cxn>
                <a:cxn ang="0">
                  <a:pos x="connsiteX1" y="connsiteY1"/>
                </a:cxn>
              </a:cxnLst>
              <a:rect l="l" t="t" r="r" b="b"/>
              <a:pathLst>
                <a:path w="9525" h="19050">
                  <a:moveTo>
                    <a:pt x="7144" y="14134"/>
                  </a:moveTo>
                  <a:cubicBezTo>
                    <a:pt x="7144" y="13181"/>
                    <a:pt x="13811" y="-1106"/>
                    <a:pt x="7144" y="14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0F841436-EED8-4706-B9C2-14EC9F6C5DAB}"/>
                </a:ext>
              </a:extLst>
            </p:cNvPr>
            <p:cNvSpPr/>
            <p:nvPr/>
          </p:nvSpPr>
          <p:spPr>
            <a:xfrm>
              <a:off x="6398620" y="3475067"/>
              <a:ext cx="9525" cy="9525"/>
            </a:xfrm>
            <a:custGeom>
              <a:avLst/>
              <a:gdLst>
                <a:gd name="connsiteX0" fmla="*/ 10752 w 9525"/>
                <a:gd name="connsiteY0" fmla="*/ 7273 h 9525"/>
                <a:gd name="connsiteX1" fmla="*/ 10752 w 9525"/>
                <a:gd name="connsiteY1" fmla="*/ 7273 h 9525"/>
              </a:gdLst>
              <a:ahLst/>
              <a:cxnLst>
                <a:cxn ang="0">
                  <a:pos x="connsiteX0" y="connsiteY0"/>
                </a:cxn>
                <a:cxn ang="0">
                  <a:pos x="connsiteX1" y="connsiteY1"/>
                </a:cxn>
              </a:cxnLst>
              <a:rect l="l" t="t" r="r" b="b"/>
              <a:pathLst>
                <a:path w="9525" h="9525">
                  <a:moveTo>
                    <a:pt x="10752" y="7273"/>
                  </a:moveTo>
                  <a:cubicBezTo>
                    <a:pt x="3132" y="6320"/>
                    <a:pt x="9800" y="11083"/>
                    <a:pt x="10752"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4354F208-1B23-4469-8A2F-AD8FAF52B299}"/>
                </a:ext>
              </a:extLst>
            </p:cNvPr>
            <p:cNvSpPr/>
            <p:nvPr/>
          </p:nvSpPr>
          <p:spPr>
            <a:xfrm>
              <a:off x="6322356" y="3460908"/>
              <a:ext cx="9525" cy="19050"/>
            </a:xfrm>
            <a:custGeom>
              <a:avLst/>
              <a:gdLst>
                <a:gd name="connsiteX0" fmla="*/ 7959 w 9525"/>
                <a:gd name="connsiteY0" fmla="*/ 7144 h 19050"/>
                <a:gd name="connsiteX1" fmla="*/ 8911 w 9525"/>
                <a:gd name="connsiteY1" fmla="*/ 13811 h 19050"/>
                <a:gd name="connsiteX2" fmla="*/ 7959 w 9525"/>
                <a:gd name="connsiteY2" fmla="*/ 7144 h 19050"/>
              </a:gdLst>
              <a:ahLst/>
              <a:cxnLst>
                <a:cxn ang="0">
                  <a:pos x="connsiteX0" y="connsiteY0"/>
                </a:cxn>
                <a:cxn ang="0">
                  <a:pos x="connsiteX1" y="connsiteY1"/>
                </a:cxn>
                <a:cxn ang="0">
                  <a:pos x="connsiteX2" y="connsiteY2"/>
                </a:cxn>
              </a:cxnLst>
              <a:rect l="l" t="t" r="r" b="b"/>
              <a:pathLst>
                <a:path w="9525" h="19050">
                  <a:moveTo>
                    <a:pt x="7959" y="7144"/>
                  </a:moveTo>
                  <a:cubicBezTo>
                    <a:pt x="6054" y="9049"/>
                    <a:pt x="7959" y="12859"/>
                    <a:pt x="8911" y="13811"/>
                  </a:cubicBezTo>
                  <a:cubicBezTo>
                    <a:pt x="8911" y="10001"/>
                    <a:pt x="9864" y="11906"/>
                    <a:pt x="79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E7F52A29-511B-4E33-AF11-8C1D946D08AA}"/>
                </a:ext>
              </a:extLst>
            </p:cNvPr>
            <p:cNvSpPr/>
            <p:nvPr/>
          </p:nvSpPr>
          <p:spPr>
            <a:xfrm>
              <a:off x="6365081" y="33323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F157D66A-B0A8-4A9A-920E-4902BA12EF88}"/>
                </a:ext>
              </a:extLst>
            </p:cNvPr>
            <p:cNvSpPr/>
            <p:nvPr/>
          </p:nvSpPr>
          <p:spPr>
            <a:xfrm>
              <a:off x="6364129" y="3310413"/>
              <a:ext cx="28575" cy="66675"/>
            </a:xfrm>
            <a:custGeom>
              <a:avLst/>
              <a:gdLst>
                <a:gd name="connsiteX0" fmla="*/ 15716 w 28575"/>
                <a:gd name="connsiteY0" fmla="*/ 64294 h 66675"/>
                <a:gd name="connsiteX1" fmla="*/ 8096 w 28575"/>
                <a:gd name="connsiteY1" fmla="*/ 7144 h 66675"/>
                <a:gd name="connsiteX2" fmla="*/ 9049 w 28575"/>
                <a:gd name="connsiteY2" fmla="*/ 25241 h 66675"/>
                <a:gd name="connsiteX3" fmla="*/ 17621 w 28575"/>
                <a:gd name="connsiteY3" fmla="*/ 43339 h 66675"/>
                <a:gd name="connsiteX4" fmla="*/ 7144 w 28575"/>
                <a:gd name="connsiteY4" fmla="*/ 30956 h 66675"/>
                <a:gd name="connsiteX5" fmla="*/ 15716 w 28575"/>
                <a:gd name="connsiteY5"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66675">
                  <a:moveTo>
                    <a:pt x="15716" y="64294"/>
                  </a:moveTo>
                  <a:cubicBezTo>
                    <a:pt x="16669" y="61436"/>
                    <a:pt x="35719" y="30956"/>
                    <a:pt x="8096" y="7144"/>
                  </a:cubicBezTo>
                  <a:cubicBezTo>
                    <a:pt x="16669" y="17621"/>
                    <a:pt x="17621" y="23336"/>
                    <a:pt x="9049" y="25241"/>
                  </a:cubicBezTo>
                  <a:cubicBezTo>
                    <a:pt x="11906" y="25241"/>
                    <a:pt x="31909" y="29051"/>
                    <a:pt x="17621" y="43339"/>
                  </a:cubicBezTo>
                  <a:cubicBezTo>
                    <a:pt x="17621" y="32861"/>
                    <a:pt x="14764" y="28099"/>
                    <a:pt x="7144" y="30956"/>
                  </a:cubicBezTo>
                  <a:cubicBezTo>
                    <a:pt x="10954" y="42386"/>
                    <a:pt x="13811" y="53816"/>
                    <a:pt x="15716"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3198F65F-A794-4DF3-AEEA-CA479429C667}"/>
                </a:ext>
              </a:extLst>
            </p:cNvPr>
            <p:cNvSpPr/>
            <p:nvPr/>
          </p:nvSpPr>
          <p:spPr>
            <a:xfrm>
              <a:off x="6359366" y="3251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FDF4CEB9-2E61-4662-8147-EADBCC590E08}"/>
                </a:ext>
              </a:extLst>
            </p:cNvPr>
            <p:cNvSpPr/>
            <p:nvPr/>
          </p:nvSpPr>
          <p:spPr>
            <a:xfrm>
              <a:off x="6359366" y="3254068"/>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13811" y="6339"/>
                    <a:pt x="1095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5025EFB5-B3AA-4B39-81A8-A54ECDB93DF5}"/>
                </a:ext>
              </a:extLst>
            </p:cNvPr>
            <p:cNvSpPr/>
            <p:nvPr/>
          </p:nvSpPr>
          <p:spPr>
            <a:xfrm>
              <a:off x="6358717" y="3262599"/>
              <a:ext cx="19050" cy="9525"/>
            </a:xfrm>
            <a:custGeom>
              <a:avLst/>
              <a:gdLst>
                <a:gd name="connsiteX0" fmla="*/ 17318 w 19050"/>
                <a:gd name="connsiteY0" fmla="*/ 11143 h 9525"/>
                <a:gd name="connsiteX1" fmla="*/ 17318 w 19050"/>
                <a:gd name="connsiteY1" fmla="*/ 11143 h 9525"/>
              </a:gdLst>
              <a:ahLst/>
              <a:cxnLst>
                <a:cxn ang="0">
                  <a:pos x="connsiteX0" y="connsiteY0"/>
                </a:cxn>
                <a:cxn ang="0">
                  <a:pos x="connsiteX1" y="connsiteY1"/>
                </a:cxn>
              </a:cxnLst>
              <a:rect l="l" t="t" r="r" b="b"/>
              <a:pathLst>
                <a:path w="19050" h="9525">
                  <a:moveTo>
                    <a:pt x="17318" y="11143"/>
                  </a:moveTo>
                  <a:cubicBezTo>
                    <a:pt x="15413" y="7333"/>
                    <a:pt x="-4590" y="4476"/>
                    <a:pt x="17318" y="111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32084B82-0176-41B6-85EE-D7E7E80A5F70}"/>
                </a:ext>
              </a:extLst>
            </p:cNvPr>
            <p:cNvSpPr/>
            <p:nvPr/>
          </p:nvSpPr>
          <p:spPr>
            <a:xfrm>
              <a:off x="6366285" y="3300888"/>
              <a:ext cx="9525" cy="9525"/>
            </a:xfrm>
            <a:custGeom>
              <a:avLst/>
              <a:gdLst>
                <a:gd name="connsiteX0" fmla="*/ 9750 w 9525"/>
                <a:gd name="connsiteY0" fmla="*/ 7144 h 9525"/>
                <a:gd name="connsiteX1" fmla="*/ 9750 w 9525"/>
                <a:gd name="connsiteY1" fmla="*/ 7144 h 9525"/>
              </a:gdLst>
              <a:ahLst/>
              <a:cxnLst>
                <a:cxn ang="0">
                  <a:pos x="connsiteX0" y="connsiteY0"/>
                </a:cxn>
                <a:cxn ang="0">
                  <a:pos x="connsiteX1" y="connsiteY1"/>
                </a:cxn>
              </a:cxnLst>
              <a:rect l="l" t="t" r="r" b="b"/>
              <a:pathLst>
                <a:path w="9525" h="9525">
                  <a:moveTo>
                    <a:pt x="9750" y="7144"/>
                  </a:moveTo>
                  <a:cubicBezTo>
                    <a:pt x="7845" y="7144"/>
                    <a:pt x="4988" y="8096"/>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3F51B297-9D4E-42C4-8E1F-E275CA841D46}"/>
                </a:ext>
              </a:extLst>
            </p:cNvPr>
            <p:cNvSpPr/>
            <p:nvPr/>
          </p:nvSpPr>
          <p:spPr>
            <a:xfrm>
              <a:off x="6365183" y="3297035"/>
              <a:ext cx="9525" cy="9525"/>
            </a:xfrm>
            <a:custGeom>
              <a:avLst/>
              <a:gdLst>
                <a:gd name="connsiteX0" fmla="*/ 8947 w 9525"/>
                <a:gd name="connsiteY0" fmla="*/ 10045 h 9525"/>
                <a:gd name="connsiteX1" fmla="*/ 8947 w 9525"/>
                <a:gd name="connsiteY1" fmla="*/ 10045 h 9525"/>
              </a:gdLst>
              <a:ahLst/>
              <a:cxnLst>
                <a:cxn ang="0">
                  <a:pos x="connsiteX0" y="connsiteY0"/>
                </a:cxn>
                <a:cxn ang="0">
                  <a:pos x="connsiteX1" y="connsiteY1"/>
                </a:cxn>
              </a:cxnLst>
              <a:rect l="l" t="t" r="r" b="b"/>
              <a:pathLst>
                <a:path w="9525" h="9525">
                  <a:moveTo>
                    <a:pt x="8947" y="10045"/>
                  </a:moveTo>
                  <a:cubicBezTo>
                    <a:pt x="7042" y="7187"/>
                    <a:pt x="6090" y="5282"/>
                    <a:pt x="8947"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B7A7B8A0-4024-4B54-9FAA-A2488F041385}"/>
                </a:ext>
              </a:extLst>
            </p:cNvPr>
            <p:cNvSpPr/>
            <p:nvPr/>
          </p:nvSpPr>
          <p:spPr>
            <a:xfrm>
              <a:off x="6367939" y="3283743"/>
              <a:ext cx="9525" cy="19050"/>
            </a:xfrm>
            <a:custGeom>
              <a:avLst/>
              <a:gdLst>
                <a:gd name="connsiteX0" fmla="*/ 7144 w 9525"/>
                <a:gd name="connsiteY0" fmla="*/ 11906 h 19050"/>
                <a:gd name="connsiteX1" fmla="*/ 7144 w 9525"/>
                <a:gd name="connsiteY1" fmla="*/ 7144 h 19050"/>
                <a:gd name="connsiteX2" fmla="*/ 7144 w 9525"/>
                <a:gd name="connsiteY2" fmla="*/ 11906 h 19050"/>
              </a:gdLst>
              <a:ahLst/>
              <a:cxnLst>
                <a:cxn ang="0">
                  <a:pos x="connsiteX0" y="connsiteY0"/>
                </a:cxn>
                <a:cxn ang="0">
                  <a:pos x="connsiteX1" y="connsiteY1"/>
                </a:cxn>
                <a:cxn ang="0">
                  <a:pos x="connsiteX2" y="connsiteY2"/>
                </a:cxn>
              </a:cxnLst>
              <a:rect l="l" t="t" r="r" b="b"/>
              <a:pathLst>
                <a:path w="9525" h="19050">
                  <a:moveTo>
                    <a:pt x="7144" y="11906"/>
                  </a:moveTo>
                  <a:cubicBezTo>
                    <a:pt x="7144" y="10954"/>
                    <a:pt x="7144" y="9049"/>
                    <a:pt x="7144" y="7144"/>
                  </a:cubicBezTo>
                  <a:lnTo>
                    <a:pt x="7144"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519567CC-B356-4DE4-AC4C-42373051118D}"/>
                </a:ext>
              </a:extLst>
            </p:cNvPr>
            <p:cNvSpPr/>
            <p:nvPr/>
          </p:nvSpPr>
          <p:spPr>
            <a:xfrm>
              <a:off x="6366986" y="3287553"/>
              <a:ext cx="9525" cy="9525"/>
            </a:xfrm>
            <a:custGeom>
              <a:avLst/>
              <a:gdLst>
                <a:gd name="connsiteX0" fmla="*/ 7144 w 9525"/>
                <a:gd name="connsiteY0" fmla="*/ 10954 h 9525"/>
                <a:gd name="connsiteX1" fmla="*/ 7144 w 9525"/>
                <a:gd name="connsiteY1" fmla="*/ 10954 h 9525"/>
              </a:gdLst>
              <a:ahLst/>
              <a:cxnLst>
                <a:cxn ang="0">
                  <a:pos x="connsiteX0" y="connsiteY0"/>
                </a:cxn>
                <a:cxn ang="0">
                  <a:pos x="connsiteX1" y="connsiteY1"/>
                </a:cxn>
              </a:cxnLst>
              <a:rect l="l" t="t" r="r" b="b"/>
              <a:pathLst>
                <a:path w="9525" h="9525">
                  <a:moveTo>
                    <a:pt x="7144" y="10954"/>
                  </a:moveTo>
                  <a:cubicBezTo>
                    <a:pt x="7144" y="10954"/>
                    <a:pt x="9049" y="238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7276A652-A46B-49C0-B22A-91FF6F0A7910}"/>
                </a:ext>
              </a:extLst>
            </p:cNvPr>
            <p:cNvSpPr/>
            <p:nvPr/>
          </p:nvSpPr>
          <p:spPr>
            <a:xfrm>
              <a:off x="6366986" y="3290827"/>
              <a:ext cx="9525" cy="19050"/>
            </a:xfrm>
            <a:custGeom>
              <a:avLst/>
              <a:gdLst>
                <a:gd name="connsiteX0" fmla="*/ 7144 w 9525"/>
                <a:gd name="connsiteY0" fmla="*/ 12442 h 19050"/>
                <a:gd name="connsiteX1" fmla="*/ 7144 w 9525"/>
                <a:gd name="connsiteY1" fmla="*/ 12442 h 19050"/>
              </a:gdLst>
              <a:ahLst/>
              <a:cxnLst>
                <a:cxn ang="0">
                  <a:pos x="connsiteX0" y="connsiteY0"/>
                </a:cxn>
                <a:cxn ang="0">
                  <a:pos x="connsiteX1" y="connsiteY1"/>
                </a:cxn>
              </a:cxnLst>
              <a:rect l="l" t="t" r="r" b="b"/>
              <a:pathLst>
                <a:path w="9525" h="19050">
                  <a:moveTo>
                    <a:pt x="7144" y="12442"/>
                  </a:moveTo>
                  <a:cubicBezTo>
                    <a:pt x="11906" y="11490"/>
                    <a:pt x="13811" y="1012"/>
                    <a:pt x="7144" y="12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89058EDF-226C-4AD8-88B3-C791753331B8}"/>
                </a:ext>
              </a:extLst>
            </p:cNvPr>
            <p:cNvSpPr/>
            <p:nvPr/>
          </p:nvSpPr>
          <p:spPr>
            <a:xfrm>
              <a:off x="6298406" y="341614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7144"/>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F5D8A220-0C91-4232-82E0-EDD9BCE63819}"/>
                </a:ext>
              </a:extLst>
            </p:cNvPr>
            <p:cNvSpPr/>
            <p:nvPr/>
          </p:nvSpPr>
          <p:spPr>
            <a:xfrm>
              <a:off x="6276499" y="3394416"/>
              <a:ext cx="28575" cy="28575"/>
            </a:xfrm>
            <a:custGeom>
              <a:avLst/>
              <a:gdLst>
                <a:gd name="connsiteX0" fmla="*/ 7144 w 28575"/>
                <a:gd name="connsiteY0" fmla="*/ 17439 h 28575"/>
                <a:gd name="connsiteX1" fmla="*/ 29051 w 28575"/>
                <a:gd name="connsiteY1" fmla="*/ 28869 h 28575"/>
                <a:gd name="connsiteX2" fmla="*/ 7144 w 28575"/>
                <a:gd name="connsiteY2" fmla="*/ 17439 h 28575"/>
              </a:gdLst>
              <a:ahLst/>
              <a:cxnLst>
                <a:cxn ang="0">
                  <a:pos x="connsiteX0" y="connsiteY0"/>
                </a:cxn>
                <a:cxn ang="0">
                  <a:pos x="connsiteX1" y="connsiteY1"/>
                </a:cxn>
                <a:cxn ang="0">
                  <a:pos x="connsiteX2" y="connsiteY2"/>
                </a:cxn>
              </a:cxnLst>
              <a:rect l="l" t="t" r="r" b="b"/>
              <a:pathLst>
                <a:path w="28575" h="28575">
                  <a:moveTo>
                    <a:pt x="7144" y="17439"/>
                  </a:moveTo>
                  <a:cubicBezTo>
                    <a:pt x="10001" y="12676"/>
                    <a:pt x="22384" y="23154"/>
                    <a:pt x="29051" y="28869"/>
                  </a:cubicBezTo>
                  <a:cubicBezTo>
                    <a:pt x="8096" y="-12089"/>
                    <a:pt x="17621" y="17439"/>
                    <a:pt x="7144" y="17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3C0EC5D0-FE88-415B-AEAF-808AA0244381}"/>
                </a:ext>
              </a:extLst>
            </p:cNvPr>
            <p:cNvSpPr/>
            <p:nvPr/>
          </p:nvSpPr>
          <p:spPr>
            <a:xfrm>
              <a:off x="6269831" y="341233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10954"/>
                  </a:cubicBezTo>
                  <a:cubicBezTo>
                    <a:pt x="10954" y="1095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7D5A2910-38C4-4809-ABE1-E8606F8C4582}"/>
                </a:ext>
              </a:extLst>
            </p:cNvPr>
            <p:cNvSpPr/>
            <p:nvPr/>
          </p:nvSpPr>
          <p:spPr>
            <a:xfrm>
              <a:off x="6314834" y="3359393"/>
              <a:ext cx="9525" cy="9525"/>
            </a:xfrm>
            <a:custGeom>
              <a:avLst/>
              <a:gdLst>
                <a:gd name="connsiteX0" fmla="*/ 11671 w 9525"/>
                <a:gd name="connsiteY0" fmla="*/ 7694 h 9525"/>
                <a:gd name="connsiteX1" fmla="*/ 11671 w 9525"/>
                <a:gd name="connsiteY1" fmla="*/ 7694 h 9525"/>
              </a:gdLst>
              <a:ahLst/>
              <a:cxnLst>
                <a:cxn ang="0">
                  <a:pos x="connsiteX0" y="connsiteY0"/>
                </a:cxn>
                <a:cxn ang="0">
                  <a:pos x="connsiteX1" y="connsiteY1"/>
                </a:cxn>
              </a:cxnLst>
              <a:rect l="l" t="t" r="r" b="b"/>
              <a:pathLst>
                <a:path w="9525" h="9525">
                  <a:moveTo>
                    <a:pt x="11671" y="7694"/>
                  </a:moveTo>
                  <a:cubicBezTo>
                    <a:pt x="3099" y="5789"/>
                    <a:pt x="8814" y="9599"/>
                    <a:pt x="11671"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55E5BA77-9D25-47F0-A53D-F38769206870}"/>
                </a:ext>
              </a:extLst>
            </p:cNvPr>
            <p:cNvSpPr/>
            <p:nvPr/>
          </p:nvSpPr>
          <p:spPr>
            <a:xfrm>
              <a:off x="6317456" y="336280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9FEA2F2F-194B-4028-84B5-B6B54F573AF1}"/>
                </a:ext>
              </a:extLst>
            </p:cNvPr>
            <p:cNvSpPr/>
            <p:nvPr/>
          </p:nvSpPr>
          <p:spPr>
            <a:xfrm>
              <a:off x="6320314" y="33599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7A3362E7-9EF7-420A-A05B-DD7A977ACB35}"/>
                </a:ext>
              </a:extLst>
            </p:cNvPr>
            <p:cNvSpPr/>
            <p:nvPr/>
          </p:nvSpPr>
          <p:spPr>
            <a:xfrm>
              <a:off x="6368468" y="3271361"/>
              <a:ext cx="9525" cy="9525"/>
            </a:xfrm>
            <a:custGeom>
              <a:avLst/>
              <a:gdLst>
                <a:gd name="connsiteX0" fmla="*/ 7567 w 9525"/>
                <a:gd name="connsiteY0" fmla="*/ 10954 h 9525"/>
                <a:gd name="connsiteX1" fmla="*/ 7567 w 9525"/>
                <a:gd name="connsiteY1" fmla="*/ 7144 h 9525"/>
                <a:gd name="connsiteX2" fmla="*/ 7567 w 9525"/>
                <a:gd name="connsiteY2" fmla="*/ 10954 h 9525"/>
              </a:gdLst>
              <a:ahLst/>
              <a:cxnLst>
                <a:cxn ang="0">
                  <a:pos x="connsiteX0" y="connsiteY0"/>
                </a:cxn>
                <a:cxn ang="0">
                  <a:pos x="connsiteX1" y="connsiteY1"/>
                </a:cxn>
                <a:cxn ang="0">
                  <a:pos x="connsiteX2" y="connsiteY2"/>
                </a:cxn>
              </a:cxnLst>
              <a:rect l="l" t="t" r="r" b="b"/>
              <a:pathLst>
                <a:path w="9525" h="9525">
                  <a:moveTo>
                    <a:pt x="7567" y="10954"/>
                  </a:moveTo>
                  <a:cubicBezTo>
                    <a:pt x="9472" y="10954"/>
                    <a:pt x="8520" y="9049"/>
                    <a:pt x="7567" y="7144"/>
                  </a:cubicBezTo>
                  <a:cubicBezTo>
                    <a:pt x="7567" y="8096"/>
                    <a:pt x="6615" y="10001"/>
                    <a:pt x="756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AB29AA08-0A6D-4836-940F-BE98F1F083E2}"/>
                </a:ext>
              </a:extLst>
            </p:cNvPr>
            <p:cNvSpPr/>
            <p:nvPr/>
          </p:nvSpPr>
          <p:spPr>
            <a:xfrm>
              <a:off x="6355556" y="3183731"/>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0ED6E64A-456F-4155-AEF0-9FEB82E4FAE3}"/>
                </a:ext>
              </a:extLst>
            </p:cNvPr>
            <p:cNvSpPr/>
            <p:nvPr/>
          </p:nvSpPr>
          <p:spPr>
            <a:xfrm>
              <a:off x="6299359" y="3153780"/>
              <a:ext cx="9525" cy="9525"/>
            </a:xfrm>
            <a:custGeom>
              <a:avLst/>
              <a:gdLst>
                <a:gd name="connsiteX0" fmla="*/ 8096 w 9525"/>
                <a:gd name="connsiteY0" fmla="*/ 7567 h 9525"/>
                <a:gd name="connsiteX1" fmla="*/ 7144 w 9525"/>
                <a:gd name="connsiteY1" fmla="*/ 7567 h 9525"/>
                <a:gd name="connsiteX2" fmla="*/ 8096 w 9525"/>
                <a:gd name="connsiteY2" fmla="*/ 7567 h 9525"/>
              </a:gdLst>
              <a:ahLst/>
              <a:cxnLst>
                <a:cxn ang="0">
                  <a:pos x="connsiteX0" y="connsiteY0"/>
                </a:cxn>
                <a:cxn ang="0">
                  <a:pos x="connsiteX1" y="connsiteY1"/>
                </a:cxn>
                <a:cxn ang="0">
                  <a:pos x="connsiteX2" y="connsiteY2"/>
                </a:cxn>
              </a:cxnLst>
              <a:rect l="l" t="t" r="r" b="b"/>
              <a:pathLst>
                <a:path w="9525" h="9525">
                  <a:moveTo>
                    <a:pt x="8096" y="7567"/>
                  </a:moveTo>
                  <a:cubicBezTo>
                    <a:pt x="8096" y="7567"/>
                    <a:pt x="7144" y="7567"/>
                    <a:pt x="7144" y="7567"/>
                  </a:cubicBezTo>
                  <a:cubicBezTo>
                    <a:pt x="7144" y="6615"/>
                    <a:pt x="7144" y="7567"/>
                    <a:pt x="809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57C92FFE-0047-492E-8AAA-A145FC028887}"/>
                </a:ext>
              </a:extLst>
            </p:cNvPr>
            <p:cNvSpPr/>
            <p:nvPr/>
          </p:nvSpPr>
          <p:spPr>
            <a:xfrm>
              <a:off x="6293638" y="3148376"/>
              <a:ext cx="19050" cy="19050"/>
            </a:xfrm>
            <a:custGeom>
              <a:avLst/>
              <a:gdLst>
                <a:gd name="connsiteX0" fmla="*/ 12864 w 19050"/>
                <a:gd name="connsiteY0" fmla="*/ 12019 h 19050"/>
                <a:gd name="connsiteX1" fmla="*/ 12864 w 19050"/>
                <a:gd name="connsiteY1" fmla="*/ 12019 h 19050"/>
              </a:gdLst>
              <a:ahLst/>
              <a:cxnLst>
                <a:cxn ang="0">
                  <a:pos x="connsiteX0" y="connsiteY0"/>
                </a:cxn>
                <a:cxn ang="0">
                  <a:pos x="connsiteX1" y="connsiteY1"/>
                </a:cxn>
              </a:cxnLst>
              <a:rect l="l" t="t" r="r" b="b"/>
              <a:pathLst>
                <a:path w="19050" h="19050">
                  <a:moveTo>
                    <a:pt x="12864" y="12019"/>
                  </a:moveTo>
                  <a:cubicBezTo>
                    <a:pt x="-471" y="589"/>
                    <a:pt x="13817" y="12971"/>
                    <a:pt x="12864" y="1201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26" name="Group 325">
            <a:extLst>
              <a:ext uri="{FF2B5EF4-FFF2-40B4-BE49-F238E27FC236}">
                <a16:creationId xmlns:a16="http://schemas.microsoft.com/office/drawing/2014/main" xmlns="" id="{287ADA90-73A8-44DE-9293-B71A6E579F3D}"/>
              </a:ext>
            </a:extLst>
          </p:cNvPr>
          <p:cNvGrpSpPr/>
          <p:nvPr/>
        </p:nvGrpSpPr>
        <p:grpSpPr>
          <a:xfrm flipH="1">
            <a:off x="6852587" y="1418727"/>
            <a:ext cx="319579" cy="324383"/>
            <a:chOff x="6687653" y="4198102"/>
            <a:chExt cx="938538" cy="952647"/>
          </a:xfrm>
        </p:grpSpPr>
        <p:sp>
          <p:nvSpPr>
            <p:cNvPr id="327" name="Freeform: Shape 326">
              <a:extLst>
                <a:ext uri="{FF2B5EF4-FFF2-40B4-BE49-F238E27FC236}">
                  <a16:creationId xmlns:a16="http://schemas.microsoft.com/office/drawing/2014/main" xmlns="" id="{D4D952B0-3953-4D48-928D-B226210D8860}"/>
                </a:ext>
              </a:extLst>
            </p:cNvPr>
            <p:cNvSpPr/>
            <p:nvPr/>
          </p:nvSpPr>
          <p:spPr>
            <a:xfrm>
              <a:off x="6699409" y="4749106"/>
              <a:ext cx="9525" cy="19050"/>
            </a:xfrm>
            <a:custGeom>
              <a:avLst/>
              <a:gdLst>
                <a:gd name="connsiteX0" fmla="*/ 7144 w 9525"/>
                <a:gd name="connsiteY0" fmla="*/ 12441 h 19050"/>
                <a:gd name="connsiteX1" fmla="*/ 7144 w 9525"/>
                <a:gd name="connsiteY1" fmla="*/ 12441 h 19050"/>
              </a:gdLst>
              <a:ahLst/>
              <a:cxnLst>
                <a:cxn ang="0">
                  <a:pos x="connsiteX0" y="connsiteY0"/>
                </a:cxn>
                <a:cxn ang="0">
                  <a:pos x="connsiteX1" y="connsiteY1"/>
                </a:cxn>
              </a:cxnLst>
              <a:rect l="l" t="t" r="r" b="b"/>
              <a:pathLst>
                <a:path w="9525" h="19050">
                  <a:moveTo>
                    <a:pt x="7144" y="12441"/>
                  </a:moveTo>
                  <a:cubicBezTo>
                    <a:pt x="7144" y="13394"/>
                    <a:pt x="10001"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49486730-32EC-4FA4-9601-16F22C60A67E}"/>
                </a:ext>
              </a:extLst>
            </p:cNvPr>
            <p:cNvSpPr/>
            <p:nvPr/>
          </p:nvSpPr>
          <p:spPr>
            <a:xfrm>
              <a:off x="6702266" y="4722951"/>
              <a:ext cx="19050" cy="28575"/>
            </a:xfrm>
            <a:custGeom>
              <a:avLst/>
              <a:gdLst>
                <a:gd name="connsiteX0" fmla="*/ 11906 w 19050"/>
                <a:gd name="connsiteY0" fmla="*/ 15736 h 28575"/>
                <a:gd name="connsiteX1" fmla="*/ 7144 w 19050"/>
                <a:gd name="connsiteY1" fmla="*/ 24309 h 28575"/>
                <a:gd name="connsiteX2" fmla="*/ 11906 w 19050"/>
                <a:gd name="connsiteY2" fmla="*/ 15736 h 28575"/>
              </a:gdLst>
              <a:ahLst/>
              <a:cxnLst>
                <a:cxn ang="0">
                  <a:pos x="connsiteX0" y="connsiteY0"/>
                </a:cxn>
                <a:cxn ang="0">
                  <a:pos x="connsiteX1" y="connsiteY1"/>
                </a:cxn>
                <a:cxn ang="0">
                  <a:pos x="connsiteX2" y="connsiteY2"/>
                </a:cxn>
              </a:cxnLst>
              <a:rect l="l" t="t" r="r" b="b"/>
              <a:pathLst>
                <a:path w="19050" h="28575">
                  <a:moveTo>
                    <a:pt x="11906" y="15736"/>
                  </a:moveTo>
                  <a:cubicBezTo>
                    <a:pt x="4286" y="-8076"/>
                    <a:pt x="9049" y="25261"/>
                    <a:pt x="7144" y="24309"/>
                  </a:cubicBezTo>
                  <a:cubicBezTo>
                    <a:pt x="19526" y="45264"/>
                    <a:pt x="-476" y="9069"/>
                    <a:pt x="11906" y="157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97E7B856-E4E3-49F5-AB41-B187CD6CC927}"/>
                </a:ext>
              </a:extLst>
            </p:cNvPr>
            <p:cNvSpPr/>
            <p:nvPr/>
          </p:nvSpPr>
          <p:spPr>
            <a:xfrm>
              <a:off x="6755606" y="443150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8096"/>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9236967B-E5E5-4241-910F-727FE18AC1B6}"/>
                </a:ext>
              </a:extLst>
            </p:cNvPr>
            <p:cNvSpPr/>
            <p:nvPr/>
          </p:nvSpPr>
          <p:spPr>
            <a:xfrm>
              <a:off x="6938486" y="44581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8096" y="7144"/>
                    <a:pt x="8096" y="7144"/>
                    <a:pt x="7144" y="7144"/>
                  </a:cubicBezTo>
                  <a:cubicBezTo>
                    <a:pt x="9049"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34381EF9-6A95-42A5-88FC-90BDF88F7A6D}"/>
                </a:ext>
              </a:extLst>
            </p:cNvPr>
            <p:cNvSpPr/>
            <p:nvPr/>
          </p:nvSpPr>
          <p:spPr>
            <a:xfrm>
              <a:off x="6975634" y="446674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1B7B838E-6FED-43D4-AE7F-F55DEC0F3FFC}"/>
                </a:ext>
              </a:extLst>
            </p:cNvPr>
            <p:cNvSpPr/>
            <p:nvPr/>
          </p:nvSpPr>
          <p:spPr>
            <a:xfrm>
              <a:off x="6757511" y="4432458"/>
              <a:ext cx="19050" cy="9525"/>
            </a:xfrm>
            <a:custGeom>
              <a:avLst/>
              <a:gdLst>
                <a:gd name="connsiteX0" fmla="*/ 7144 w 19050"/>
                <a:gd name="connsiteY0" fmla="*/ 7144 h 9525"/>
                <a:gd name="connsiteX1" fmla="*/ 12859 w 19050"/>
                <a:gd name="connsiteY1" fmla="*/ 9049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2859" y="9049"/>
                  </a:lnTo>
                  <a:cubicBezTo>
                    <a:pt x="12859"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CFF47757-4D30-489D-82D9-7D36CEC6FEC4}"/>
                </a:ext>
              </a:extLst>
            </p:cNvPr>
            <p:cNvSpPr/>
            <p:nvPr/>
          </p:nvSpPr>
          <p:spPr>
            <a:xfrm>
              <a:off x="6701314" y="468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381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ABB74585-90EB-4C8C-8CD3-9E421EA7C8F3}"/>
                </a:ext>
              </a:extLst>
            </p:cNvPr>
            <p:cNvSpPr/>
            <p:nvPr/>
          </p:nvSpPr>
          <p:spPr>
            <a:xfrm>
              <a:off x="6727031" y="448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2D267703-7883-4530-8328-FD9E66EC418D}"/>
                </a:ext>
              </a:extLst>
            </p:cNvPr>
            <p:cNvSpPr/>
            <p:nvPr/>
          </p:nvSpPr>
          <p:spPr>
            <a:xfrm>
              <a:off x="6721519" y="4549252"/>
              <a:ext cx="9525" cy="19050"/>
            </a:xfrm>
            <a:custGeom>
              <a:avLst/>
              <a:gdLst>
                <a:gd name="connsiteX0" fmla="*/ 10751 w 9525"/>
                <a:gd name="connsiteY0" fmla="*/ 11317 h 19050"/>
                <a:gd name="connsiteX1" fmla="*/ 10751 w 9525"/>
                <a:gd name="connsiteY1" fmla="*/ 11317 h 19050"/>
              </a:gdLst>
              <a:ahLst/>
              <a:cxnLst>
                <a:cxn ang="0">
                  <a:pos x="connsiteX0" y="connsiteY0"/>
                </a:cxn>
                <a:cxn ang="0">
                  <a:pos x="connsiteX1" y="connsiteY1"/>
                </a:cxn>
              </a:cxnLst>
              <a:rect l="l" t="t" r="r" b="b"/>
              <a:pathLst>
                <a:path w="9525" h="19050">
                  <a:moveTo>
                    <a:pt x="10751" y="11317"/>
                  </a:moveTo>
                  <a:cubicBezTo>
                    <a:pt x="11703" y="-113"/>
                    <a:pt x="2178" y="16080"/>
                    <a:pt x="10751" y="113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624AD03B-2613-4888-9F33-05CBBBD54CB9}"/>
                </a:ext>
              </a:extLst>
            </p:cNvPr>
            <p:cNvSpPr/>
            <p:nvPr/>
          </p:nvSpPr>
          <p:spPr>
            <a:xfrm>
              <a:off x="6713696" y="4667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A6920F41-B372-4C72-A691-262D1960E4A5}"/>
                </a:ext>
              </a:extLst>
            </p:cNvPr>
            <p:cNvSpPr/>
            <p:nvPr/>
          </p:nvSpPr>
          <p:spPr>
            <a:xfrm>
              <a:off x="6727984" y="443531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E5A3F603-9CB1-4DC0-BE03-A123E8FEC6F6}"/>
                </a:ext>
              </a:extLst>
            </p:cNvPr>
            <p:cNvSpPr/>
            <p:nvPr/>
          </p:nvSpPr>
          <p:spPr>
            <a:xfrm>
              <a:off x="6687979" y="48382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078BDA7A-658F-47BC-845E-8548DBC25FEB}"/>
                </a:ext>
              </a:extLst>
            </p:cNvPr>
            <p:cNvSpPr/>
            <p:nvPr/>
          </p:nvSpPr>
          <p:spPr>
            <a:xfrm>
              <a:off x="6707029"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7BB2CFAC-3176-4210-96DA-9F52073D29DE}"/>
                </a:ext>
              </a:extLst>
            </p:cNvPr>
            <p:cNvSpPr/>
            <p:nvPr/>
          </p:nvSpPr>
          <p:spPr>
            <a:xfrm>
              <a:off x="7042161" y="44772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8244" y="7144"/>
                    <a:pt x="8244" y="7144"/>
                    <a:pt x="8244" y="7144"/>
                  </a:cubicBez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4FD61D85-96D1-4A44-BB49-7EC63081F0AE}"/>
                </a:ext>
              </a:extLst>
            </p:cNvPr>
            <p:cNvSpPr/>
            <p:nvPr/>
          </p:nvSpPr>
          <p:spPr>
            <a:xfrm>
              <a:off x="7249954" y="4878642"/>
              <a:ext cx="19050" cy="19050"/>
            </a:xfrm>
            <a:custGeom>
              <a:avLst/>
              <a:gdLst>
                <a:gd name="connsiteX0" fmla="*/ 7144 w 19050"/>
                <a:gd name="connsiteY0" fmla="*/ 10539 h 19050"/>
                <a:gd name="connsiteX1" fmla="*/ 12859 w 19050"/>
                <a:gd name="connsiteY1" fmla="*/ 11492 h 19050"/>
                <a:gd name="connsiteX2" fmla="*/ 7144 w 19050"/>
                <a:gd name="connsiteY2" fmla="*/ 10539 h 19050"/>
              </a:gdLst>
              <a:ahLst/>
              <a:cxnLst>
                <a:cxn ang="0">
                  <a:pos x="connsiteX0" y="connsiteY0"/>
                </a:cxn>
                <a:cxn ang="0">
                  <a:pos x="connsiteX1" y="connsiteY1"/>
                </a:cxn>
                <a:cxn ang="0">
                  <a:pos x="connsiteX2" y="connsiteY2"/>
                </a:cxn>
              </a:cxnLst>
              <a:rect l="l" t="t" r="r" b="b"/>
              <a:pathLst>
                <a:path w="19050" h="19050">
                  <a:moveTo>
                    <a:pt x="7144" y="10539"/>
                  </a:moveTo>
                  <a:cubicBezTo>
                    <a:pt x="10001" y="3872"/>
                    <a:pt x="10954" y="21970"/>
                    <a:pt x="12859" y="11492"/>
                  </a:cubicBezTo>
                  <a:cubicBezTo>
                    <a:pt x="12859" y="12445"/>
                    <a:pt x="9049" y="1967"/>
                    <a:pt x="7144" y="10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4F007D3D-2DC1-494A-9A7C-DA467871FA4E}"/>
                </a:ext>
              </a:extLst>
            </p:cNvPr>
            <p:cNvSpPr/>
            <p:nvPr/>
          </p:nvSpPr>
          <p:spPr>
            <a:xfrm>
              <a:off x="6702266" y="467820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9049"/>
                    <a:pt x="7144" y="10001"/>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EF15375C-A09C-410E-AE04-EBAF5E789FAB}"/>
                </a:ext>
              </a:extLst>
            </p:cNvPr>
            <p:cNvSpPr/>
            <p:nvPr/>
          </p:nvSpPr>
          <p:spPr>
            <a:xfrm>
              <a:off x="7256621" y="488214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714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D7D49CBF-0463-4BDC-8FC8-7EDFC45F7C4B}"/>
                </a:ext>
              </a:extLst>
            </p:cNvPr>
            <p:cNvSpPr/>
            <p:nvPr/>
          </p:nvSpPr>
          <p:spPr>
            <a:xfrm>
              <a:off x="7194709" y="449818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9049" y="7144"/>
                    <a:pt x="8096" y="7144"/>
                    <a:pt x="7144" y="7144"/>
                  </a:cubicBezTo>
                  <a:cubicBezTo>
                    <a:pt x="8096" y="7144"/>
                    <a:pt x="8096" y="7144"/>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F88ACC92-0F3A-4658-8121-D65BC15D1618}"/>
                </a:ext>
              </a:extLst>
            </p:cNvPr>
            <p:cNvSpPr/>
            <p:nvPr/>
          </p:nvSpPr>
          <p:spPr>
            <a:xfrm>
              <a:off x="7082314" y="4477226"/>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8096"/>
                  </a:ln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CB161F66-28FA-42D9-8F67-711B81C6CFCA}"/>
                </a:ext>
              </a:extLst>
            </p:cNvPr>
            <p:cNvSpPr/>
            <p:nvPr/>
          </p:nvSpPr>
          <p:spPr>
            <a:xfrm>
              <a:off x="7253292" y="4496827"/>
              <a:ext cx="9525" cy="9525"/>
            </a:xfrm>
            <a:custGeom>
              <a:avLst/>
              <a:gdLst>
                <a:gd name="connsiteX0" fmla="*/ 7615 w 9525"/>
                <a:gd name="connsiteY0" fmla="*/ 7544 h 9525"/>
                <a:gd name="connsiteX1" fmla="*/ 7615 w 9525"/>
                <a:gd name="connsiteY1" fmla="*/ 7544 h 9525"/>
              </a:gdLst>
              <a:ahLst/>
              <a:cxnLst>
                <a:cxn ang="0">
                  <a:pos x="connsiteX0" y="connsiteY0"/>
                </a:cxn>
                <a:cxn ang="0">
                  <a:pos x="connsiteX1" y="connsiteY1"/>
                </a:cxn>
              </a:cxnLst>
              <a:rect l="l" t="t" r="r" b="b"/>
              <a:pathLst>
                <a:path w="9525" h="9525">
                  <a:moveTo>
                    <a:pt x="7615" y="7544"/>
                  </a:moveTo>
                  <a:cubicBezTo>
                    <a:pt x="16188" y="11354"/>
                    <a:pt x="4758" y="5640"/>
                    <a:pt x="7615" y="75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EA220CF8-BA72-4B26-80C1-EECB1DBCFF99}"/>
                </a:ext>
              </a:extLst>
            </p:cNvPr>
            <p:cNvSpPr/>
            <p:nvPr/>
          </p:nvSpPr>
          <p:spPr>
            <a:xfrm>
              <a:off x="7258526" y="4539985"/>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9049" y="3440"/>
                    <a:pt x="7144"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1D5B984B-180E-4EAE-8B3B-4CD065F6B4C6}"/>
                </a:ext>
              </a:extLst>
            </p:cNvPr>
            <p:cNvSpPr/>
            <p:nvPr/>
          </p:nvSpPr>
          <p:spPr>
            <a:xfrm>
              <a:off x="6692741" y="5021278"/>
              <a:ext cx="9525" cy="9525"/>
            </a:xfrm>
            <a:custGeom>
              <a:avLst/>
              <a:gdLst>
                <a:gd name="connsiteX0" fmla="*/ 7144 w 9525"/>
                <a:gd name="connsiteY0" fmla="*/ 11731 h 9525"/>
                <a:gd name="connsiteX1" fmla="*/ 10001 w 9525"/>
                <a:gd name="connsiteY1" fmla="*/ 8874 h 9525"/>
                <a:gd name="connsiteX2" fmla="*/ 7144 w 9525"/>
                <a:gd name="connsiteY2" fmla="*/ 11731 h 9525"/>
              </a:gdLst>
              <a:ahLst/>
              <a:cxnLst>
                <a:cxn ang="0">
                  <a:pos x="connsiteX0" y="connsiteY0"/>
                </a:cxn>
                <a:cxn ang="0">
                  <a:pos x="connsiteX1" y="connsiteY1"/>
                </a:cxn>
                <a:cxn ang="0">
                  <a:pos x="connsiteX2" y="connsiteY2"/>
                </a:cxn>
              </a:cxnLst>
              <a:rect l="l" t="t" r="r" b="b"/>
              <a:pathLst>
                <a:path w="9525" h="9525">
                  <a:moveTo>
                    <a:pt x="7144" y="11731"/>
                  </a:moveTo>
                  <a:cubicBezTo>
                    <a:pt x="8096" y="10779"/>
                    <a:pt x="9049" y="9827"/>
                    <a:pt x="10001" y="8874"/>
                  </a:cubicBezTo>
                  <a:cubicBezTo>
                    <a:pt x="8096" y="10779"/>
                    <a:pt x="7144" y="2206"/>
                    <a:pt x="7144" y="117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D0DFBEC8-42C4-45BB-A599-5FB272A5121E}"/>
                </a:ext>
              </a:extLst>
            </p:cNvPr>
            <p:cNvSpPr/>
            <p:nvPr/>
          </p:nvSpPr>
          <p:spPr>
            <a:xfrm>
              <a:off x="6701102" y="4682119"/>
              <a:ext cx="9525" cy="9525"/>
            </a:xfrm>
            <a:custGeom>
              <a:avLst/>
              <a:gdLst>
                <a:gd name="connsiteX0" fmla="*/ 9260 w 9525"/>
                <a:gd name="connsiteY0" fmla="*/ 7990 h 9525"/>
                <a:gd name="connsiteX1" fmla="*/ 9260 w 9525"/>
                <a:gd name="connsiteY1" fmla="*/ 7990 h 9525"/>
              </a:gdLst>
              <a:ahLst/>
              <a:cxnLst>
                <a:cxn ang="0">
                  <a:pos x="connsiteX0" y="connsiteY0"/>
                </a:cxn>
                <a:cxn ang="0">
                  <a:pos x="connsiteX1" y="connsiteY1"/>
                </a:cxn>
              </a:cxnLst>
              <a:rect l="l" t="t" r="r" b="b"/>
              <a:pathLst>
                <a:path w="9525" h="9525">
                  <a:moveTo>
                    <a:pt x="9260" y="7990"/>
                  </a:moveTo>
                  <a:cubicBezTo>
                    <a:pt x="4498" y="6086"/>
                    <a:pt x="9260" y="7990"/>
                    <a:pt x="926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098470BF-1858-4AA8-AACF-8622ED59ED7D}"/>
                </a:ext>
              </a:extLst>
            </p:cNvPr>
            <p:cNvSpPr/>
            <p:nvPr/>
          </p:nvSpPr>
          <p:spPr>
            <a:xfrm>
              <a:off x="7267099" y="447722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25241" y="11906"/>
                    <a:pt x="2524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8B0D5841-48EC-4295-8467-C6657351D776}"/>
                </a:ext>
              </a:extLst>
            </p:cNvPr>
            <p:cNvSpPr/>
            <p:nvPr/>
          </p:nvSpPr>
          <p:spPr>
            <a:xfrm>
              <a:off x="7039451" y="514016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686B4CFC-612A-42FA-A2EF-E0749930D1FC}"/>
                </a:ext>
              </a:extLst>
            </p:cNvPr>
            <p:cNvSpPr/>
            <p:nvPr/>
          </p:nvSpPr>
          <p:spPr>
            <a:xfrm>
              <a:off x="7279042" y="4522946"/>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8096"/>
                    <a:pt x="4726" y="2428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0C23DF7C-8DFB-4E71-9659-6D2B6D2D46C4}"/>
                </a:ext>
              </a:extLst>
            </p:cNvPr>
            <p:cNvSpPr/>
            <p:nvPr/>
          </p:nvSpPr>
          <p:spPr>
            <a:xfrm>
              <a:off x="6695599" y="5023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3B544EA5-B9C8-4771-B1C1-7751E8F1B7A4}"/>
                </a:ext>
              </a:extLst>
            </p:cNvPr>
            <p:cNvSpPr/>
            <p:nvPr/>
          </p:nvSpPr>
          <p:spPr>
            <a:xfrm>
              <a:off x="6687653" y="4416375"/>
              <a:ext cx="600075" cy="733425"/>
            </a:xfrm>
            <a:custGeom>
              <a:avLst/>
              <a:gdLst>
                <a:gd name="connsiteX0" fmla="*/ 15090 w 600075"/>
                <a:gd name="connsiteY0" fmla="*/ 549960 h 733425"/>
                <a:gd name="connsiteX1" fmla="*/ 18900 w 600075"/>
                <a:gd name="connsiteY1" fmla="*/ 622350 h 733425"/>
                <a:gd name="connsiteX2" fmla="*/ 17947 w 600075"/>
                <a:gd name="connsiteY2" fmla="*/ 622350 h 733425"/>
                <a:gd name="connsiteX3" fmla="*/ 16042 w 600075"/>
                <a:gd name="connsiteY3" fmla="*/ 642352 h 733425"/>
                <a:gd name="connsiteX4" fmla="*/ 14137 w 600075"/>
                <a:gd name="connsiteY4" fmla="*/ 624255 h 733425"/>
                <a:gd name="connsiteX5" fmla="*/ 8422 w 600075"/>
                <a:gd name="connsiteY5" fmla="*/ 624255 h 733425"/>
                <a:gd name="connsiteX6" fmla="*/ 73192 w 600075"/>
                <a:gd name="connsiteY6" fmla="*/ 694739 h 733425"/>
                <a:gd name="connsiteX7" fmla="*/ 217020 w 600075"/>
                <a:gd name="connsiteY7" fmla="*/ 725220 h 733425"/>
                <a:gd name="connsiteX8" fmla="*/ 396090 w 600075"/>
                <a:gd name="connsiteY8" fmla="*/ 730935 h 733425"/>
                <a:gd name="connsiteX9" fmla="*/ 487530 w 600075"/>
                <a:gd name="connsiteY9" fmla="*/ 731887 h 733425"/>
                <a:gd name="connsiteX10" fmla="*/ 567540 w 600075"/>
                <a:gd name="connsiteY10" fmla="*/ 611872 h 733425"/>
                <a:gd name="connsiteX11" fmla="*/ 595162 w 600075"/>
                <a:gd name="connsiteY11" fmla="*/ 538530 h 733425"/>
                <a:gd name="connsiteX12" fmla="*/ 598020 w 600075"/>
                <a:gd name="connsiteY12" fmla="*/ 174675 h 733425"/>
                <a:gd name="connsiteX13" fmla="*/ 470385 w 600075"/>
                <a:gd name="connsiteY13" fmla="*/ 64185 h 733425"/>
                <a:gd name="connsiteX14" fmla="*/ 490387 w 600075"/>
                <a:gd name="connsiteY14" fmla="*/ 61327 h 733425"/>
                <a:gd name="connsiteX15" fmla="*/ 449430 w 600075"/>
                <a:gd name="connsiteY15" fmla="*/ 56565 h 733425"/>
                <a:gd name="connsiteX16" fmla="*/ 401805 w 600075"/>
                <a:gd name="connsiteY16" fmla="*/ 47992 h 733425"/>
                <a:gd name="connsiteX17" fmla="*/ 269407 w 600075"/>
                <a:gd name="connsiteY17" fmla="*/ 34657 h 733425"/>
                <a:gd name="connsiteX18" fmla="*/ 255120 w 600075"/>
                <a:gd name="connsiteY18" fmla="*/ 33705 h 733425"/>
                <a:gd name="connsiteX19" fmla="*/ 184635 w 600075"/>
                <a:gd name="connsiteY19" fmla="*/ 22275 h 733425"/>
                <a:gd name="connsiteX20" fmla="*/ 162727 w 600075"/>
                <a:gd name="connsiteY20" fmla="*/ 18465 h 733425"/>
                <a:gd name="connsiteX21" fmla="*/ 30330 w 600075"/>
                <a:gd name="connsiteY21" fmla="*/ 53707 h 733425"/>
                <a:gd name="connsiteX22" fmla="*/ 34140 w 600075"/>
                <a:gd name="connsiteY22" fmla="*/ 120382 h 733425"/>
                <a:gd name="connsiteX23" fmla="*/ 33187 w 600075"/>
                <a:gd name="connsiteY23" fmla="*/ 160387 h 733425"/>
                <a:gd name="connsiteX24" fmla="*/ 29377 w 600075"/>
                <a:gd name="connsiteY24" fmla="*/ 253732 h 733425"/>
                <a:gd name="connsiteX25" fmla="*/ 25567 w 600075"/>
                <a:gd name="connsiteY25" fmla="*/ 249922 h 733425"/>
                <a:gd name="connsiteX26" fmla="*/ 21757 w 600075"/>
                <a:gd name="connsiteY26" fmla="*/ 308025 h 733425"/>
                <a:gd name="connsiteX27" fmla="*/ 35092 w 600075"/>
                <a:gd name="connsiteY27" fmla="*/ 31800 h 733425"/>
                <a:gd name="connsiteX28" fmla="*/ 41760 w 600075"/>
                <a:gd name="connsiteY28" fmla="*/ 19417 h 733425"/>
                <a:gd name="connsiteX29" fmla="*/ 72240 w 600075"/>
                <a:gd name="connsiteY29" fmla="*/ 20370 h 733425"/>
                <a:gd name="connsiteX30" fmla="*/ 163680 w 600075"/>
                <a:gd name="connsiteY30" fmla="*/ 30847 h 733425"/>
                <a:gd name="connsiteX31" fmla="*/ 161775 w 600075"/>
                <a:gd name="connsiteY31" fmla="*/ 35610 h 733425"/>
                <a:gd name="connsiteX32" fmla="*/ 212257 w 600075"/>
                <a:gd name="connsiteY32" fmla="*/ 43230 h 733425"/>
                <a:gd name="connsiteX33" fmla="*/ 207495 w 600075"/>
                <a:gd name="connsiteY33" fmla="*/ 38467 h 733425"/>
                <a:gd name="connsiteX34" fmla="*/ 259882 w 600075"/>
                <a:gd name="connsiteY34" fmla="*/ 48945 h 733425"/>
                <a:gd name="connsiteX35" fmla="*/ 254167 w 600075"/>
                <a:gd name="connsiteY35" fmla="*/ 49897 h 733425"/>
                <a:gd name="connsiteX36" fmla="*/ 336082 w 600075"/>
                <a:gd name="connsiteY36" fmla="*/ 65137 h 733425"/>
                <a:gd name="connsiteX37" fmla="*/ 365610 w 600075"/>
                <a:gd name="connsiteY37" fmla="*/ 62280 h 733425"/>
                <a:gd name="connsiteX38" fmla="*/ 356085 w 600075"/>
                <a:gd name="connsiteY38" fmla="*/ 65137 h 733425"/>
                <a:gd name="connsiteX39" fmla="*/ 362752 w 600075"/>
                <a:gd name="connsiteY39" fmla="*/ 67042 h 733425"/>
                <a:gd name="connsiteX40" fmla="*/ 408472 w 600075"/>
                <a:gd name="connsiteY40" fmla="*/ 66090 h 733425"/>
                <a:gd name="connsiteX41" fmla="*/ 456097 w 600075"/>
                <a:gd name="connsiteY41" fmla="*/ 79425 h 733425"/>
                <a:gd name="connsiteX42" fmla="*/ 438952 w 600075"/>
                <a:gd name="connsiteY42" fmla="*/ 77520 h 733425"/>
                <a:gd name="connsiteX43" fmla="*/ 436095 w 600075"/>
                <a:gd name="connsiteY43" fmla="*/ 74662 h 733425"/>
                <a:gd name="connsiteX44" fmla="*/ 498960 w 600075"/>
                <a:gd name="connsiteY44" fmla="*/ 85140 h 733425"/>
                <a:gd name="connsiteX45" fmla="*/ 561825 w 600075"/>
                <a:gd name="connsiteY45" fmla="*/ 82282 h 733425"/>
                <a:gd name="connsiteX46" fmla="*/ 555157 w 600075"/>
                <a:gd name="connsiteY46" fmla="*/ 87045 h 733425"/>
                <a:gd name="connsiteX47" fmla="*/ 579922 w 600075"/>
                <a:gd name="connsiteY47" fmla="*/ 86092 h 733425"/>
                <a:gd name="connsiteX48" fmla="*/ 582780 w 600075"/>
                <a:gd name="connsiteY48" fmla="*/ 87045 h 733425"/>
                <a:gd name="connsiteX49" fmla="*/ 573255 w 600075"/>
                <a:gd name="connsiteY49" fmla="*/ 265162 h 733425"/>
                <a:gd name="connsiteX50" fmla="*/ 577065 w 600075"/>
                <a:gd name="connsiteY50" fmla="*/ 352792 h 733425"/>
                <a:gd name="connsiteX51" fmla="*/ 574207 w 600075"/>
                <a:gd name="connsiteY51" fmla="*/ 375652 h 733425"/>
                <a:gd name="connsiteX52" fmla="*/ 572302 w 600075"/>
                <a:gd name="connsiteY52" fmla="*/ 464235 h 733425"/>
                <a:gd name="connsiteX53" fmla="*/ 569445 w 600075"/>
                <a:gd name="connsiteY53" fmla="*/ 498525 h 733425"/>
                <a:gd name="connsiteX54" fmla="*/ 566587 w 600075"/>
                <a:gd name="connsiteY54" fmla="*/ 522337 h 733425"/>
                <a:gd name="connsiteX55" fmla="*/ 537060 w 600075"/>
                <a:gd name="connsiteY55" fmla="*/ 678547 h 733425"/>
                <a:gd name="connsiteX56" fmla="*/ 417045 w 600075"/>
                <a:gd name="connsiteY56" fmla="*/ 709980 h 733425"/>
                <a:gd name="connsiteX57" fmla="*/ 306555 w 600075"/>
                <a:gd name="connsiteY57" fmla="*/ 705217 h 733425"/>
                <a:gd name="connsiteX58" fmla="*/ 133200 w 600075"/>
                <a:gd name="connsiteY58" fmla="*/ 693787 h 733425"/>
                <a:gd name="connsiteX59" fmla="*/ 150345 w 600075"/>
                <a:gd name="connsiteY59" fmla="*/ 689977 h 733425"/>
                <a:gd name="connsiteX60" fmla="*/ 95100 w 600075"/>
                <a:gd name="connsiteY60" fmla="*/ 683310 h 733425"/>
                <a:gd name="connsiteX61" fmla="*/ 101767 w 600075"/>
                <a:gd name="connsiteY61" fmla="*/ 686167 h 733425"/>
                <a:gd name="connsiteX62" fmla="*/ 112245 w 600075"/>
                <a:gd name="connsiteY62" fmla="*/ 689025 h 733425"/>
                <a:gd name="connsiteX63" fmla="*/ 32235 w 600075"/>
                <a:gd name="connsiteY63" fmla="*/ 518527 h 733425"/>
                <a:gd name="connsiteX64" fmla="*/ 27472 w 600075"/>
                <a:gd name="connsiteY64" fmla="*/ 346125 h 733425"/>
                <a:gd name="connsiteX65" fmla="*/ 11280 w 600075"/>
                <a:gd name="connsiteY65" fmla="*/ 359460 h 733425"/>
                <a:gd name="connsiteX66" fmla="*/ 11280 w 600075"/>
                <a:gd name="connsiteY66" fmla="*/ 515670 h 733425"/>
                <a:gd name="connsiteX67" fmla="*/ 15090 w 600075"/>
                <a:gd name="connsiteY67" fmla="*/ 549960 h 733425"/>
                <a:gd name="connsiteX68" fmla="*/ 124627 w 600075"/>
                <a:gd name="connsiteY68" fmla="*/ 708075 h 733425"/>
                <a:gd name="connsiteX69" fmla="*/ 124627 w 600075"/>
                <a:gd name="connsiteY69" fmla="*/ 708075 h 733425"/>
                <a:gd name="connsiteX70" fmla="*/ 142725 w 600075"/>
                <a:gd name="connsiteY70" fmla="*/ 710932 h 733425"/>
                <a:gd name="connsiteX71" fmla="*/ 142725 w 600075"/>
                <a:gd name="connsiteY71" fmla="*/ 710932 h 733425"/>
                <a:gd name="connsiteX72" fmla="*/ 108435 w 600075"/>
                <a:gd name="connsiteY72" fmla="*/ 684262 h 733425"/>
                <a:gd name="connsiteX73" fmla="*/ 108435 w 600075"/>
                <a:gd name="connsiteY73" fmla="*/ 684262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0075" h="733425">
                  <a:moveTo>
                    <a:pt x="15090" y="549960"/>
                  </a:moveTo>
                  <a:cubicBezTo>
                    <a:pt x="15090" y="555675"/>
                    <a:pt x="16995" y="623302"/>
                    <a:pt x="18900" y="622350"/>
                  </a:cubicBezTo>
                  <a:cubicBezTo>
                    <a:pt x="16995" y="616635"/>
                    <a:pt x="16995" y="616635"/>
                    <a:pt x="17947" y="622350"/>
                  </a:cubicBezTo>
                  <a:cubicBezTo>
                    <a:pt x="8422" y="630922"/>
                    <a:pt x="30330" y="527100"/>
                    <a:pt x="16042" y="642352"/>
                  </a:cubicBezTo>
                  <a:cubicBezTo>
                    <a:pt x="11280" y="644257"/>
                    <a:pt x="13185" y="620445"/>
                    <a:pt x="14137" y="624255"/>
                  </a:cubicBezTo>
                  <a:cubicBezTo>
                    <a:pt x="12232" y="625207"/>
                    <a:pt x="10327" y="625207"/>
                    <a:pt x="8422" y="624255"/>
                  </a:cubicBezTo>
                  <a:cubicBezTo>
                    <a:pt x="-1103" y="676642"/>
                    <a:pt x="50332" y="680452"/>
                    <a:pt x="73192" y="694739"/>
                  </a:cubicBezTo>
                  <a:cubicBezTo>
                    <a:pt x="78907" y="693787"/>
                    <a:pt x="179872" y="723314"/>
                    <a:pt x="217020" y="725220"/>
                  </a:cubicBezTo>
                  <a:cubicBezTo>
                    <a:pt x="286552" y="740460"/>
                    <a:pt x="338940" y="729030"/>
                    <a:pt x="396090" y="730935"/>
                  </a:cubicBezTo>
                  <a:cubicBezTo>
                    <a:pt x="395137" y="733792"/>
                    <a:pt x="488482" y="731887"/>
                    <a:pt x="487530" y="731887"/>
                  </a:cubicBezTo>
                  <a:cubicBezTo>
                    <a:pt x="531345" y="719505"/>
                    <a:pt x="592305" y="659497"/>
                    <a:pt x="567540" y="611872"/>
                  </a:cubicBezTo>
                  <a:cubicBezTo>
                    <a:pt x="567540" y="591870"/>
                    <a:pt x="596115" y="559485"/>
                    <a:pt x="595162" y="538530"/>
                  </a:cubicBezTo>
                  <a:cubicBezTo>
                    <a:pt x="579922" y="416610"/>
                    <a:pt x="598020" y="279450"/>
                    <a:pt x="598020" y="174675"/>
                  </a:cubicBezTo>
                  <a:cubicBezTo>
                    <a:pt x="598020" y="47992"/>
                    <a:pt x="598020" y="79425"/>
                    <a:pt x="470385" y="64185"/>
                  </a:cubicBezTo>
                  <a:cubicBezTo>
                    <a:pt x="477052" y="64185"/>
                    <a:pt x="483720" y="63232"/>
                    <a:pt x="490387" y="61327"/>
                  </a:cubicBezTo>
                  <a:cubicBezTo>
                    <a:pt x="445620" y="62280"/>
                    <a:pt x="430380" y="62280"/>
                    <a:pt x="449430" y="56565"/>
                  </a:cubicBezTo>
                  <a:cubicBezTo>
                    <a:pt x="397042" y="53707"/>
                    <a:pt x="380850" y="50850"/>
                    <a:pt x="401805" y="47992"/>
                  </a:cubicBezTo>
                  <a:cubicBezTo>
                    <a:pt x="372277" y="43230"/>
                    <a:pt x="292267" y="37515"/>
                    <a:pt x="269407" y="34657"/>
                  </a:cubicBezTo>
                  <a:cubicBezTo>
                    <a:pt x="264645" y="34657"/>
                    <a:pt x="259882" y="33705"/>
                    <a:pt x="255120" y="33705"/>
                  </a:cubicBezTo>
                  <a:cubicBezTo>
                    <a:pt x="251310" y="36562"/>
                    <a:pt x="213210" y="27990"/>
                    <a:pt x="184635" y="22275"/>
                  </a:cubicBezTo>
                  <a:cubicBezTo>
                    <a:pt x="186540" y="21322"/>
                    <a:pt x="160822" y="20370"/>
                    <a:pt x="162727" y="18465"/>
                  </a:cubicBezTo>
                  <a:cubicBezTo>
                    <a:pt x="99862" y="13702"/>
                    <a:pt x="32235" y="-18683"/>
                    <a:pt x="30330" y="53707"/>
                  </a:cubicBezTo>
                  <a:cubicBezTo>
                    <a:pt x="33187" y="66090"/>
                    <a:pt x="41760" y="104190"/>
                    <a:pt x="34140" y="120382"/>
                  </a:cubicBezTo>
                  <a:cubicBezTo>
                    <a:pt x="31282" y="105142"/>
                    <a:pt x="28425" y="145147"/>
                    <a:pt x="33187" y="160387"/>
                  </a:cubicBezTo>
                  <a:cubicBezTo>
                    <a:pt x="31282" y="155625"/>
                    <a:pt x="27472" y="233730"/>
                    <a:pt x="29377" y="253732"/>
                  </a:cubicBezTo>
                  <a:cubicBezTo>
                    <a:pt x="26520" y="253732"/>
                    <a:pt x="25567" y="252780"/>
                    <a:pt x="25567" y="249922"/>
                  </a:cubicBezTo>
                  <a:cubicBezTo>
                    <a:pt x="19852" y="269925"/>
                    <a:pt x="13185" y="300405"/>
                    <a:pt x="21757" y="308025"/>
                  </a:cubicBezTo>
                  <a:cubicBezTo>
                    <a:pt x="24615" y="238492"/>
                    <a:pt x="47475" y="116572"/>
                    <a:pt x="35092" y="31800"/>
                  </a:cubicBezTo>
                  <a:cubicBezTo>
                    <a:pt x="35092" y="31800"/>
                    <a:pt x="51285" y="27037"/>
                    <a:pt x="41760" y="19417"/>
                  </a:cubicBezTo>
                  <a:cubicBezTo>
                    <a:pt x="51285" y="19417"/>
                    <a:pt x="64620" y="20370"/>
                    <a:pt x="72240" y="20370"/>
                  </a:cubicBezTo>
                  <a:cubicBezTo>
                    <a:pt x="92242" y="21322"/>
                    <a:pt x="151297" y="23227"/>
                    <a:pt x="163680" y="30847"/>
                  </a:cubicBezTo>
                  <a:cubicBezTo>
                    <a:pt x="149392" y="22275"/>
                    <a:pt x="156060" y="35610"/>
                    <a:pt x="161775" y="35610"/>
                  </a:cubicBezTo>
                  <a:cubicBezTo>
                    <a:pt x="149392" y="31800"/>
                    <a:pt x="202732" y="37515"/>
                    <a:pt x="212257" y="43230"/>
                  </a:cubicBezTo>
                  <a:cubicBezTo>
                    <a:pt x="210352" y="41325"/>
                    <a:pt x="209400" y="39420"/>
                    <a:pt x="207495" y="38467"/>
                  </a:cubicBezTo>
                  <a:cubicBezTo>
                    <a:pt x="223687" y="42277"/>
                    <a:pt x="249405" y="48945"/>
                    <a:pt x="259882" y="48945"/>
                  </a:cubicBezTo>
                  <a:cubicBezTo>
                    <a:pt x="257977" y="47040"/>
                    <a:pt x="256072" y="47992"/>
                    <a:pt x="254167" y="49897"/>
                  </a:cubicBezTo>
                  <a:cubicBezTo>
                    <a:pt x="284647" y="52755"/>
                    <a:pt x="323700" y="54660"/>
                    <a:pt x="336082" y="65137"/>
                  </a:cubicBezTo>
                  <a:cubicBezTo>
                    <a:pt x="335130" y="65137"/>
                    <a:pt x="363705" y="56565"/>
                    <a:pt x="365610" y="62280"/>
                  </a:cubicBezTo>
                  <a:cubicBezTo>
                    <a:pt x="361800" y="62280"/>
                    <a:pt x="358942" y="63232"/>
                    <a:pt x="356085" y="65137"/>
                  </a:cubicBezTo>
                  <a:cubicBezTo>
                    <a:pt x="363705" y="65137"/>
                    <a:pt x="366562" y="65137"/>
                    <a:pt x="362752" y="67042"/>
                  </a:cubicBezTo>
                  <a:cubicBezTo>
                    <a:pt x="381802" y="73710"/>
                    <a:pt x="397995" y="65137"/>
                    <a:pt x="408472" y="66090"/>
                  </a:cubicBezTo>
                  <a:cubicBezTo>
                    <a:pt x="409425" y="72757"/>
                    <a:pt x="443715" y="80377"/>
                    <a:pt x="456097" y="79425"/>
                  </a:cubicBezTo>
                  <a:cubicBezTo>
                    <a:pt x="450382" y="78472"/>
                    <a:pt x="444667" y="78472"/>
                    <a:pt x="438952" y="77520"/>
                  </a:cubicBezTo>
                  <a:cubicBezTo>
                    <a:pt x="440857" y="69900"/>
                    <a:pt x="472290" y="87045"/>
                    <a:pt x="436095" y="74662"/>
                  </a:cubicBezTo>
                  <a:cubicBezTo>
                    <a:pt x="450382" y="72757"/>
                    <a:pt x="481815" y="83235"/>
                    <a:pt x="498960" y="85140"/>
                  </a:cubicBezTo>
                  <a:cubicBezTo>
                    <a:pt x="498960" y="85140"/>
                    <a:pt x="545632" y="80377"/>
                    <a:pt x="561825" y="82282"/>
                  </a:cubicBezTo>
                  <a:cubicBezTo>
                    <a:pt x="560872" y="85140"/>
                    <a:pt x="558015" y="87045"/>
                    <a:pt x="555157" y="87045"/>
                  </a:cubicBezTo>
                  <a:cubicBezTo>
                    <a:pt x="559920" y="87045"/>
                    <a:pt x="576112" y="84187"/>
                    <a:pt x="579922" y="86092"/>
                  </a:cubicBezTo>
                  <a:cubicBezTo>
                    <a:pt x="578017" y="87045"/>
                    <a:pt x="578970" y="87997"/>
                    <a:pt x="582780" y="87045"/>
                  </a:cubicBezTo>
                  <a:cubicBezTo>
                    <a:pt x="560872" y="144195"/>
                    <a:pt x="589447" y="248970"/>
                    <a:pt x="573255" y="265162"/>
                  </a:cubicBezTo>
                  <a:cubicBezTo>
                    <a:pt x="564682" y="276592"/>
                    <a:pt x="576112" y="337552"/>
                    <a:pt x="577065" y="352792"/>
                  </a:cubicBezTo>
                  <a:cubicBezTo>
                    <a:pt x="558967" y="320407"/>
                    <a:pt x="577065" y="348030"/>
                    <a:pt x="574207" y="375652"/>
                  </a:cubicBezTo>
                  <a:cubicBezTo>
                    <a:pt x="571350" y="404227"/>
                    <a:pt x="572302" y="441375"/>
                    <a:pt x="572302" y="464235"/>
                  </a:cubicBezTo>
                  <a:cubicBezTo>
                    <a:pt x="572302" y="479475"/>
                    <a:pt x="562777" y="509002"/>
                    <a:pt x="569445" y="498525"/>
                  </a:cubicBezTo>
                  <a:cubicBezTo>
                    <a:pt x="569445" y="497572"/>
                    <a:pt x="569445" y="537577"/>
                    <a:pt x="566587" y="522337"/>
                  </a:cubicBezTo>
                  <a:cubicBezTo>
                    <a:pt x="573255" y="558532"/>
                    <a:pt x="557062" y="652830"/>
                    <a:pt x="537060" y="678547"/>
                  </a:cubicBezTo>
                  <a:cubicBezTo>
                    <a:pt x="522772" y="696645"/>
                    <a:pt x="416092" y="716647"/>
                    <a:pt x="417045" y="709980"/>
                  </a:cubicBezTo>
                  <a:cubicBezTo>
                    <a:pt x="384660" y="709980"/>
                    <a:pt x="336082" y="709027"/>
                    <a:pt x="306555" y="705217"/>
                  </a:cubicBezTo>
                  <a:cubicBezTo>
                    <a:pt x="246547" y="704264"/>
                    <a:pt x="183682" y="724267"/>
                    <a:pt x="133200" y="693787"/>
                  </a:cubicBezTo>
                  <a:cubicBezTo>
                    <a:pt x="201780" y="706170"/>
                    <a:pt x="132247" y="696645"/>
                    <a:pt x="150345" y="689977"/>
                  </a:cubicBezTo>
                  <a:cubicBezTo>
                    <a:pt x="145582" y="690930"/>
                    <a:pt x="98910" y="682357"/>
                    <a:pt x="95100" y="683310"/>
                  </a:cubicBezTo>
                  <a:cubicBezTo>
                    <a:pt x="93195" y="684262"/>
                    <a:pt x="100815" y="687120"/>
                    <a:pt x="101767" y="686167"/>
                  </a:cubicBezTo>
                  <a:cubicBezTo>
                    <a:pt x="97957" y="688072"/>
                    <a:pt x="101767" y="689025"/>
                    <a:pt x="112245" y="689025"/>
                  </a:cubicBezTo>
                  <a:cubicBezTo>
                    <a:pt x="-2055" y="710932"/>
                    <a:pt x="30330" y="584250"/>
                    <a:pt x="32235" y="518527"/>
                  </a:cubicBezTo>
                  <a:cubicBezTo>
                    <a:pt x="33187" y="470902"/>
                    <a:pt x="7470" y="386130"/>
                    <a:pt x="27472" y="346125"/>
                  </a:cubicBezTo>
                  <a:cubicBezTo>
                    <a:pt x="28425" y="333742"/>
                    <a:pt x="4612" y="377557"/>
                    <a:pt x="11280" y="359460"/>
                  </a:cubicBezTo>
                  <a:cubicBezTo>
                    <a:pt x="-4913" y="390892"/>
                    <a:pt x="33187" y="496620"/>
                    <a:pt x="11280" y="515670"/>
                  </a:cubicBezTo>
                  <a:cubicBezTo>
                    <a:pt x="29377" y="512812"/>
                    <a:pt x="10327" y="556627"/>
                    <a:pt x="15090" y="549960"/>
                  </a:cubicBezTo>
                  <a:close/>
                  <a:moveTo>
                    <a:pt x="124627" y="708075"/>
                  </a:moveTo>
                  <a:cubicBezTo>
                    <a:pt x="122722" y="707122"/>
                    <a:pt x="114150" y="706170"/>
                    <a:pt x="124627" y="708075"/>
                  </a:cubicBezTo>
                  <a:close/>
                  <a:moveTo>
                    <a:pt x="142725" y="710932"/>
                  </a:moveTo>
                  <a:cubicBezTo>
                    <a:pt x="129390" y="709027"/>
                    <a:pt x="136057" y="708075"/>
                    <a:pt x="142725" y="710932"/>
                  </a:cubicBezTo>
                  <a:close/>
                  <a:moveTo>
                    <a:pt x="108435" y="684262"/>
                  </a:moveTo>
                  <a:cubicBezTo>
                    <a:pt x="121770" y="685214"/>
                    <a:pt x="102720" y="686167"/>
                    <a:pt x="108435" y="6842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CF729C6F-783E-4560-AAEB-D1C52D450F0F}"/>
                </a:ext>
              </a:extLst>
            </p:cNvPr>
            <p:cNvSpPr/>
            <p:nvPr/>
          </p:nvSpPr>
          <p:spPr>
            <a:xfrm>
              <a:off x="6781948" y="5095398"/>
              <a:ext cx="9525" cy="9525"/>
            </a:xfrm>
            <a:custGeom>
              <a:avLst/>
              <a:gdLst>
                <a:gd name="connsiteX0" fmla="*/ 8424 w 9525"/>
                <a:gd name="connsiteY0" fmla="*/ 7144 h 9525"/>
                <a:gd name="connsiteX1" fmla="*/ 8424 w 9525"/>
                <a:gd name="connsiteY1" fmla="*/ 7144 h 9525"/>
              </a:gdLst>
              <a:ahLst/>
              <a:cxnLst>
                <a:cxn ang="0">
                  <a:pos x="connsiteX0" y="connsiteY0"/>
                </a:cxn>
                <a:cxn ang="0">
                  <a:pos x="connsiteX1" y="connsiteY1"/>
                </a:cxn>
              </a:cxnLst>
              <a:rect l="l" t="t" r="r" b="b"/>
              <a:pathLst>
                <a:path w="9525" h="9525">
                  <a:moveTo>
                    <a:pt x="8424" y="7144"/>
                  </a:moveTo>
                  <a:cubicBezTo>
                    <a:pt x="3662" y="7144"/>
                    <a:pt x="14139" y="8096"/>
                    <a:pt x="84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B3FF21DD-DC82-4BC8-929B-D534C957CB4D}"/>
                </a:ext>
              </a:extLst>
            </p:cNvPr>
            <p:cNvSpPr/>
            <p:nvPr/>
          </p:nvSpPr>
          <p:spPr>
            <a:xfrm>
              <a:off x="6754230" y="443203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5C65548E-3ACC-4DCC-9EF7-899D4135E489}"/>
                </a:ext>
              </a:extLst>
            </p:cNvPr>
            <p:cNvSpPr/>
            <p:nvPr/>
          </p:nvSpPr>
          <p:spPr>
            <a:xfrm>
              <a:off x="7039134" y="514122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6"/>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E083EF8C-BDBA-456E-8851-2F0EE93AA276}"/>
                </a:ext>
              </a:extLst>
            </p:cNvPr>
            <p:cNvSpPr/>
            <p:nvPr/>
          </p:nvSpPr>
          <p:spPr>
            <a:xfrm>
              <a:off x="671274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73EDDEBF-C09D-43AB-8923-92AFFA27AF3B}"/>
                </a:ext>
              </a:extLst>
            </p:cNvPr>
            <p:cNvSpPr/>
            <p:nvPr/>
          </p:nvSpPr>
          <p:spPr>
            <a:xfrm>
              <a:off x="6710839" y="4533423"/>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A1C3D098-6F97-4133-B083-582E41F7740C}"/>
                </a:ext>
              </a:extLst>
            </p:cNvPr>
            <p:cNvSpPr/>
            <p:nvPr/>
          </p:nvSpPr>
          <p:spPr>
            <a:xfrm>
              <a:off x="6708934" y="45677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xmlns="" id="{C223F031-E9A6-4006-8E93-24D0ABE59704}"/>
                </a:ext>
              </a:extLst>
            </p:cNvPr>
            <p:cNvSpPr/>
            <p:nvPr/>
          </p:nvSpPr>
          <p:spPr>
            <a:xfrm>
              <a:off x="7083266" y="445817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1190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xmlns="" id="{8526512A-E237-4ECF-9CD4-15F694F2668E}"/>
                </a:ext>
              </a:extLst>
            </p:cNvPr>
            <p:cNvSpPr/>
            <p:nvPr/>
          </p:nvSpPr>
          <p:spPr>
            <a:xfrm>
              <a:off x="6924199" y="44438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8096"/>
                    <a:pt x="10954" y="7144"/>
                    <a:pt x="12859" y="7144"/>
                  </a:cubicBezTo>
                  <a:cubicBezTo>
                    <a:pt x="9049"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D7CB280C-BAB9-4AA3-9AF9-187F9A290617}"/>
                </a:ext>
              </a:extLst>
            </p:cNvPr>
            <p:cNvSpPr/>
            <p:nvPr/>
          </p:nvSpPr>
          <p:spPr>
            <a:xfrm>
              <a:off x="7265194" y="4476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8C209F35-FA9F-4F5E-BAA6-DE7DB472378E}"/>
                </a:ext>
              </a:extLst>
            </p:cNvPr>
            <p:cNvSpPr/>
            <p:nvPr/>
          </p:nvSpPr>
          <p:spPr>
            <a:xfrm>
              <a:off x="6928961" y="4444841"/>
              <a:ext cx="19050" cy="9525"/>
            </a:xfrm>
            <a:custGeom>
              <a:avLst/>
              <a:gdLst>
                <a:gd name="connsiteX0" fmla="*/ 14764 w 19050"/>
                <a:gd name="connsiteY0" fmla="*/ 8096 h 9525"/>
                <a:gd name="connsiteX1" fmla="*/ 7144 w 19050"/>
                <a:gd name="connsiteY1" fmla="*/ 7144 h 9525"/>
                <a:gd name="connsiteX2" fmla="*/ 14764 w 19050"/>
                <a:gd name="connsiteY2" fmla="*/ 8096 h 9525"/>
              </a:gdLst>
              <a:ahLst/>
              <a:cxnLst>
                <a:cxn ang="0">
                  <a:pos x="connsiteX0" y="connsiteY0"/>
                </a:cxn>
                <a:cxn ang="0">
                  <a:pos x="connsiteX1" y="connsiteY1"/>
                </a:cxn>
                <a:cxn ang="0">
                  <a:pos x="connsiteX2" y="connsiteY2"/>
                </a:cxn>
              </a:cxnLst>
              <a:rect l="l" t="t" r="r" b="b"/>
              <a:pathLst>
                <a:path w="19050" h="9525">
                  <a:moveTo>
                    <a:pt x="14764" y="8096"/>
                  </a:moveTo>
                  <a:cubicBezTo>
                    <a:pt x="11906" y="7144"/>
                    <a:pt x="10001" y="7144"/>
                    <a:pt x="7144" y="7144"/>
                  </a:cubicBezTo>
                  <a:cubicBezTo>
                    <a:pt x="9049" y="7144"/>
                    <a:pt x="11906" y="8096"/>
                    <a:pt x="1476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4FA5849D-4524-4DA3-90C1-046E630758D7}"/>
                </a:ext>
              </a:extLst>
            </p:cNvPr>
            <p:cNvSpPr/>
            <p:nvPr/>
          </p:nvSpPr>
          <p:spPr>
            <a:xfrm>
              <a:off x="6699409" y="47134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4EC5177F-00D3-4027-86EE-38CE0C0FF46A}"/>
                </a:ext>
              </a:extLst>
            </p:cNvPr>
            <p:cNvSpPr/>
            <p:nvPr/>
          </p:nvSpPr>
          <p:spPr>
            <a:xfrm>
              <a:off x="6699409" y="471535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91A204BA-7816-49F6-9B65-C98CC5A65944}"/>
                </a:ext>
              </a:extLst>
            </p:cNvPr>
            <p:cNvSpPr/>
            <p:nvPr/>
          </p:nvSpPr>
          <p:spPr>
            <a:xfrm>
              <a:off x="6699409" y="47172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lnTo>
                    <a:pt x="7144" y="7144"/>
                  </a:ln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1A0D8AA7-2C67-4EA2-B485-50F730630873}"/>
                </a:ext>
              </a:extLst>
            </p:cNvPr>
            <p:cNvSpPr/>
            <p:nvPr/>
          </p:nvSpPr>
          <p:spPr>
            <a:xfrm>
              <a:off x="6702266" y="46677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C38E12A0-DA1F-4D15-8BF9-917FD59B5A0F}"/>
                </a:ext>
              </a:extLst>
            </p:cNvPr>
            <p:cNvSpPr/>
            <p:nvPr/>
          </p:nvSpPr>
          <p:spPr>
            <a:xfrm>
              <a:off x="6701827" y="4655324"/>
              <a:ext cx="9525" cy="28575"/>
            </a:xfrm>
            <a:custGeom>
              <a:avLst/>
              <a:gdLst>
                <a:gd name="connsiteX0" fmla="*/ 9488 w 9525"/>
                <a:gd name="connsiteY0" fmla="*/ 7163 h 28575"/>
                <a:gd name="connsiteX1" fmla="*/ 9488 w 9525"/>
                <a:gd name="connsiteY1" fmla="*/ 7163 h 28575"/>
              </a:gdLst>
              <a:ahLst/>
              <a:cxnLst>
                <a:cxn ang="0">
                  <a:pos x="connsiteX0" y="connsiteY0"/>
                </a:cxn>
                <a:cxn ang="0">
                  <a:pos x="connsiteX1" y="connsiteY1"/>
                </a:cxn>
              </a:cxnLst>
              <a:rect l="l" t="t" r="r" b="b"/>
              <a:pathLst>
                <a:path w="9525" h="28575">
                  <a:moveTo>
                    <a:pt x="9488" y="7163"/>
                  </a:moveTo>
                  <a:cubicBezTo>
                    <a:pt x="4726" y="41453"/>
                    <a:pt x="8536" y="6210"/>
                    <a:pt x="9488" y="71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6918A0FD-B641-4EE3-86B3-84DA3FB3323C}"/>
                </a:ext>
              </a:extLst>
            </p:cNvPr>
            <p:cNvSpPr/>
            <p:nvPr/>
          </p:nvSpPr>
          <p:spPr>
            <a:xfrm>
              <a:off x="6719136" y="4599146"/>
              <a:ext cx="9525" cy="19050"/>
            </a:xfrm>
            <a:custGeom>
              <a:avLst/>
              <a:gdLst>
                <a:gd name="connsiteX0" fmla="*/ 7419 w 9525"/>
                <a:gd name="connsiteY0" fmla="*/ 7144 h 19050"/>
                <a:gd name="connsiteX1" fmla="*/ 7419 w 9525"/>
                <a:gd name="connsiteY1" fmla="*/ 7144 h 19050"/>
              </a:gdLst>
              <a:ahLst/>
              <a:cxnLst>
                <a:cxn ang="0">
                  <a:pos x="connsiteX0" y="connsiteY0"/>
                </a:cxn>
                <a:cxn ang="0">
                  <a:pos x="connsiteX1" y="connsiteY1"/>
                </a:cxn>
              </a:cxnLst>
              <a:rect l="l" t="t" r="r" b="b"/>
              <a:pathLst>
                <a:path w="9525" h="19050">
                  <a:moveTo>
                    <a:pt x="7419" y="7144"/>
                  </a:moveTo>
                  <a:cubicBezTo>
                    <a:pt x="8371" y="21431"/>
                    <a:pt x="6466" y="21431"/>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xmlns="" id="{8DFE75E7-AFD1-4DB3-B36A-5851AFC1AD89}"/>
                </a:ext>
              </a:extLst>
            </p:cNvPr>
            <p:cNvSpPr/>
            <p:nvPr/>
          </p:nvSpPr>
          <p:spPr>
            <a:xfrm>
              <a:off x="6723221" y="4560679"/>
              <a:ext cx="9525" cy="19050"/>
            </a:xfrm>
            <a:custGeom>
              <a:avLst/>
              <a:gdLst>
                <a:gd name="connsiteX0" fmla="*/ 7144 w 9525"/>
                <a:gd name="connsiteY0" fmla="*/ 10368 h 19050"/>
                <a:gd name="connsiteX1" fmla="*/ 9049 w 9525"/>
                <a:gd name="connsiteY1" fmla="*/ 10368 h 19050"/>
                <a:gd name="connsiteX2" fmla="*/ 7144 w 9525"/>
                <a:gd name="connsiteY2" fmla="*/ 10368 h 19050"/>
              </a:gdLst>
              <a:ahLst/>
              <a:cxnLst>
                <a:cxn ang="0">
                  <a:pos x="connsiteX0" y="connsiteY0"/>
                </a:cxn>
                <a:cxn ang="0">
                  <a:pos x="connsiteX1" y="connsiteY1"/>
                </a:cxn>
                <a:cxn ang="0">
                  <a:pos x="connsiteX2" y="connsiteY2"/>
                </a:cxn>
              </a:cxnLst>
              <a:rect l="l" t="t" r="r" b="b"/>
              <a:pathLst>
                <a:path w="9525" h="19050">
                  <a:moveTo>
                    <a:pt x="7144" y="10368"/>
                  </a:moveTo>
                  <a:cubicBezTo>
                    <a:pt x="7144" y="16083"/>
                    <a:pt x="9049" y="10368"/>
                    <a:pt x="9049" y="10368"/>
                  </a:cubicBezTo>
                  <a:cubicBezTo>
                    <a:pt x="8096" y="6558"/>
                    <a:pt x="8096"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264E8F56-F1D8-40F1-A36C-C2936815D442}"/>
                </a:ext>
              </a:extLst>
            </p:cNvPr>
            <p:cNvSpPr/>
            <p:nvPr/>
          </p:nvSpPr>
          <p:spPr>
            <a:xfrm>
              <a:off x="6832759" y="444103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001"/>
                  </a:lnTo>
                  <a:cubicBezTo>
                    <a:pt x="11906"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41E98FFD-ED01-4EC4-ADDD-8F1D538F3852}"/>
                </a:ext>
              </a:extLst>
            </p:cNvPr>
            <p:cNvSpPr/>
            <p:nvPr/>
          </p:nvSpPr>
          <p:spPr>
            <a:xfrm>
              <a:off x="6848486" y="4431358"/>
              <a:ext cx="19050" cy="9525"/>
            </a:xfrm>
            <a:custGeom>
              <a:avLst/>
              <a:gdLst>
                <a:gd name="connsiteX0" fmla="*/ 14276 w 19050"/>
                <a:gd name="connsiteY0" fmla="*/ 8244 h 9525"/>
                <a:gd name="connsiteX1" fmla="*/ 14276 w 19050"/>
                <a:gd name="connsiteY1" fmla="*/ 8244 h 9525"/>
              </a:gdLst>
              <a:ahLst/>
              <a:cxnLst>
                <a:cxn ang="0">
                  <a:pos x="connsiteX0" y="connsiteY0"/>
                </a:cxn>
                <a:cxn ang="0">
                  <a:pos x="connsiteX1" y="connsiteY1"/>
                </a:cxn>
              </a:cxnLst>
              <a:rect l="l" t="t" r="r" b="b"/>
              <a:pathLst>
                <a:path w="19050" h="9525">
                  <a:moveTo>
                    <a:pt x="14276" y="8244"/>
                  </a:moveTo>
                  <a:cubicBezTo>
                    <a:pt x="9514" y="7291"/>
                    <a:pt x="941" y="6339"/>
                    <a:pt x="1427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A1BDA6D4-E41A-4E9D-9A7D-3192CA5A04A2}"/>
                </a:ext>
              </a:extLst>
            </p:cNvPr>
            <p:cNvSpPr/>
            <p:nvPr/>
          </p:nvSpPr>
          <p:spPr>
            <a:xfrm>
              <a:off x="6879883" y="4454366"/>
              <a:ext cx="19050" cy="9525"/>
            </a:xfrm>
            <a:custGeom>
              <a:avLst/>
              <a:gdLst>
                <a:gd name="connsiteX0" fmla="*/ 8597 w 19050"/>
                <a:gd name="connsiteY0" fmla="*/ 7144 h 9525"/>
                <a:gd name="connsiteX1" fmla="*/ 8597 w 19050"/>
                <a:gd name="connsiteY1" fmla="*/ 7144 h 9525"/>
              </a:gdLst>
              <a:ahLst/>
              <a:cxnLst>
                <a:cxn ang="0">
                  <a:pos x="connsiteX0" y="connsiteY0"/>
                </a:cxn>
                <a:cxn ang="0">
                  <a:pos x="connsiteX1" y="connsiteY1"/>
                </a:cxn>
              </a:cxnLst>
              <a:rect l="l" t="t" r="r" b="b"/>
              <a:pathLst>
                <a:path w="19050" h="9525">
                  <a:moveTo>
                    <a:pt x="8597" y="7144"/>
                  </a:moveTo>
                  <a:cubicBezTo>
                    <a:pt x="977" y="7144"/>
                    <a:pt x="26694" y="9049"/>
                    <a:pt x="85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373A8315-926C-49DD-A103-822FFAED0B1A}"/>
                </a:ext>
              </a:extLst>
            </p:cNvPr>
            <p:cNvSpPr/>
            <p:nvPr/>
          </p:nvSpPr>
          <p:spPr>
            <a:xfrm>
              <a:off x="7256430" y="4528423"/>
              <a:ext cx="9525" cy="9525"/>
            </a:xfrm>
            <a:custGeom>
              <a:avLst/>
              <a:gdLst>
                <a:gd name="connsiteX0" fmla="*/ 7335 w 9525"/>
                <a:gd name="connsiteY0" fmla="*/ 11192 h 9525"/>
                <a:gd name="connsiteX1" fmla="*/ 10193 w 9525"/>
                <a:gd name="connsiteY1" fmla="*/ 10239 h 9525"/>
                <a:gd name="connsiteX2" fmla="*/ 7335 w 9525"/>
                <a:gd name="connsiteY2" fmla="*/ 11192 h 9525"/>
              </a:gdLst>
              <a:ahLst/>
              <a:cxnLst>
                <a:cxn ang="0">
                  <a:pos x="connsiteX0" y="connsiteY0"/>
                </a:cxn>
                <a:cxn ang="0">
                  <a:pos x="connsiteX1" y="connsiteY1"/>
                </a:cxn>
                <a:cxn ang="0">
                  <a:pos x="connsiteX2" y="connsiteY2"/>
                </a:cxn>
              </a:cxnLst>
              <a:rect l="l" t="t" r="r" b="b"/>
              <a:pathLst>
                <a:path w="9525" h="9525">
                  <a:moveTo>
                    <a:pt x="7335" y="11192"/>
                  </a:moveTo>
                  <a:lnTo>
                    <a:pt x="10193" y="10239"/>
                  </a:lnTo>
                  <a:cubicBezTo>
                    <a:pt x="9240" y="6429"/>
                    <a:pt x="6383" y="5477"/>
                    <a:pt x="7335" y="111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978909BF-725C-427B-B1B0-3E4BAB2A5B32}"/>
                </a:ext>
              </a:extLst>
            </p:cNvPr>
            <p:cNvSpPr/>
            <p:nvPr/>
          </p:nvSpPr>
          <p:spPr>
            <a:xfrm>
              <a:off x="7252725" y="4717256"/>
              <a:ext cx="9525" cy="19050"/>
            </a:xfrm>
            <a:custGeom>
              <a:avLst/>
              <a:gdLst>
                <a:gd name="connsiteX0" fmla="*/ 9135 w 9525"/>
                <a:gd name="connsiteY0" fmla="*/ 7144 h 19050"/>
                <a:gd name="connsiteX1" fmla="*/ 8182 w 9525"/>
                <a:gd name="connsiteY1" fmla="*/ 17621 h 19050"/>
                <a:gd name="connsiteX2" fmla="*/ 9135 w 9525"/>
                <a:gd name="connsiteY2" fmla="*/ 7144 h 19050"/>
              </a:gdLst>
              <a:ahLst/>
              <a:cxnLst>
                <a:cxn ang="0">
                  <a:pos x="connsiteX0" y="connsiteY0"/>
                </a:cxn>
                <a:cxn ang="0">
                  <a:pos x="connsiteX1" y="connsiteY1"/>
                </a:cxn>
                <a:cxn ang="0">
                  <a:pos x="connsiteX2" y="connsiteY2"/>
                </a:cxn>
              </a:cxnLst>
              <a:rect l="l" t="t" r="r" b="b"/>
              <a:pathLst>
                <a:path w="9525" h="19050">
                  <a:moveTo>
                    <a:pt x="9135" y="7144"/>
                  </a:moveTo>
                  <a:cubicBezTo>
                    <a:pt x="7230" y="9049"/>
                    <a:pt x="6277" y="14764"/>
                    <a:pt x="8182" y="17621"/>
                  </a:cubicBezTo>
                  <a:cubicBezTo>
                    <a:pt x="9135" y="13811"/>
                    <a:pt x="10087" y="9049"/>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BCA441AD-A706-4702-B132-6DBBF0AEE636}"/>
                </a:ext>
              </a:extLst>
            </p:cNvPr>
            <p:cNvSpPr/>
            <p:nvPr/>
          </p:nvSpPr>
          <p:spPr>
            <a:xfrm>
              <a:off x="7070149" y="5115158"/>
              <a:ext cx="9525" cy="9525"/>
            </a:xfrm>
            <a:custGeom>
              <a:avLst/>
              <a:gdLst>
                <a:gd name="connsiteX0" fmla="*/ 7878 w 9525"/>
                <a:gd name="connsiteY0" fmla="*/ 9291 h 9525"/>
                <a:gd name="connsiteX1" fmla="*/ 7878 w 9525"/>
                <a:gd name="connsiteY1" fmla="*/ 9291 h 9525"/>
              </a:gdLst>
              <a:ahLst/>
              <a:cxnLst>
                <a:cxn ang="0">
                  <a:pos x="connsiteX0" y="connsiteY0"/>
                </a:cxn>
                <a:cxn ang="0">
                  <a:pos x="connsiteX1" y="connsiteY1"/>
                </a:cxn>
              </a:cxnLst>
              <a:rect l="l" t="t" r="r" b="b"/>
              <a:pathLst>
                <a:path w="9525" h="9525">
                  <a:moveTo>
                    <a:pt x="7878" y="9291"/>
                  </a:moveTo>
                  <a:cubicBezTo>
                    <a:pt x="11688" y="2624"/>
                    <a:pt x="5021" y="14054"/>
                    <a:pt x="7878" y="92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xmlns="" id="{FF303A99-89E0-476B-8816-222892370724}"/>
                </a:ext>
              </a:extLst>
            </p:cNvPr>
            <p:cNvSpPr/>
            <p:nvPr/>
          </p:nvSpPr>
          <p:spPr>
            <a:xfrm>
              <a:off x="7284229" y="4484131"/>
              <a:ext cx="9525" cy="9525"/>
            </a:xfrm>
            <a:custGeom>
              <a:avLst/>
              <a:gdLst>
                <a:gd name="connsiteX0" fmla="*/ 9064 w 9525"/>
                <a:gd name="connsiteY0" fmla="*/ 7858 h 9525"/>
                <a:gd name="connsiteX1" fmla="*/ 9064 w 9525"/>
                <a:gd name="connsiteY1" fmla="*/ 7858 h 9525"/>
              </a:gdLst>
              <a:ahLst/>
              <a:cxnLst>
                <a:cxn ang="0">
                  <a:pos x="connsiteX0" y="connsiteY0"/>
                </a:cxn>
                <a:cxn ang="0">
                  <a:pos x="connsiteX1" y="connsiteY1"/>
                </a:cxn>
              </a:cxnLst>
              <a:rect l="l" t="t" r="r" b="b"/>
              <a:pathLst>
                <a:path w="9525" h="9525">
                  <a:moveTo>
                    <a:pt x="9064" y="7858"/>
                  </a:moveTo>
                  <a:cubicBezTo>
                    <a:pt x="10016" y="6906"/>
                    <a:pt x="4302" y="6906"/>
                    <a:pt x="906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EC2E5C8C-DA22-4E0A-BD47-401328D21345}"/>
                </a:ext>
              </a:extLst>
            </p:cNvPr>
            <p:cNvSpPr/>
            <p:nvPr/>
          </p:nvSpPr>
          <p:spPr>
            <a:xfrm>
              <a:off x="7275671" y="44819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17A05390-410E-4A75-8553-931C70A6283D}"/>
                </a:ext>
              </a:extLst>
            </p:cNvPr>
            <p:cNvSpPr/>
            <p:nvPr/>
          </p:nvSpPr>
          <p:spPr>
            <a:xfrm>
              <a:off x="7354729" y="443341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9AB999B2-E847-49E3-9BF6-31B10CB84D74}"/>
                </a:ext>
              </a:extLst>
            </p:cNvPr>
            <p:cNvSpPr/>
            <p:nvPr/>
          </p:nvSpPr>
          <p:spPr>
            <a:xfrm>
              <a:off x="7371874" y="43753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DF9256A3-87A9-4100-BBBC-B320B806FA86}"/>
                </a:ext>
              </a:extLst>
            </p:cNvPr>
            <p:cNvSpPr/>
            <p:nvPr/>
          </p:nvSpPr>
          <p:spPr>
            <a:xfrm>
              <a:off x="7357586" y="43720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8998B508-3D3F-4CB2-94E8-64C06F4C7491}"/>
                </a:ext>
              </a:extLst>
            </p:cNvPr>
            <p:cNvSpPr/>
            <p:nvPr/>
          </p:nvSpPr>
          <p:spPr>
            <a:xfrm>
              <a:off x="7355681" y="4432988"/>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772FA5F1-EFE1-4A8A-8296-7E5C7589C360}"/>
                </a:ext>
              </a:extLst>
            </p:cNvPr>
            <p:cNvSpPr/>
            <p:nvPr/>
          </p:nvSpPr>
          <p:spPr>
            <a:xfrm>
              <a:off x="7259479" y="44946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E07478A5-DEBE-48F0-A0C6-87CAEFA9439F}"/>
                </a:ext>
              </a:extLst>
            </p:cNvPr>
            <p:cNvSpPr/>
            <p:nvPr/>
          </p:nvSpPr>
          <p:spPr>
            <a:xfrm>
              <a:off x="7322873" y="44553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0D9B3B21-AAFA-408A-B840-0CD077FFE05A}"/>
                </a:ext>
              </a:extLst>
            </p:cNvPr>
            <p:cNvSpPr/>
            <p:nvPr/>
          </p:nvSpPr>
          <p:spPr>
            <a:xfrm>
              <a:off x="7296655" y="4468492"/>
              <a:ext cx="9525" cy="9525"/>
            </a:xfrm>
            <a:custGeom>
              <a:avLst/>
              <a:gdLst>
                <a:gd name="connsiteX0" fmla="*/ 9020 w 9525"/>
                <a:gd name="connsiteY0" fmla="*/ 10162 h 9525"/>
                <a:gd name="connsiteX1" fmla="*/ 9020 w 9525"/>
                <a:gd name="connsiteY1" fmla="*/ 10162 h 9525"/>
              </a:gdLst>
              <a:ahLst/>
              <a:cxnLst>
                <a:cxn ang="0">
                  <a:pos x="connsiteX0" y="connsiteY0"/>
                </a:cxn>
                <a:cxn ang="0">
                  <a:pos x="connsiteX1" y="connsiteY1"/>
                </a:cxn>
              </a:cxnLst>
              <a:rect l="l" t="t" r="r" b="b"/>
              <a:pathLst>
                <a:path w="9525" h="9525">
                  <a:moveTo>
                    <a:pt x="9020" y="10162"/>
                  </a:moveTo>
                  <a:cubicBezTo>
                    <a:pt x="12830" y="8257"/>
                    <a:pt x="3305" y="4447"/>
                    <a:pt x="9020"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19C2E69D-0A9B-4BF8-B74B-7EC94293A65B}"/>
                </a:ext>
              </a:extLst>
            </p:cNvPr>
            <p:cNvSpPr/>
            <p:nvPr/>
          </p:nvSpPr>
          <p:spPr>
            <a:xfrm>
              <a:off x="7254716" y="44905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5E8D31FA-7A2A-4FBB-9DFF-AFF0BC9782B6}"/>
                </a:ext>
              </a:extLst>
            </p:cNvPr>
            <p:cNvSpPr/>
            <p:nvPr/>
          </p:nvSpPr>
          <p:spPr>
            <a:xfrm>
              <a:off x="7342346" y="4445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5936E7D2-5E1B-4C3D-A97F-552B1E2ED80B}"/>
                </a:ext>
              </a:extLst>
            </p:cNvPr>
            <p:cNvSpPr/>
            <p:nvPr/>
          </p:nvSpPr>
          <p:spPr>
            <a:xfrm>
              <a:off x="6734651" y="44057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3AEC4E07-A0DD-4413-83F5-099F65E6DC60}"/>
                </a:ext>
              </a:extLst>
            </p:cNvPr>
            <p:cNvSpPr/>
            <p:nvPr/>
          </p:nvSpPr>
          <p:spPr>
            <a:xfrm>
              <a:off x="6702372" y="4423865"/>
              <a:ext cx="9525" cy="9525"/>
            </a:xfrm>
            <a:custGeom>
              <a:avLst/>
              <a:gdLst>
                <a:gd name="connsiteX0" fmla="*/ 7990 w 9525"/>
                <a:gd name="connsiteY0" fmla="*/ 9069 h 9525"/>
                <a:gd name="connsiteX1" fmla="*/ 7990 w 9525"/>
                <a:gd name="connsiteY1" fmla="*/ 9069 h 9525"/>
              </a:gdLst>
              <a:ahLst/>
              <a:cxnLst>
                <a:cxn ang="0">
                  <a:pos x="connsiteX0" y="connsiteY0"/>
                </a:cxn>
                <a:cxn ang="0">
                  <a:pos x="connsiteX1" y="connsiteY1"/>
                </a:cxn>
              </a:cxnLst>
              <a:rect l="l" t="t" r="r" b="b"/>
              <a:pathLst>
                <a:path w="9525" h="9525">
                  <a:moveTo>
                    <a:pt x="7990" y="9069"/>
                  </a:moveTo>
                  <a:cubicBezTo>
                    <a:pt x="7990" y="8117"/>
                    <a:pt x="6085" y="5259"/>
                    <a:pt x="7990"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EE56070D-E47C-43A4-AB4F-219DA1E4FB2D}"/>
                </a:ext>
              </a:extLst>
            </p:cNvPr>
            <p:cNvSpPr/>
            <p:nvPr/>
          </p:nvSpPr>
          <p:spPr>
            <a:xfrm>
              <a:off x="7329964" y="4366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FCE46180-F6EF-4E97-94E7-B296284BA24A}"/>
                </a:ext>
              </a:extLst>
            </p:cNvPr>
            <p:cNvSpPr/>
            <p:nvPr/>
          </p:nvSpPr>
          <p:spPr>
            <a:xfrm>
              <a:off x="7077781" y="4339113"/>
              <a:ext cx="9525" cy="19050"/>
            </a:xfrm>
            <a:custGeom>
              <a:avLst/>
              <a:gdLst>
                <a:gd name="connsiteX0" fmla="*/ 9772 w 9525"/>
                <a:gd name="connsiteY0" fmla="*/ 7144 h 19050"/>
                <a:gd name="connsiteX1" fmla="*/ 7867 w 9525"/>
                <a:gd name="connsiteY1" fmla="*/ 12859 h 19050"/>
                <a:gd name="connsiteX2" fmla="*/ 9772 w 9525"/>
                <a:gd name="connsiteY2" fmla="*/ 7144 h 19050"/>
              </a:gdLst>
              <a:ahLst/>
              <a:cxnLst>
                <a:cxn ang="0">
                  <a:pos x="connsiteX0" y="connsiteY0"/>
                </a:cxn>
                <a:cxn ang="0">
                  <a:pos x="connsiteX1" y="connsiteY1"/>
                </a:cxn>
                <a:cxn ang="0">
                  <a:pos x="connsiteX2" y="connsiteY2"/>
                </a:cxn>
              </a:cxnLst>
              <a:rect l="l" t="t" r="r" b="b"/>
              <a:pathLst>
                <a:path w="9525" h="19050">
                  <a:moveTo>
                    <a:pt x="9772" y="7144"/>
                  </a:moveTo>
                  <a:cubicBezTo>
                    <a:pt x="11676" y="10001"/>
                    <a:pt x="5009" y="9049"/>
                    <a:pt x="7867" y="12859"/>
                  </a:cubicBezTo>
                  <a:cubicBezTo>
                    <a:pt x="8819" y="11906"/>
                    <a:pt x="13582" y="9049"/>
                    <a:pt x="977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C92426A2-13B1-4303-B8C5-8A65D2F7E790}"/>
                </a:ext>
              </a:extLst>
            </p:cNvPr>
            <p:cNvSpPr/>
            <p:nvPr/>
          </p:nvSpPr>
          <p:spPr>
            <a:xfrm>
              <a:off x="7257574" y="44953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5F455AD8-E01B-42C4-B225-BC8F066CC07F}"/>
                </a:ext>
              </a:extLst>
            </p:cNvPr>
            <p:cNvSpPr/>
            <p:nvPr/>
          </p:nvSpPr>
          <p:spPr>
            <a:xfrm>
              <a:off x="7079456" y="43448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B87D075C-0340-4835-93AA-73425108A92E}"/>
                </a:ext>
              </a:extLst>
            </p:cNvPr>
            <p:cNvSpPr/>
            <p:nvPr/>
          </p:nvSpPr>
          <p:spPr>
            <a:xfrm>
              <a:off x="7267099" y="436387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B03146EF-F640-45AE-8B19-59D281E9CBC2}"/>
                </a:ext>
              </a:extLst>
            </p:cNvPr>
            <p:cNvSpPr/>
            <p:nvPr/>
          </p:nvSpPr>
          <p:spPr>
            <a:xfrm>
              <a:off x="7312819" y="43714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F5084C2C-29A0-426B-9095-23CB3A42D6ED}"/>
                </a:ext>
              </a:extLst>
            </p:cNvPr>
            <p:cNvSpPr/>
            <p:nvPr/>
          </p:nvSpPr>
          <p:spPr>
            <a:xfrm>
              <a:off x="7239912" y="4364845"/>
              <a:ext cx="9525" cy="9525"/>
            </a:xfrm>
            <a:custGeom>
              <a:avLst/>
              <a:gdLst>
                <a:gd name="connsiteX0" fmla="*/ 9566 w 9525"/>
                <a:gd name="connsiteY0" fmla="*/ 8082 h 9525"/>
                <a:gd name="connsiteX1" fmla="*/ 9566 w 9525"/>
                <a:gd name="connsiteY1" fmla="*/ 8082 h 9525"/>
              </a:gdLst>
              <a:ahLst/>
              <a:cxnLst>
                <a:cxn ang="0">
                  <a:pos x="connsiteX0" y="connsiteY0"/>
                </a:cxn>
                <a:cxn ang="0">
                  <a:pos x="connsiteX1" y="connsiteY1"/>
                </a:cxn>
              </a:cxnLst>
              <a:rect l="l" t="t" r="r" b="b"/>
              <a:pathLst>
                <a:path w="9525" h="9525">
                  <a:moveTo>
                    <a:pt x="9566" y="8082"/>
                  </a:moveTo>
                  <a:cubicBezTo>
                    <a:pt x="2898" y="5224"/>
                    <a:pt x="12423" y="9987"/>
                    <a:pt x="9566"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D22E4823-2DED-4A87-8798-453444A340CA}"/>
                </a:ext>
              </a:extLst>
            </p:cNvPr>
            <p:cNvSpPr/>
            <p:nvPr/>
          </p:nvSpPr>
          <p:spPr>
            <a:xfrm>
              <a:off x="7217569" y="436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A053960B-EC95-41B3-9F00-5415307C4CD4}"/>
                </a:ext>
              </a:extLst>
            </p:cNvPr>
            <p:cNvSpPr/>
            <p:nvPr/>
          </p:nvSpPr>
          <p:spPr>
            <a:xfrm>
              <a:off x="6781324" y="43476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9049" y="8096"/>
                    <a:pt x="7144" y="1095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42F55DCF-DB99-44DE-A004-FFE1AD251FCF}"/>
                </a:ext>
              </a:extLst>
            </p:cNvPr>
            <p:cNvSpPr/>
            <p:nvPr/>
          </p:nvSpPr>
          <p:spPr>
            <a:xfrm>
              <a:off x="7258526" y="4494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CB24F930-18E3-49BD-B345-76C775D933EE}"/>
                </a:ext>
              </a:extLst>
            </p:cNvPr>
            <p:cNvSpPr/>
            <p:nvPr/>
          </p:nvSpPr>
          <p:spPr>
            <a:xfrm>
              <a:off x="7235666" y="4386738"/>
              <a:ext cx="9525" cy="9525"/>
            </a:xfrm>
            <a:custGeom>
              <a:avLst/>
              <a:gdLst>
                <a:gd name="connsiteX0" fmla="*/ 10954 w 9525"/>
                <a:gd name="connsiteY0" fmla="*/ 8096 h 9525"/>
                <a:gd name="connsiteX1" fmla="*/ 7144 w 9525"/>
                <a:gd name="connsiteY1" fmla="*/ 7144 h 9525"/>
                <a:gd name="connsiteX2" fmla="*/ 10954 w 9525"/>
                <a:gd name="connsiteY2" fmla="*/ 8096 h 9525"/>
              </a:gdLst>
              <a:ahLst/>
              <a:cxnLst>
                <a:cxn ang="0">
                  <a:pos x="connsiteX0" y="connsiteY0"/>
                </a:cxn>
                <a:cxn ang="0">
                  <a:pos x="connsiteX1" y="connsiteY1"/>
                </a:cxn>
                <a:cxn ang="0">
                  <a:pos x="connsiteX2" y="connsiteY2"/>
                </a:cxn>
              </a:cxnLst>
              <a:rect l="l" t="t" r="r" b="b"/>
              <a:pathLst>
                <a:path w="9525" h="9525">
                  <a:moveTo>
                    <a:pt x="10954" y="8096"/>
                  </a:moveTo>
                  <a:lnTo>
                    <a:pt x="7144" y="7144"/>
                  </a:lnTo>
                  <a:cubicBezTo>
                    <a:pt x="8096" y="8096"/>
                    <a:pt x="9049" y="8096"/>
                    <a:pt x="1095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2C7B026C-2AB5-42CF-94C3-DADFDD527163}"/>
                </a:ext>
              </a:extLst>
            </p:cNvPr>
            <p:cNvSpPr/>
            <p:nvPr/>
          </p:nvSpPr>
          <p:spPr>
            <a:xfrm>
              <a:off x="6907054" y="43238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A71B95D2-7F06-47B8-80ED-67796309D92D}"/>
                </a:ext>
              </a:extLst>
            </p:cNvPr>
            <p:cNvSpPr/>
            <p:nvPr/>
          </p:nvSpPr>
          <p:spPr>
            <a:xfrm>
              <a:off x="7220519" y="4384394"/>
              <a:ext cx="9525" cy="9525"/>
            </a:xfrm>
            <a:custGeom>
              <a:avLst/>
              <a:gdLst>
                <a:gd name="connsiteX0" fmla="*/ 9909 w 9525"/>
                <a:gd name="connsiteY0" fmla="*/ 9488 h 9525"/>
                <a:gd name="connsiteX1" fmla="*/ 9909 w 9525"/>
                <a:gd name="connsiteY1" fmla="*/ 9488 h 9525"/>
              </a:gdLst>
              <a:ahLst/>
              <a:cxnLst>
                <a:cxn ang="0">
                  <a:pos x="connsiteX0" y="connsiteY0"/>
                </a:cxn>
                <a:cxn ang="0">
                  <a:pos x="connsiteX1" y="connsiteY1"/>
                </a:cxn>
              </a:cxnLst>
              <a:rect l="l" t="t" r="r" b="b"/>
              <a:pathLst>
                <a:path w="9525" h="9525">
                  <a:moveTo>
                    <a:pt x="9909" y="9488"/>
                  </a:moveTo>
                  <a:cubicBezTo>
                    <a:pt x="8956" y="8536"/>
                    <a:pt x="4194" y="4726"/>
                    <a:pt x="9909"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7F49B6CB-FCC0-49C5-ACE7-AFB1F81D5788}"/>
                </a:ext>
              </a:extLst>
            </p:cNvPr>
            <p:cNvSpPr/>
            <p:nvPr/>
          </p:nvSpPr>
          <p:spPr>
            <a:xfrm>
              <a:off x="6781324" y="4346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713DF9F5-3BF4-4523-9CBB-FF1EBEAF77CE}"/>
                </a:ext>
              </a:extLst>
            </p:cNvPr>
            <p:cNvSpPr/>
            <p:nvPr/>
          </p:nvSpPr>
          <p:spPr>
            <a:xfrm>
              <a:off x="6704171" y="4281011"/>
              <a:ext cx="704850" cy="238125"/>
            </a:xfrm>
            <a:custGeom>
              <a:avLst/>
              <a:gdLst>
                <a:gd name="connsiteX0" fmla="*/ 70961 w 704850"/>
                <a:gd name="connsiteY0" fmla="*/ 96679 h 238125"/>
                <a:gd name="connsiteX1" fmla="*/ 82391 w 704850"/>
                <a:gd name="connsiteY1" fmla="*/ 67151 h 238125"/>
                <a:gd name="connsiteX2" fmla="*/ 89059 w 704850"/>
                <a:gd name="connsiteY2" fmla="*/ 62389 h 238125"/>
                <a:gd name="connsiteX3" fmla="*/ 86201 w 704850"/>
                <a:gd name="connsiteY3" fmla="*/ 69056 h 238125"/>
                <a:gd name="connsiteX4" fmla="*/ 90011 w 704850"/>
                <a:gd name="connsiteY4" fmla="*/ 72866 h 238125"/>
                <a:gd name="connsiteX5" fmla="*/ 151924 w 704850"/>
                <a:gd name="connsiteY5" fmla="*/ 30004 h 238125"/>
                <a:gd name="connsiteX6" fmla="*/ 257651 w 704850"/>
                <a:gd name="connsiteY6" fmla="*/ 58579 h 238125"/>
                <a:gd name="connsiteX7" fmla="*/ 259556 w 704850"/>
                <a:gd name="connsiteY7" fmla="*/ 58579 h 238125"/>
                <a:gd name="connsiteX8" fmla="*/ 587216 w 704850"/>
                <a:gd name="connsiteY8" fmla="*/ 111919 h 238125"/>
                <a:gd name="connsiteX9" fmla="*/ 578644 w 704850"/>
                <a:gd name="connsiteY9" fmla="*/ 116681 h 238125"/>
                <a:gd name="connsiteX10" fmla="*/ 616744 w 704850"/>
                <a:gd name="connsiteY10" fmla="*/ 116681 h 238125"/>
                <a:gd name="connsiteX11" fmla="*/ 624364 w 704850"/>
                <a:gd name="connsiteY11" fmla="*/ 108109 h 238125"/>
                <a:gd name="connsiteX12" fmla="*/ 692944 w 704850"/>
                <a:gd name="connsiteY12" fmla="*/ 115729 h 238125"/>
                <a:gd name="connsiteX13" fmla="*/ 693896 w 704850"/>
                <a:gd name="connsiteY13" fmla="*/ 120491 h 238125"/>
                <a:gd name="connsiteX14" fmla="*/ 521494 w 704850"/>
                <a:gd name="connsiteY14" fmla="*/ 233839 h 238125"/>
                <a:gd name="connsiteX15" fmla="*/ 574834 w 704850"/>
                <a:gd name="connsiteY15" fmla="*/ 211931 h 238125"/>
                <a:gd name="connsiteX16" fmla="*/ 573881 w 704850"/>
                <a:gd name="connsiteY16" fmla="*/ 214789 h 238125"/>
                <a:gd name="connsiteX17" fmla="*/ 554831 w 704850"/>
                <a:gd name="connsiteY17" fmla="*/ 213836 h 238125"/>
                <a:gd name="connsiteX18" fmla="*/ 558641 w 704850"/>
                <a:gd name="connsiteY18" fmla="*/ 216694 h 238125"/>
                <a:gd name="connsiteX19" fmla="*/ 635794 w 704850"/>
                <a:gd name="connsiteY19" fmla="*/ 165259 h 238125"/>
                <a:gd name="connsiteX20" fmla="*/ 658654 w 704850"/>
                <a:gd name="connsiteY20" fmla="*/ 159544 h 238125"/>
                <a:gd name="connsiteX21" fmla="*/ 703421 w 704850"/>
                <a:gd name="connsiteY21" fmla="*/ 104299 h 238125"/>
                <a:gd name="connsiteX22" fmla="*/ 677704 w 704850"/>
                <a:gd name="connsiteY22" fmla="*/ 107156 h 238125"/>
                <a:gd name="connsiteX23" fmla="*/ 678656 w 704850"/>
                <a:gd name="connsiteY23" fmla="*/ 99536 h 238125"/>
                <a:gd name="connsiteX24" fmla="*/ 632936 w 704850"/>
                <a:gd name="connsiteY24" fmla="*/ 97631 h 238125"/>
                <a:gd name="connsiteX25" fmla="*/ 594836 w 704850"/>
                <a:gd name="connsiteY25" fmla="*/ 95726 h 238125"/>
                <a:gd name="connsiteX26" fmla="*/ 603409 w 704850"/>
                <a:gd name="connsiteY26" fmla="*/ 96679 h 238125"/>
                <a:gd name="connsiteX27" fmla="*/ 431959 w 704850"/>
                <a:gd name="connsiteY27" fmla="*/ 81439 h 238125"/>
                <a:gd name="connsiteX28" fmla="*/ 436721 w 704850"/>
                <a:gd name="connsiteY28" fmla="*/ 77629 h 238125"/>
                <a:gd name="connsiteX29" fmla="*/ 247174 w 704850"/>
                <a:gd name="connsiteY29" fmla="*/ 34766 h 238125"/>
                <a:gd name="connsiteX30" fmla="*/ 127159 w 704850"/>
                <a:gd name="connsiteY30" fmla="*/ 15716 h 238125"/>
                <a:gd name="connsiteX31" fmla="*/ 132874 w 704850"/>
                <a:gd name="connsiteY31" fmla="*/ 7144 h 238125"/>
                <a:gd name="connsiteX32" fmla="*/ 113824 w 704850"/>
                <a:gd name="connsiteY32" fmla="*/ 25241 h 238125"/>
                <a:gd name="connsiteX33" fmla="*/ 119539 w 704850"/>
                <a:gd name="connsiteY33" fmla="*/ 20479 h 238125"/>
                <a:gd name="connsiteX34" fmla="*/ 93821 w 704850"/>
                <a:gd name="connsiteY34" fmla="*/ 41434 h 238125"/>
                <a:gd name="connsiteX35" fmla="*/ 7144 w 704850"/>
                <a:gd name="connsiteY35" fmla="*/ 149066 h 238125"/>
                <a:gd name="connsiteX36" fmla="*/ 23336 w 704850"/>
                <a:gd name="connsiteY36" fmla="*/ 154781 h 238125"/>
                <a:gd name="connsiteX37" fmla="*/ 24289 w 704850"/>
                <a:gd name="connsiteY37" fmla="*/ 152876 h 238125"/>
                <a:gd name="connsiteX38" fmla="*/ 70961 w 704850"/>
                <a:gd name="connsiteY38" fmla="*/ 96679 h 238125"/>
                <a:gd name="connsiteX39" fmla="*/ 130016 w 704850"/>
                <a:gd name="connsiteY39" fmla="*/ 31909 h 238125"/>
                <a:gd name="connsiteX40" fmla="*/ 130016 w 704850"/>
                <a:gd name="connsiteY40" fmla="*/ 31909 h 238125"/>
                <a:gd name="connsiteX41" fmla="*/ 135731 w 704850"/>
                <a:gd name="connsiteY41" fmla="*/ 29051 h 238125"/>
                <a:gd name="connsiteX42" fmla="*/ 135731 w 704850"/>
                <a:gd name="connsiteY42" fmla="*/ 29051 h 238125"/>
                <a:gd name="connsiteX43" fmla="*/ 111919 w 704850"/>
                <a:gd name="connsiteY43" fmla="*/ 20479 h 238125"/>
                <a:gd name="connsiteX44" fmla="*/ 111919 w 704850"/>
                <a:gd name="connsiteY44" fmla="*/ 2047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04850" h="238125">
                  <a:moveTo>
                    <a:pt x="70961" y="96679"/>
                  </a:moveTo>
                  <a:cubicBezTo>
                    <a:pt x="70961" y="96679"/>
                    <a:pt x="86201" y="69056"/>
                    <a:pt x="82391" y="67151"/>
                  </a:cubicBezTo>
                  <a:cubicBezTo>
                    <a:pt x="76676" y="71914"/>
                    <a:pt x="88106" y="63341"/>
                    <a:pt x="89059" y="62389"/>
                  </a:cubicBezTo>
                  <a:cubicBezTo>
                    <a:pt x="92869" y="65246"/>
                    <a:pt x="86201" y="70009"/>
                    <a:pt x="86201" y="69056"/>
                  </a:cubicBezTo>
                  <a:cubicBezTo>
                    <a:pt x="88106" y="70009"/>
                    <a:pt x="89059" y="70961"/>
                    <a:pt x="90011" y="72866"/>
                  </a:cubicBezTo>
                  <a:cubicBezTo>
                    <a:pt x="101441" y="65246"/>
                    <a:pt x="125254" y="-2381"/>
                    <a:pt x="151924" y="30004"/>
                  </a:cubicBezTo>
                  <a:cubicBezTo>
                    <a:pt x="203359" y="48101"/>
                    <a:pt x="214789" y="55721"/>
                    <a:pt x="257651" y="58579"/>
                  </a:cubicBezTo>
                  <a:cubicBezTo>
                    <a:pt x="257651" y="63341"/>
                    <a:pt x="257651" y="63341"/>
                    <a:pt x="259556" y="58579"/>
                  </a:cubicBezTo>
                  <a:cubicBezTo>
                    <a:pt x="345281" y="91916"/>
                    <a:pt x="476726" y="117634"/>
                    <a:pt x="587216" y="111919"/>
                  </a:cubicBezTo>
                  <a:cubicBezTo>
                    <a:pt x="584359" y="112871"/>
                    <a:pt x="581501" y="114776"/>
                    <a:pt x="578644" y="116681"/>
                  </a:cubicBezTo>
                  <a:cubicBezTo>
                    <a:pt x="579596" y="116681"/>
                    <a:pt x="622459" y="114776"/>
                    <a:pt x="616744" y="116681"/>
                  </a:cubicBezTo>
                  <a:cubicBezTo>
                    <a:pt x="619601" y="116681"/>
                    <a:pt x="623411" y="112871"/>
                    <a:pt x="624364" y="108109"/>
                  </a:cubicBezTo>
                  <a:cubicBezTo>
                    <a:pt x="619601" y="117634"/>
                    <a:pt x="691991" y="115729"/>
                    <a:pt x="692944" y="115729"/>
                  </a:cubicBezTo>
                  <a:cubicBezTo>
                    <a:pt x="683419" y="117634"/>
                    <a:pt x="694849" y="118586"/>
                    <a:pt x="693896" y="120491"/>
                  </a:cubicBezTo>
                  <a:cubicBezTo>
                    <a:pt x="685324" y="115729"/>
                    <a:pt x="547211" y="217646"/>
                    <a:pt x="521494" y="233839"/>
                  </a:cubicBezTo>
                  <a:cubicBezTo>
                    <a:pt x="541496" y="226219"/>
                    <a:pt x="574834" y="214789"/>
                    <a:pt x="574834" y="211931"/>
                  </a:cubicBezTo>
                  <a:cubicBezTo>
                    <a:pt x="571976" y="210979"/>
                    <a:pt x="571976" y="211931"/>
                    <a:pt x="573881" y="214789"/>
                  </a:cubicBezTo>
                  <a:cubicBezTo>
                    <a:pt x="572929" y="215741"/>
                    <a:pt x="553879" y="214789"/>
                    <a:pt x="554831" y="213836"/>
                  </a:cubicBezTo>
                  <a:cubicBezTo>
                    <a:pt x="552926" y="214789"/>
                    <a:pt x="557689" y="217646"/>
                    <a:pt x="558641" y="216694"/>
                  </a:cubicBezTo>
                  <a:cubicBezTo>
                    <a:pt x="579596" y="203359"/>
                    <a:pt x="617696" y="187166"/>
                    <a:pt x="635794" y="165259"/>
                  </a:cubicBezTo>
                  <a:cubicBezTo>
                    <a:pt x="644366" y="176689"/>
                    <a:pt x="644366" y="167164"/>
                    <a:pt x="658654" y="159544"/>
                  </a:cubicBezTo>
                  <a:cubicBezTo>
                    <a:pt x="700564" y="141446"/>
                    <a:pt x="705326" y="140494"/>
                    <a:pt x="703421" y="104299"/>
                  </a:cubicBezTo>
                  <a:cubicBezTo>
                    <a:pt x="699611" y="104299"/>
                    <a:pt x="690086" y="104299"/>
                    <a:pt x="677704" y="107156"/>
                  </a:cubicBezTo>
                  <a:cubicBezTo>
                    <a:pt x="666274" y="105251"/>
                    <a:pt x="679609" y="100489"/>
                    <a:pt x="678656" y="99536"/>
                  </a:cubicBezTo>
                  <a:cubicBezTo>
                    <a:pt x="669131" y="98584"/>
                    <a:pt x="631984" y="93821"/>
                    <a:pt x="632936" y="97631"/>
                  </a:cubicBezTo>
                  <a:cubicBezTo>
                    <a:pt x="637699" y="98584"/>
                    <a:pt x="601504" y="90964"/>
                    <a:pt x="594836" y="95726"/>
                  </a:cubicBezTo>
                  <a:cubicBezTo>
                    <a:pt x="611029" y="102394"/>
                    <a:pt x="589121" y="90964"/>
                    <a:pt x="603409" y="96679"/>
                  </a:cubicBezTo>
                  <a:cubicBezTo>
                    <a:pt x="581501" y="113824"/>
                    <a:pt x="461486" y="80486"/>
                    <a:pt x="431959" y="81439"/>
                  </a:cubicBezTo>
                  <a:cubicBezTo>
                    <a:pt x="444341" y="69056"/>
                    <a:pt x="438626" y="79534"/>
                    <a:pt x="436721" y="77629"/>
                  </a:cubicBezTo>
                  <a:cubicBezTo>
                    <a:pt x="419576" y="92869"/>
                    <a:pt x="281464" y="42386"/>
                    <a:pt x="247174" y="34766"/>
                  </a:cubicBezTo>
                  <a:cubicBezTo>
                    <a:pt x="193834" y="23336"/>
                    <a:pt x="173831" y="25241"/>
                    <a:pt x="127159" y="15716"/>
                  </a:cubicBezTo>
                  <a:cubicBezTo>
                    <a:pt x="135731" y="15716"/>
                    <a:pt x="137636" y="12859"/>
                    <a:pt x="132874" y="7144"/>
                  </a:cubicBezTo>
                  <a:cubicBezTo>
                    <a:pt x="130969" y="9049"/>
                    <a:pt x="109061" y="25241"/>
                    <a:pt x="113824" y="25241"/>
                  </a:cubicBezTo>
                  <a:cubicBezTo>
                    <a:pt x="112871" y="25241"/>
                    <a:pt x="122396" y="18574"/>
                    <a:pt x="119539" y="20479"/>
                  </a:cubicBezTo>
                  <a:cubicBezTo>
                    <a:pt x="116681" y="30004"/>
                    <a:pt x="92869" y="38576"/>
                    <a:pt x="93821" y="41434"/>
                  </a:cubicBezTo>
                  <a:cubicBezTo>
                    <a:pt x="87154" y="55721"/>
                    <a:pt x="13811" y="148114"/>
                    <a:pt x="7144" y="149066"/>
                  </a:cubicBezTo>
                  <a:cubicBezTo>
                    <a:pt x="10001" y="145256"/>
                    <a:pt x="15716" y="158591"/>
                    <a:pt x="23336" y="154781"/>
                  </a:cubicBezTo>
                  <a:cubicBezTo>
                    <a:pt x="28099" y="144304"/>
                    <a:pt x="22384" y="152876"/>
                    <a:pt x="24289" y="152876"/>
                  </a:cubicBezTo>
                  <a:cubicBezTo>
                    <a:pt x="30956" y="151924"/>
                    <a:pt x="60484" y="99536"/>
                    <a:pt x="70961" y="96679"/>
                  </a:cubicBezTo>
                  <a:close/>
                  <a:moveTo>
                    <a:pt x="130016" y="31909"/>
                  </a:moveTo>
                  <a:cubicBezTo>
                    <a:pt x="129064" y="32861"/>
                    <a:pt x="126206" y="34766"/>
                    <a:pt x="130016" y="31909"/>
                  </a:cubicBezTo>
                  <a:close/>
                  <a:moveTo>
                    <a:pt x="135731" y="29051"/>
                  </a:moveTo>
                  <a:cubicBezTo>
                    <a:pt x="131921" y="30004"/>
                    <a:pt x="131921" y="28099"/>
                    <a:pt x="135731" y="29051"/>
                  </a:cubicBezTo>
                  <a:close/>
                  <a:moveTo>
                    <a:pt x="111919" y="20479"/>
                  </a:moveTo>
                  <a:cubicBezTo>
                    <a:pt x="115729" y="15716"/>
                    <a:pt x="111919" y="25241"/>
                    <a:pt x="111919"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0EE42253-F2AF-4644-96E2-FB961595EED3}"/>
                </a:ext>
              </a:extLst>
            </p:cNvPr>
            <p:cNvSpPr/>
            <p:nvPr/>
          </p:nvSpPr>
          <p:spPr>
            <a:xfrm>
              <a:off x="6808946" y="4298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5C9D5C22-525B-43DB-A950-39287896C7A6}"/>
                </a:ext>
              </a:extLst>
            </p:cNvPr>
            <p:cNvSpPr/>
            <p:nvPr/>
          </p:nvSpPr>
          <p:spPr>
            <a:xfrm>
              <a:off x="7354305" y="443341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D7764293-364E-4E34-95CD-0CE488975374}"/>
                </a:ext>
              </a:extLst>
            </p:cNvPr>
            <p:cNvSpPr/>
            <p:nvPr/>
          </p:nvSpPr>
          <p:spPr>
            <a:xfrm>
              <a:off x="6899434" y="432315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E0C09E37-543A-4B30-821D-59DD83100C0C}"/>
                </a:ext>
              </a:extLst>
            </p:cNvPr>
            <p:cNvSpPr/>
            <p:nvPr/>
          </p:nvSpPr>
          <p:spPr>
            <a:xfrm>
              <a:off x="7313348" y="444603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6906"/>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7CB614BA-EB10-4DF0-92D5-4D41A0A73985}"/>
                </a:ext>
              </a:extLst>
            </p:cNvPr>
            <p:cNvSpPr/>
            <p:nvPr/>
          </p:nvSpPr>
          <p:spPr>
            <a:xfrm>
              <a:off x="7294721" y="44553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D9885355-B462-469A-85EF-354073C265CD}"/>
                </a:ext>
              </a:extLst>
            </p:cNvPr>
            <p:cNvSpPr/>
            <p:nvPr/>
          </p:nvSpPr>
          <p:spPr>
            <a:xfrm>
              <a:off x="7285196" y="446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1F19653D-3CC4-41D6-8A68-BB6C884779A0}"/>
                </a:ext>
              </a:extLst>
            </p:cNvPr>
            <p:cNvSpPr/>
            <p:nvPr/>
          </p:nvSpPr>
          <p:spPr>
            <a:xfrm>
              <a:off x="7312671" y="43905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98ED1F29-0E67-43D9-8163-8FEBF967D7E5}"/>
                </a:ext>
              </a:extLst>
            </p:cNvPr>
            <p:cNvSpPr/>
            <p:nvPr/>
          </p:nvSpPr>
          <p:spPr>
            <a:xfrm>
              <a:off x="7375684" y="438769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8096"/>
                    <a:pt x="7144" y="8096"/>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93688757-6965-4370-8AA2-30704665DE54}"/>
                </a:ext>
              </a:extLst>
            </p:cNvPr>
            <p:cNvSpPr/>
            <p:nvPr/>
          </p:nvSpPr>
          <p:spPr>
            <a:xfrm>
              <a:off x="7239053" y="43876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B1828A75-3B70-45F4-AF42-1C0C6B339FBF}"/>
                </a:ext>
              </a:extLst>
            </p:cNvPr>
            <p:cNvSpPr/>
            <p:nvPr/>
          </p:nvSpPr>
          <p:spPr>
            <a:xfrm>
              <a:off x="7373779" y="4388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BA666916-29C1-466F-B110-DC8C92447770}"/>
                </a:ext>
              </a:extLst>
            </p:cNvPr>
            <p:cNvSpPr/>
            <p:nvPr/>
          </p:nvSpPr>
          <p:spPr>
            <a:xfrm>
              <a:off x="7270909" y="449175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2145B00B-91E0-4787-B965-643B812C74BF}"/>
                </a:ext>
              </a:extLst>
            </p:cNvPr>
            <p:cNvSpPr/>
            <p:nvPr/>
          </p:nvSpPr>
          <p:spPr>
            <a:xfrm>
              <a:off x="7271861" y="449109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6357A583-7461-4135-8AF7-1B6C39F27144}"/>
                </a:ext>
              </a:extLst>
            </p:cNvPr>
            <p:cNvSpPr/>
            <p:nvPr/>
          </p:nvSpPr>
          <p:spPr>
            <a:xfrm>
              <a:off x="7272814" y="44896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DBE83ABC-F315-42C9-B62E-8DCAFB764B39}"/>
                </a:ext>
              </a:extLst>
            </p:cNvPr>
            <p:cNvSpPr/>
            <p:nvPr/>
          </p:nvSpPr>
          <p:spPr>
            <a:xfrm>
              <a:off x="7249001" y="44810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BEA248D1-8560-48BB-BBDA-5666B55B09FC}"/>
                </a:ext>
              </a:extLst>
            </p:cNvPr>
            <p:cNvSpPr/>
            <p:nvPr/>
          </p:nvSpPr>
          <p:spPr>
            <a:xfrm>
              <a:off x="7247837" y="4479021"/>
              <a:ext cx="19050" cy="9525"/>
            </a:xfrm>
            <a:custGeom>
              <a:avLst/>
              <a:gdLst>
                <a:gd name="connsiteX0" fmla="*/ 13070 w 19050"/>
                <a:gd name="connsiteY0" fmla="*/ 7253 h 9525"/>
                <a:gd name="connsiteX1" fmla="*/ 13070 w 19050"/>
                <a:gd name="connsiteY1" fmla="*/ 7253 h 9525"/>
              </a:gdLst>
              <a:ahLst/>
              <a:cxnLst>
                <a:cxn ang="0">
                  <a:pos x="connsiteX0" y="connsiteY0"/>
                </a:cxn>
                <a:cxn ang="0">
                  <a:pos x="connsiteX1" y="connsiteY1"/>
                </a:cxn>
              </a:cxnLst>
              <a:rect l="l" t="t" r="r" b="b"/>
              <a:pathLst>
                <a:path w="19050" h="9525">
                  <a:moveTo>
                    <a:pt x="13070" y="7253"/>
                  </a:moveTo>
                  <a:cubicBezTo>
                    <a:pt x="-265" y="12016"/>
                    <a:pt x="13070" y="6301"/>
                    <a:pt x="1307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E2485C0B-EB8F-464F-98FA-2F43ACF75B52}"/>
                </a:ext>
              </a:extLst>
            </p:cNvPr>
            <p:cNvSpPr/>
            <p:nvPr/>
          </p:nvSpPr>
          <p:spPr>
            <a:xfrm>
              <a:off x="7276434" y="4478178"/>
              <a:ext cx="9525" cy="9525"/>
            </a:xfrm>
            <a:custGeom>
              <a:avLst/>
              <a:gdLst>
                <a:gd name="connsiteX0" fmla="*/ 11143 w 9525"/>
                <a:gd name="connsiteY0" fmla="*/ 7144 h 9525"/>
                <a:gd name="connsiteX1" fmla="*/ 11143 w 9525"/>
                <a:gd name="connsiteY1" fmla="*/ 7144 h 9525"/>
              </a:gdLst>
              <a:ahLst/>
              <a:cxnLst>
                <a:cxn ang="0">
                  <a:pos x="connsiteX0" y="connsiteY0"/>
                </a:cxn>
                <a:cxn ang="0">
                  <a:pos x="connsiteX1" y="connsiteY1"/>
                </a:cxn>
              </a:cxnLst>
              <a:rect l="l" t="t" r="r" b="b"/>
              <a:pathLst>
                <a:path w="9525" h="9525">
                  <a:moveTo>
                    <a:pt x="11143" y="7144"/>
                  </a:moveTo>
                  <a:cubicBezTo>
                    <a:pt x="4476" y="13811"/>
                    <a:pt x="7333" y="8096"/>
                    <a:pt x="111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BBC68A60-7E85-46C0-A670-ACD197285F72}"/>
                </a:ext>
              </a:extLst>
            </p:cNvPr>
            <p:cNvSpPr/>
            <p:nvPr/>
          </p:nvSpPr>
          <p:spPr>
            <a:xfrm>
              <a:off x="7293114" y="4472090"/>
              <a:ext cx="9525" cy="9525"/>
            </a:xfrm>
            <a:custGeom>
              <a:avLst/>
              <a:gdLst>
                <a:gd name="connsiteX0" fmla="*/ 7799 w 9525"/>
                <a:gd name="connsiteY0" fmla="*/ 7517 h 9525"/>
                <a:gd name="connsiteX1" fmla="*/ 8751 w 9525"/>
                <a:gd name="connsiteY1" fmla="*/ 9422 h 9525"/>
                <a:gd name="connsiteX2" fmla="*/ 7799 w 9525"/>
                <a:gd name="connsiteY2" fmla="*/ 7517 h 9525"/>
              </a:gdLst>
              <a:ahLst/>
              <a:cxnLst>
                <a:cxn ang="0">
                  <a:pos x="connsiteX0" y="connsiteY0"/>
                </a:cxn>
                <a:cxn ang="0">
                  <a:pos x="connsiteX1" y="connsiteY1"/>
                </a:cxn>
                <a:cxn ang="0">
                  <a:pos x="connsiteX2" y="connsiteY2"/>
                </a:cxn>
              </a:cxnLst>
              <a:rect l="l" t="t" r="r" b="b"/>
              <a:pathLst>
                <a:path w="9525" h="9525">
                  <a:moveTo>
                    <a:pt x="7799" y="7517"/>
                  </a:moveTo>
                  <a:cubicBezTo>
                    <a:pt x="5894" y="9422"/>
                    <a:pt x="8751" y="8470"/>
                    <a:pt x="8751" y="9422"/>
                  </a:cubicBezTo>
                  <a:cubicBezTo>
                    <a:pt x="9704" y="7517"/>
                    <a:pt x="9704" y="6565"/>
                    <a:pt x="7799"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D4FC9DDD-1D9C-4700-A3CE-A5798E1C1AAF}"/>
                </a:ext>
              </a:extLst>
            </p:cNvPr>
            <p:cNvSpPr/>
            <p:nvPr/>
          </p:nvSpPr>
          <p:spPr>
            <a:xfrm>
              <a:off x="7384256" y="44191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10001"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5C66A8E2-C961-4BA0-9DEB-9D41F889F071}"/>
                </a:ext>
              </a:extLst>
            </p:cNvPr>
            <p:cNvSpPr/>
            <p:nvPr/>
          </p:nvSpPr>
          <p:spPr>
            <a:xfrm>
              <a:off x="7383516" y="440007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10001"/>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BF335309-1C79-442A-A570-9277D0333D08}"/>
                </a:ext>
              </a:extLst>
            </p:cNvPr>
            <p:cNvSpPr/>
            <p:nvPr/>
          </p:nvSpPr>
          <p:spPr>
            <a:xfrm>
              <a:off x="7402528" y="4380245"/>
              <a:ext cx="9525" cy="9525"/>
            </a:xfrm>
            <a:custGeom>
              <a:avLst/>
              <a:gdLst>
                <a:gd name="connsiteX0" fmla="*/ 9827 w 9525"/>
                <a:gd name="connsiteY0" fmla="*/ 9827 h 9525"/>
                <a:gd name="connsiteX1" fmla="*/ 9827 w 9525"/>
                <a:gd name="connsiteY1" fmla="*/ 9827 h 9525"/>
              </a:gdLst>
              <a:ahLst/>
              <a:cxnLst>
                <a:cxn ang="0">
                  <a:pos x="connsiteX0" y="connsiteY0"/>
                </a:cxn>
                <a:cxn ang="0">
                  <a:pos x="connsiteX1" y="connsiteY1"/>
                </a:cxn>
              </a:cxnLst>
              <a:rect l="l" t="t" r="r" b="b"/>
              <a:pathLst>
                <a:path w="9525" h="9525">
                  <a:moveTo>
                    <a:pt x="9827" y="9827"/>
                  </a:moveTo>
                  <a:cubicBezTo>
                    <a:pt x="13637" y="13637"/>
                    <a:pt x="2207" y="2207"/>
                    <a:pt x="9827" y="98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830D20DA-5EB0-4487-AECE-625AA1620282}"/>
                </a:ext>
              </a:extLst>
            </p:cNvPr>
            <p:cNvSpPr/>
            <p:nvPr/>
          </p:nvSpPr>
          <p:spPr>
            <a:xfrm>
              <a:off x="7222331" y="4360868"/>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8096" y="10154"/>
                    <a:pt x="9049"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1F392B91-D20D-4723-9DBD-FDB1456D346F}"/>
                </a:ext>
              </a:extLst>
            </p:cNvPr>
            <p:cNvSpPr/>
            <p:nvPr/>
          </p:nvSpPr>
          <p:spPr>
            <a:xfrm>
              <a:off x="7143274" y="4352075"/>
              <a:ext cx="9525" cy="9525"/>
            </a:xfrm>
            <a:custGeom>
              <a:avLst/>
              <a:gdLst>
                <a:gd name="connsiteX0" fmla="*/ 10954 w 9525"/>
                <a:gd name="connsiteY0" fmla="*/ 9422 h 9525"/>
                <a:gd name="connsiteX1" fmla="*/ 7144 w 9525"/>
                <a:gd name="connsiteY1" fmla="*/ 7517 h 9525"/>
                <a:gd name="connsiteX2" fmla="*/ 10954 w 9525"/>
                <a:gd name="connsiteY2" fmla="*/ 9422 h 9525"/>
              </a:gdLst>
              <a:ahLst/>
              <a:cxnLst>
                <a:cxn ang="0">
                  <a:pos x="connsiteX0" y="connsiteY0"/>
                </a:cxn>
                <a:cxn ang="0">
                  <a:pos x="connsiteX1" y="connsiteY1"/>
                </a:cxn>
                <a:cxn ang="0">
                  <a:pos x="connsiteX2" y="connsiteY2"/>
                </a:cxn>
              </a:cxnLst>
              <a:rect l="l" t="t" r="r" b="b"/>
              <a:pathLst>
                <a:path w="9525" h="9525">
                  <a:moveTo>
                    <a:pt x="10954" y="9422"/>
                  </a:moveTo>
                  <a:cubicBezTo>
                    <a:pt x="10001" y="7517"/>
                    <a:pt x="8096" y="6565"/>
                    <a:pt x="7144" y="7517"/>
                  </a:cubicBezTo>
                  <a:cubicBezTo>
                    <a:pt x="8096" y="8470"/>
                    <a:pt x="10001" y="9422"/>
                    <a:pt x="10954" y="9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F884232F-4D35-4CC5-ACDA-E0560AD6AB01}"/>
                </a:ext>
              </a:extLst>
            </p:cNvPr>
            <p:cNvSpPr/>
            <p:nvPr/>
          </p:nvSpPr>
          <p:spPr>
            <a:xfrm>
              <a:off x="6925903" y="4302788"/>
              <a:ext cx="9525" cy="9525"/>
            </a:xfrm>
            <a:custGeom>
              <a:avLst/>
              <a:gdLst>
                <a:gd name="connsiteX0" fmla="*/ 7344 w 9525"/>
                <a:gd name="connsiteY0" fmla="*/ 8227 h 9525"/>
                <a:gd name="connsiteX1" fmla="*/ 7344 w 9525"/>
                <a:gd name="connsiteY1" fmla="*/ 8227 h 9525"/>
              </a:gdLst>
              <a:ahLst/>
              <a:cxnLst>
                <a:cxn ang="0">
                  <a:pos x="connsiteX0" y="connsiteY0"/>
                </a:cxn>
                <a:cxn ang="0">
                  <a:pos x="connsiteX1" y="connsiteY1"/>
                </a:cxn>
              </a:cxnLst>
              <a:rect l="l" t="t" r="r" b="b"/>
              <a:pathLst>
                <a:path w="9525" h="9525">
                  <a:moveTo>
                    <a:pt x="7344" y="8227"/>
                  </a:moveTo>
                  <a:cubicBezTo>
                    <a:pt x="9249" y="5369"/>
                    <a:pt x="6392" y="9179"/>
                    <a:pt x="73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6AF295BC-73FC-47DA-AD20-2B21C7F0B713}"/>
                </a:ext>
              </a:extLst>
            </p:cNvPr>
            <p:cNvSpPr/>
            <p:nvPr/>
          </p:nvSpPr>
          <p:spPr>
            <a:xfrm>
              <a:off x="7186136" y="5135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8"/>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66C1C15B-64C9-4C36-B909-08F6F7A57DCC}"/>
                </a:ext>
              </a:extLst>
            </p:cNvPr>
            <p:cNvSpPr/>
            <p:nvPr/>
          </p:nvSpPr>
          <p:spPr>
            <a:xfrm>
              <a:off x="7195767" y="5134652"/>
              <a:ext cx="9525" cy="9525"/>
            </a:xfrm>
            <a:custGeom>
              <a:avLst/>
              <a:gdLst>
                <a:gd name="connsiteX0" fmla="*/ 7990 w 9525"/>
                <a:gd name="connsiteY0" fmla="*/ 10752 h 9525"/>
                <a:gd name="connsiteX1" fmla="*/ 7990 w 9525"/>
                <a:gd name="connsiteY1" fmla="*/ 10752 h 9525"/>
              </a:gdLst>
              <a:ahLst/>
              <a:cxnLst>
                <a:cxn ang="0">
                  <a:pos x="connsiteX0" y="connsiteY0"/>
                </a:cxn>
                <a:cxn ang="0">
                  <a:pos x="connsiteX1" y="connsiteY1"/>
                </a:cxn>
              </a:cxnLst>
              <a:rect l="l" t="t" r="r" b="b"/>
              <a:pathLst>
                <a:path w="9525" h="9525">
                  <a:moveTo>
                    <a:pt x="7990" y="10752"/>
                  </a:moveTo>
                  <a:cubicBezTo>
                    <a:pt x="7990" y="9799"/>
                    <a:pt x="6086" y="3132"/>
                    <a:pt x="799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D6563489-DD7C-4872-BB44-F3EAC66882DE}"/>
                </a:ext>
              </a:extLst>
            </p:cNvPr>
            <p:cNvSpPr/>
            <p:nvPr/>
          </p:nvSpPr>
          <p:spPr>
            <a:xfrm>
              <a:off x="7314301" y="50944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C3F4090D-1CE9-4B8F-8E8D-985AA1D4487E}"/>
                </a:ext>
              </a:extLst>
            </p:cNvPr>
            <p:cNvSpPr/>
            <p:nvPr/>
          </p:nvSpPr>
          <p:spPr>
            <a:xfrm>
              <a:off x="7386161" y="506396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991513F1-CC97-4B15-8D31-E7C952E2BEC1}"/>
                </a:ext>
              </a:extLst>
            </p:cNvPr>
            <p:cNvSpPr/>
            <p:nvPr/>
          </p:nvSpPr>
          <p:spPr>
            <a:xfrm>
              <a:off x="7403306" y="506015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68F692DF-1DD6-46C4-A338-2A204DABC1DA}"/>
                </a:ext>
              </a:extLst>
            </p:cNvPr>
            <p:cNvSpPr/>
            <p:nvPr/>
          </p:nvSpPr>
          <p:spPr>
            <a:xfrm>
              <a:off x="7314724" y="509402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9049"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8E197279-DAD0-4E99-B4FF-A29522C748E4}"/>
                </a:ext>
              </a:extLst>
            </p:cNvPr>
            <p:cNvSpPr/>
            <p:nvPr/>
          </p:nvSpPr>
          <p:spPr>
            <a:xfrm>
              <a:off x="7208573" y="5123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9A7A8296-4E4B-4F73-AA7A-8F5F68255562}"/>
                </a:ext>
              </a:extLst>
            </p:cNvPr>
            <p:cNvSpPr/>
            <p:nvPr/>
          </p:nvSpPr>
          <p:spPr>
            <a:xfrm>
              <a:off x="7283397" y="511063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5B0952EB-A5D4-44F0-86DA-D6912B1C225D}"/>
                </a:ext>
              </a:extLst>
            </p:cNvPr>
            <p:cNvSpPr/>
            <p:nvPr/>
          </p:nvSpPr>
          <p:spPr>
            <a:xfrm>
              <a:off x="7258472" y="5117929"/>
              <a:ext cx="9525" cy="9525"/>
            </a:xfrm>
            <a:custGeom>
              <a:avLst/>
              <a:gdLst>
                <a:gd name="connsiteX0" fmla="*/ 8151 w 9525"/>
                <a:gd name="connsiteY0" fmla="*/ 10330 h 9525"/>
                <a:gd name="connsiteX1" fmla="*/ 8151 w 9525"/>
                <a:gd name="connsiteY1" fmla="*/ 10330 h 9525"/>
              </a:gdLst>
              <a:ahLst/>
              <a:cxnLst>
                <a:cxn ang="0">
                  <a:pos x="connsiteX0" y="connsiteY0"/>
                </a:cxn>
                <a:cxn ang="0">
                  <a:pos x="connsiteX1" y="connsiteY1"/>
                </a:cxn>
              </a:cxnLst>
              <a:rect l="l" t="t" r="r" b="b"/>
              <a:pathLst>
                <a:path w="9525" h="9525">
                  <a:moveTo>
                    <a:pt x="8151" y="10330"/>
                  </a:moveTo>
                  <a:cubicBezTo>
                    <a:pt x="12913" y="9378"/>
                    <a:pt x="4341" y="3663"/>
                    <a:pt x="8151"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63C25AE3-3FE1-436C-892A-D1A60B5FFD69}"/>
                </a:ext>
              </a:extLst>
            </p:cNvPr>
            <p:cNvSpPr/>
            <p:nvPr/>
          </p:nvSpPr>
          <p:spPr>
            <a:xfrm>
              <a:off x="7219051" y="51325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C1EE21BD-330A-4490-94CF-82E1628F775C}"/>
                </a:ext>
              </a:extLst>
            </p:cNvPr>
            <p:cNvSpPr/>
            <p:nvPr/>
          </p:nvSpPr>
          <p:spPr>
            <a:xfrm>
              <a:off x="7301389" y="51039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5CD44A24-E977-45FF-A90C-FBF3911BF40E}"/>
                </a:ext>
              </a:extLst>
            </p:cNvPr>
            <p:cNvSpPr/>
            <p:nvPr/>
          </p:nvSpPr>
          <p:spPr>
            <a:xfrm>
              <a:off x="7387114" y="44276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870C16AC-D765-44A6-B3E0-46F08CC925F0}"/>
                </a:ext>
              </a:extLst>
            </p:cNvPr>
            <p:cNvSpPr/>
            <p:nvPr/>
          </p:nvSpPr>
          <p:spPr>
            <a:xfrm>
              <a:off x="7396639" y="43962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1978B08F-C7F0-4DD5-A51C-16604150F553}"/>
                </a:ext>
              </a:extLst>
            </p:cNvPr>
            <p:cNvSpPr/>
            <p:nvPr/>
          </p:nvSpPr>
          <p:spPr>
            <a:xfrm>
              <a:off x="7414736" y="50306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4652A977-73C2-43AF-AB80-17EF7C7C4956}"/>
                </a:ext>
              </a:extLst>
            </p:cNvPr>
            <p:cNvSpPr/>
            <p:nvPr/>
          </p:nvSpPr>
          <p:spPr>
            <a:xfrm>
              <a:off x="7424261" y="4807486"/>
              <a:ext cx="19050" cy="9525"/>
            </a:xfrm>
            <a:custGeom>
              <a:avLst/>
              <a:gdLst>
                <a:gd name="connsiteX0" fmla="*/ 12859 w 19050"/>
                <a:gd name="connsiteY0" fmla="*/ 8354 h 9525"/>
                <a:gd name="connsiteX1" fmla="*/ 7144 w 19050"/>
                <a:gd name="connsiteY1" fmla="*/ 8354 h 9525"/>
                <a:gd name="connsiteX2" fmla="*/ 12859 w 19050"/>
                <a:gd name="connsiteY2" fmla="*/ 8354 h 9525"/>
              </a:gdLst>
              <a:ahLst/>
              <a:cxnLst>
                <a:cxn ang="0">
                  <a:pos x="connsiteX0" y="connsiteY0"/>
                </a:cxn>
                <a:cxn ang="0">
                  <a:pos x="connsiteX1" y="connsiteY1"/>
                </a:cxn>
                <a:cxn ang="0">
                  <a:pos x="connsiteX2" y="connsiteY2"/>
                </a:cxn>
              </a:cxnLst>
              <a:rect l="l" t="t" r="r" b="b"/>
              <a:pathLst>
                <a:path w="19050" h="9525">
                  <a:moveTo>
                    <a:pt x="12859" y="8354"/>
                  </a:moveTo>
                  <a:cubicBezTo>
                    <a:pt x="10001" y="11211"/>
                    <a:pt x="10001" y="4544"/>
                    <a:pt x="7144" y="8354"/>
                  </a:cubicBezTo>
                  <a:cubicBezTo>
                    <a:pt x="8096" y="8354"/>
                    <a:pt x="11906" y="12163"/>
                    <a:pt x="12859" y="83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DD2CF289-97AF-4FBF-9C0D-33227014547A}"/>
                </a:ext>
              </a:extLst>
            </p:cNvPr>
            <p:cNvSpPr/>
            <p:nvPr/>
          </p:nvSpPr>
          <p:spPr>
            <a:xfrm>
              <a:off x="7209949" y="512397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D984C055-2ABA-4ADF-8B5E-B2C5E9B2CFCE}"/>
                </a:ext>
              </a:extLst>
            </p:cNvPr>
            <p:cNvSpPr/>
            <p:nvPr/>
          </p:nvSpPr>
          <p:spPr>
            <a:xfrm>
              <a:off x="7423838" y="48086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177FF167-8C30-4750-99A3-BB5C76DC7B0A}"/>
                </a:ext>
              </a:extLst>
            </p:cNvPr>
            <p:cNvSpPr/>
            <p:nvPr/>
          </p:nvSpPr>
          <p:spPr>
            <a:xfrm>
              <a:off x="7428071" y="497633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C5E69A64-4D9A-4635-8DB2-6A4688AB8D3B}"/>
                </a:ext>
              </a:extLst>
            </p:cNvPr>
            <p:cNvSpPr/>
            <p:nvPr/>
          </p:nvSpPr>
          <p:spPr>
            <a:xfrm>
              <a:off x="7408069" y="501634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35F1468A-15AA-4447-AFC7-73F8D8A51264}"/>
                </a:ext>
              </a:extLst>
            </p:cNvPr>
            <p:cNvSpPr/>
            <p:nvPr/>
          </p:nvSpPr>
          <p:spPr>
            <a:xfrm>
              <a:off x="7424750" y="4952798"/>
              <a:ext cx="9525" cy="9525"/>
            </a:xfrm>
            <a:custGeom>
              <a:avLst/>
              <a:gdLst>
                <a:gd name="connsiteX0" fmla="*/ 7608 w 9525"/>
                <a:gd name="connsiteY0" fmla="*/ 9727 h 9525"/>
                <a:gd name="connsiteX1" fmla="*/ 7608 w 9525"/>
                <a:gd name="connsiteY1" fmla="*/ 9727 h 9525"/>
              </a:gdLst>
              <a:ahLst/>
              <a:cxnLst>
                <a:cxn ang="0">
                  <a:pos x="connsiteX0" y="connsiteY0"/>
                </a:cxn>
                <a:cxn ang="0">
                  <a:pos x="connsiteX1" y="connsiteY1"/>
                </a:cxn>
              </a:cxnLst>
              <a:rect l="l" t="t" r="r" b="b"/>
              <a:pathLst>
                <a:path w="9525" h="9525">
                  <a:moveTo>
                    <a:pt x="7608" y="9727"/>
                  </a:moveTo>
                  <a:cubicBezTo>
                    <a:pt x="10465" y="3059"/>
                    <a:pt x="5703" y="11632"/>
                    <a:pt x="760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B1D61339-0530-4DAC-B59F-B1AB89AB9C63}"/>
                </a:ext>
              </a:extLst>
            </p:cNvPr>
            <p:cNvSpPr/>
            <p:nvPr/>
          </p:nvSpPr>
          <p:spPr>
            <a:xfrm>
              <a:off x="7424790" y="4932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7D2EA3F0-BDE4-4757-A959-B377A89FDDB1}"/>
                </a:ext>
              </a:extLst>
            </p:cNvPr>
            <p:cNvSpPr/>
            <p:nvPr/>
          </p:nvSpPr>
          <p:spPr>
            <a:xfrm>
              <a:off x="7395686" y="4493592"/>
              <a:ext cx="9525" cy="9525"/>
            </a:xfrm>
            <a:custGeom>
              <a:avLst/>
              <a:gdLst>
                <a:gd name="connsiteX0" fmla="*/ 7144 w 9525"/>
                <a:gd name="connsiteY0" fmla="*/ 8875 h 9525"/>
                <a:gd name="connsiteX1" fmla="*/ 10001 w 9525"/>
                <a:gd name="connsiteY1" fmla="*/ 7922 h 9525"/>
                <a:gd name="connsiteX2" fmla="*/ 7144 w 9525"/>
                <a:gd name="connsiteY2" fmla="*/ 8875 h 9525"/>
              </a:gdLst>
              <a:ahLst/>
              <a:cxnLst>
                <a:cxn ang="0">
                  <a:pos x="connsiteX0" y="connsiteY0"/>
                </a:cxn>
                <a:cxn ang="0">
                  <a:pos x="connsiteX1" y="connsiteY1"/>
                </a:cxn>
                <a:cxn ang="0">
                  <a:pos x="connsiteX2" y="connsiteY2"/>
                </a:cxn>
              </a:cxnLst>
              <a:rect l="l" t="t" r="r" b="b"/>
              <a:pathLst>
                <a:path w="9525" h="9525">
                  <a:moveTo>
                    <a:pt x="7144" y="8875"/>
                  </a:moveTo>
                  <a:cubicBezTo>
                    <a:pt x="8096" y="7922"/>
                    <a:pt x="9049" y="7922"/>
                    <a:pt x="10001" y="7922"/>
                  </a:cubicBezTo>
                  <a:cubicBezTo>
                    <a:pt x="8096" y="8875"/>
                    <a:pt x="7144" y="5065"/>
                    <a:pt x="7144"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0A7BFB92-527A-49C3-A4F7-4E370B562335}"/>
                </a:ext>
              </a:extLst>
            </p:cNvPr>
            <p:cNvSpPr/>
            <p:nvPr/>
          </p:nvSpPr>
          <p:spPr>
            <a:xfrm>
              <a:off x="7209526" y="5123656"/>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9E0EAB6A-92B6-43D4-8CE6-43285B9739E2}"/>
                </a:ext>
              </a:extLst>
            </p:cNvPr>
            <p:cNvSpPr/>
            <p:nvPr/>
          </p:nvSpPr>
          <p:spPr>
            <a:xfrm>
              <a:off x="7402354" y="4949666"/>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1000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0759346C-AC70-405D-9CDB-B8F22006434E}"/>
                </a:ext>
              </a:extLst>
            </p:cNvPr>
            <p:cNvSpPr/>
            <p:nvPr/>
          </p:nvSpPr>
          <p:spPr>
            <a:xfrm>
              <a:off x="7405211" y="4656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01C894DA-35A2-434C-8F0C-85A85C998009}"/>
                </a:ext>
              </a:extLst>
            </p:cNvPr>
            <p:cNvSpPr/>
            <p:nvPr/>
          </p:nvSpPr>
          <p:spPr>
            <a:xfrm>
              <a:off x="7403306" y="4937071"/>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9F4ED038-6198-4EFF-B7B2-85519E36BEAB}"/>
                </a:ext>
              </a:extLst>
            </p:cNvPr>
            <p:cNvSpPr/>
            <p:nvPr/>
          </p:nvSpPr>
          <p:spPr>
            <a:xfrm>
              <a:off x="7398544" y="4494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95636ED2-60A0-4F80-918E-5A341882D6D6}"/>
                </a:ext>
              </a:extLst>
            </p:cNvPr>
            <p:cNvSpPr/>
            <p:nvPr/>
          </p:nvSpPr>
          <p:spPr>
            <a:xfrm>
              <a:off x="7200393" y="4396263"/>
              <a:ext cx="247650" cy="752475"/>
            </a:xfrm>
            <a:custGeom>
              <a:avLst/>
              <a:gdLst>
                <a:gd name="connsiteX0" fmla="*/ 196723 w 247650"/>
                <a:gd name="connsiteY0" fmla="*/ 82391 h 752475"/>
                <a:gd name="connsiteX1" fmla="*/ 211010 w 247650"/>
                <a:gd name="connsiteY1" fmla="*/ 107156 h 752475"/>
                <a:gd name="connsiteX2" fmla="*/ 210058 w 247650"/>
                <a:gd name="connsiteY2" fmla="*/ 114776 h 752475"/>
                <a:gd name="connsiteX3" fmla="*/ 201485 w 247650"/>
                <a:gd name="connsiteY3" fmla="*/ 110014 h 752475"/>
                <a:gd name="connsiteX4" fmla="*/ 214820 w 247650"/>
                <a:gd name="connsiteY4" fmla="*/ 213836 h 752475"/>
                <a:gd name="connsiteX5" fmla="*/ 217677 w 247650"/>
                <a:gd name="connsiteY5" fmla="*/ 310991 h 752475"/>
                <a:gd name="connsiteX6" fmla="*/ 217677 w 247650"/>
                <a:gd name="connsiteY6" fmla="*/ 311944 h 752475"/>
                <a:gd name="connsiteX7" fmla="*/ 216725 w 247650"/>
                <a:gd name="connsiteY7" fmla="*/ 605314 h 752475"/>
                <a:gd name="connsiteX8" fmla="*/ 211010 w 247650"/>
                <a:gd name="connsiteY8" fmla="*/ 597694 h 752475"/>
                <a:gd name="connsiteX9" fmla="*/ 196723 w 247650"/>
                <a:gd name="connsiteY9" fmla="*/ 631031 h 752475"/>
                <a:gd name="connsiteX10" fmla="*/ 206248 w 247650"/>
                <a:gd name="connsiteY10" fmla="*/ 636746 h 752475"/>
                <a:gd name="connsiteX11" fmla="*/ 204342 w 247650"/>
                <a:gd name="connsiteY11" fmla="*/ 656749 h 752475"/>
                <a:gd name="connsiteX12" fmla="*/ 7175 w 247650"/>
                <a:gd name="connsiteY12" fmla="*/ 745331 h 752475"/>
                <a:gd name="connsiteX13" fmla="*/ 8127 w 247650"/>
                <a:gd name="connsiteY13" fmla="*/ 742474 h 752475"/>
                <a:gd name="connsiteX14" fmla="*/ 100520 w 247650"/>
                <a:gd name="connsiteY14" fmla="*/ 707231 h 752475"/>
                <a:gd name="connsiteX15" fmla="*/ 121475 w 247650"/>
                <a:gd name="connsiteY15" fmla="*/ 705326 h 752475"/>
                <a:gd name="connsiteX16" fmla="*/ 191960 w 247650"/>
                <a:gd name="connsiteY16" fmla="*/ 671989 h 752475"/>
                <a:gd name="connsiteX17" fmla="*/ 194817 w 247650"/>
                <a:gd name="connsiteY17" fmla="*/ 678656 h 752475"/>
                <a:gd name="connsiteX18" fmla="*/ 224345 w 247650"/>
                <a:gd name="connsiteY18" fmla="*/ 666274 h 752475"/>
                <a:gd name="connsiteX19" fmla="*/ 225298 w 247650"/>
                <a:gd name="connsiteY19" fmla="*/ 654844 h 752475"/>
                <a:gd name="connsiteX20" fmla="*/ 217677 w 247650"/>
                <a:gd name="connsiteY20" fmla="*/ 641509 h 752475"/>
                <a:gd name="connsiteX21" fmla="*/ 233870 w 247650"/>
                <a:gd name="connsiteY21" fmla="*/ 609124 h 752475"/>
                <a:gd name="connsiteX22" fmla="*/ 233870 w 247650"/>
                <a:gd name="connsiteY22" fmla="*/ 616744 h 752475"/>
                <a:gd name="connsiteX23" fmla="*/ 230060 w 247650"/>
                <a:gd name="connsiteY23" fmla="*/ 464344 h 752475"/>
                <a:gd name="connsiteX24" fmla="*/ 234823 w 247650"/>
                <a:gd name="connsiteY24" fmla="*/ 468154 h 752475"/>
                <a:gd name="connsiteX25" fmla="*/ 243395 w 247650"/>
                <a:gd name="connsiteY25" fmla="*/ 412909 h 752475"/>
                <a:gd name="connsiteX26" fmla="*/ 230060 w 247650"/>
                <a:gd name="connsiteY26" fmla="*/ 171926 h 752475"/>
                <a:gd name="connsiteX27" fmla="*/ 228155 w 247650"/>
                <a:gd name="connsiteY27" fmla="*/ 150971 h 752475"/>
                <a:gd name="connsiteX28" fmla="*/ 229108 w 247650"/>
                <a:gd name="connsiteY28" fmla="*/ 156686 h 752475"/>
                <a:gd name="connsiteX29" fmla="*/ 223392 w 247650"/>
                <a:gd name="connsiteY29" fmla="*/ 150019 h 752475"/>
                <a:gd name="connsiteX30" fmla="*/ 227202 w 247650"/>
                <a:gd name="connsiteY30" fmla="*/ 128111 h 752475"/>
                <a:gd name="connsiteX31" fmla="*/ 209105 w 247650"/>
                <a:gd name="connsiteY31" fmla="*/ 7144 h 752475"/>
                <a:gd name="connsiteX32" fmla="*/ 193865 w 247650"/>
                <a:gd name="connsiteY32" fmla="*/ 12859 h 752475"/>
                <a:gd name="connsiteX33" fmla="*/ 194817 w 247650"/>
                <a:gd name="connsiteY33" fmla="*/ 14764 h 752475"/>
                <a:gd name="connsiteX34" fmla="*/ 207200 w 247650"/>
                <a:gd name="connsiteY34" fmla="*/ 70009 h 752475"/>
                <a:gd name="connsiteX35" fmla="*/ 196723 w 247650"/>
                <a:gd name="connsiteY35" fmla="*/ 82391 h 752475"/>
                <a:gd name="connsiteX36" fmla="*/ 211963 w 247650"/>
                <a:gd name="connsiteY36" fmla="*/ 161449 h 752475"/>
                <a:gd name="connsiteX37" fmla="*/ 211963 w 247650"/>
                <a:gd name="connsiteY37" fmla="*/ 161449 h 752475"/>
                <a:gd name="connsiteX38" fmla="*/ 211963 w 247650"/>
                <a:gd name="connsiteY38" fmla="*/ 168116 h 752475"/>
                <a:gd name="connsiteX39" fmla="*/ 211963 w 247650"/>
                <a:gd name="connsiteY39" fmla="*/ 168116 h 752475"/>
                <a:gd name="connsiteX40" fmla="*/ 231013 w 247650"/>
                <a:gd name="connsiteY40" fmla="*/ 151924 h 752475"/>
                <a:gd name="connsiteX41" fmla="*/ 231013 w 247650"/>
                <a:gd name="connsiteY41" fmla="*/ 15192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7650" h="752475">
                  <a:moveTo>
                    <a:pt x="196723" y="82391"/>
                  </a:moveTo>
                  <a:cubicBezTo>
                    <a:pt x="196723" y="81439"/>
                    <a:pt x="207200" y="109061"/>
                    <a:pt x="211010" y="107156"/>
                  </a:cubicBezTo>
                  <a:cubicBezTo>
                    <a:pt x="211010" y="100489"/>
                    <a:pt x="210058" y="113824"/>
                    <a:pt x="210058" y="114776"/>
                  </a:cubicBezTo>
                  <a:cubicBezTo>
                    <a:pt x="204342" y="116681"/>
                    <a:pt x="209105" y="105251"/>
                    <a:pt x="201485" y="110014"/>
                  </a:cubicBezTo>
                  <a:cubicBezTo>
                    <a:pt x="199580" y="129064"/>
                    <a:pt x="229108" y="192881"/>
                    <a:pt x="214820" y="213836"/>
                  </a:cubicBezTo>
                  <a:cubicBezTo>
                    <a:pt x="215773" y="264319"/>
                    <a:pt x="209105" y="271939"/>
                    <a:pt x="217677" y="310991"/>
                  </a:cubicBezTo>
                  <a:cubicBezTo>
                    <a:pt x="212915" y="311944"/>
                    <a:pt x="212915" y="311944"/>
                    <a:pt x="217677" y="311944"/>
                  </a:cubicBezTo>
                  <a:cubicBezTo>
                    <a:pt x="206248" y="389096"/>
                    <a:pt x="199580" y="511016"/>
                    <a:pt x="216725" y="605314"/>
                  </a:cubicBezTo>
                  <a:cubicBezTo>
                    <a:pt x="214820" y="602456"/>
                    <a:pt x="212915" y="600551"/>
                    <a:pt x="211010" y="597694"/>
                  </a:cubicBezTo>
                  <a:cubicBezTo>
                    <a:pt x="211010" y="598646"/>
                    <a:pt x="199580" y="635794"/>
                    <a:pt x="196723" y="631031"/>
                  </a:cubicBezTo>
                  <a:cubicBezTo>
                    <a:pt x="197675" y="632936"/>
                    <a:pt x="201485" y="636746"/>
                    <a:pt x="206248" y="636746"/>
                  </a:cubicBezTo>
                  <a:cubicBezTo>
                    <a:pt x="191960" y="633889"/>
                    <a:pt x="202438" y="652939"/>
                    <a:pt x="204342" y="656749"/>
                  </a:cubicBezTo>
                  <a:cubicBezTo>
                    <a:pt x="197675" y="686276"/>
                    <a:pt x="4317" y="723424"/>
                    <a:pt x="7175" y="745331"/>
                  </a:cubicBezTo>
                  <a:cubicBezTo>
                    <a:pt x="10032" y="746284"/>
                    <a:pt x="10032" y="745331"/>
                    <a:pt x="8127" y="742474"/>
                  </a:cubicBezTo>
                  <a:cubicBezTo>
                    <a:pt x="8127" y="742474"/>
                    <a:pt x="87185" y="720567"/>
                    <a:pt x="100520" y="707231"/>
                  </a:cubicBezTo>
                  <a:cubicBezTo>
                    <a:pt x="106235" y="718661"/>
                    <a:pt x="109092" y="711994"/>
                    <a:pt x="121475" y="705326"/>
                  </a:cubicBezTo>
                  <a:cubicBezTo>
                    <a:pt x="160527" y="690086"/>
                    <a:pt x="168148" y="694849"/>
                    <a:pt x="191960" y="671989"/>
                  </a:cubicBezTo>
                  <a:cubicBezTo>
                    <a:pt x="201485" y="669131"/>
                    <a:pt x="193865" y="678656"/>
                    <a:pt x="194817" y="678656"/>
                  </a:cubicBezTo>
                  <a:cubicBezTo>
                    <a:pt x="196723" y="677704"/>
                    <a:pt x="219583" y="658654"/>
                    <a:pt x="224345" y="666274"/>
                  </a:cubicBezTo>
                  <a:cubicBezTo>
                    <a:pt x="222440" y="650081"/>
                    <a:pt x="222440" y="646271"/>
                    <a:pt x="225298" y="654844"/>
                  </a:cubicBezTo>
                  <a:cubicBezTo>
                    <a:pt x="224345" y="653892"/>
                    <a:pt x="216725" y="641509"/>
                    <a:pt x="217677" y="641509"/>
                  </a:cubicBezTo>
                  <a:cubicBezTo>
                    <a:pt x="216725" y="646271"/>
                    <a:pt x="238633" y="612934"/>
                    <a:pt x="233870" y="609124"/>
                  </a:cubicBezTo>
                  <a:cubicBezTo>
                    <a:pt x="216725" y="518636"/>
                    <a:pt x="204342" y="709136"/>
                    <a:pt x="233870" y="616744"/>
                  </a:cubicBezTo>
                  <a:cubicBezTo>
                    <a:pt x="217677" y="602456"/>
                    <a:pt x="234823" y="487204"/>
                    <a:pt x="230060" y="464344"/>
                  </a:cubicBezTo>
                  <a:cubicBezTo>
                    <a:pt x="244348" y="473869"/>
                    <a:pt x="232917" y="470059"/>
                    <a:pt x="234823" y="468154"/>
                  </a:cubicBezTo>
                  <a:cubicBezTo>
                    <a:pt x="222440" y="459581"/>
                    <a:pt x="239585" y="418624"/>
                    <a:pt x="243395" y="412909"/>
                  </a:cubicBezTo>
                  <a:cubicBezTo>
                    <a:pt x="250063" y="411004"/>
                    <a:pt x="228155" y="169069"/>
                    <a:pt x="230060" y="171926"/>
                  </a:cubicBezTo>
                  <a:cubicBezTo>
                    <a:pt x="242442" y="170974"/>
                    <a:pt x="227202" y="151924"/>
                    <a:pt x="228155" y="150971"/>
                  </a:cubicBezTo>
                  <a:cubicBezTo>
                    <a:pt x="229108" y="150019"/>
                    <a:pt x="230060" y="159544"/>
                    <a:pt x="229108" y="156686"/>
                  </a:cubicBezTo>
                  <a:cubicBezTo>
                    <a:pt x="229108" y="152876"/>
                    <a:pt x="227202" y="150971"/>
                    <a:pt x="223392" y="150019"/>
                  </a:cubicBezTo>
                  <a:cubicBezTo>
                    <a:pt x="237680" y="140494"/>
                    <a:pt x="220535" y="125254"/>
                    <a:pt x="227202" y="128111"/>
                  </a:cubicBezTo>
                  <a:cubicBezTo>
                    <a:pt x="219583" y="115729"/>
                    <a:pt x="205295" y="11906"/>
                    <a:pt x="209105" y="7144"/>
                  </a:cubicBezTo>
                  <a:cubicBezTo>
                    <a:pt x="209105" y="10001"/>
                    <a:pt x="194817" y="10001"/>
                    <a:pt x="193865" y="12859"/>
                  </a:cubicBezTo>
                  <a:cubicBezTo>
                    <a:pt x="196723" y="23336"/>
                    <a:pt x="195770" y="13811"/>
                    <a:pt x="194817" y="14764"/>
                  </a:cubicBezTo>
                  <a:cubicBezTo>
                    <a:pt x="195770" y="13811"/>
                    <a:pt x="195770" y="63341"/>
                    <a:pt x="207200" y="70009"/>
                  </a:cubicBezTo>
                  <a:cubicBezTo>
                    <a:pt x="198627" y="74771"/>
                    <a:pt x="201485" y="73819"/>
                    <a:pt x="196723" y="82391"/>
                  </a:cubicBezTo>
                  <a:close/>
                  <a:moveTo>
                    <a:pt x="211963" y="161449"/>
                  </a:moveTo>
                  <a:cubicBezTo>
                    <a:pt x="211010" y="160496"/>
                    <a:pt x="211010" y="157639"/>
                    <a:pt x="211963" y="161449"/>
                  </a:cubicBezTo>
                  <a:close/>
                  <a:moveTo>
                    <a:pt x="211963" y="168116"/>
                  </a:moveTo>
                  <a:cubicBezTo>
                    <a:pt x="211963" y="163354"/>
                    <a:pt x="214820" y="164306"/>
                    <a:pt x="211963" y="168116"/>
                  </a:cubicBezTo>
                  <a:close/>
                  <a:moveTo>
                    <a:pt x="231013" y="151924"/>
                  </a:moveTo>
                  <a:cubicBezTo>
                    <a:pt x="232917" y="155734"/>
                    <a:pt x="227202" y="150019"/>
                    <a:pt x="231013" y="151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D32DDAFC-FB81-4E22-B087-328800F34411}"/>
                </a:ext>
              </a:extLst>
            </p:cNvPr>
            <p:cNvSpPr/>
            <p:nvPr/>
          </p:nvSpPr>
          <p:spPr>
            <a:xfrm>
              <a:off x="7419605" y="4539667"/>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FA2177A0-F197-40B6-8B99-1223898A2007}"/>
                </a:ext>
              </a:extLst>
            </p:cNvPr>
            <p:cNvSpPr/>
            <p:nvPr/>
          </p:nvSpPr>
          <p:spPr>
            <a:xfrm>
              <a:off x="7313348" y="50940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4208E4F8-5E12-434F-A944-A4A6ADA5F752}"/>
                </a:ext>
              </a:extLst>
            </p:cNvPr>
            <p:cNvSpPr/>
            <p:nvPr/>
          </p:nvSpPr>
          <p:spPr>
            <a:xfrm>
              <a:off x="7404259" y="46492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C5FDD9C3-37CA-4D0B-B60A-101D05E1C9F6}"/>
                </a:ext>
              </a:extLst>
            </p:cNvPr>
            <p:cNvSpPr/>
            <p:nvPr/>
          </p:nvSpPr>
          <p:spPr>
            <a:xfrm>
              <a:off x="7275671" y="509944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7BE7F204-C0E6-4AA9-A071-734D54191901}"/>
                </a:ext>
              </a:extLst>
            </p:cNvPr>
            <p:cNvSpPr/>
            <p:nvPr/>
          </p:nvSpPr>
          <p:spPr>
            <a:xfrm>
              <a:off x="7257574" y="510492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7144"/>
                    <a:pt x="10001"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345CE663-75E4-46B3-92B6-98E0453ED09C}"/>
                </a:ext>
              </a:extLst>
            </p:cNvPr>
            <p:cNvSpPr/>
            <p:nvPr/>
          </p:nvSpPr>
          <p:spPr>
            <a:xfrm>
              <a:off x="7249001" y="5108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2"/>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DF5F1304-9717-4D53-8EA1-95DC936EFBAC}"/>
                </a:ext>
              </a:extLst>
            </p:cNvPr>
            <p:cNvSpPr/>
            <p:nvPr/>
          </p:nvSpPr>
          <p:spPr>
            <a:xfrm>
              <a:off x="7388304" y="5019051"/>
              <a:ext cx="9525" cy="9525"/>
            </a:xfrm>
            <a:custGeom>
              <a:avLst/>
              <a:gdLst>
                <a:gd name="connsiteX0" fmla="*/ 7858 w 9525"/>
                <a:gd name="connsiteY0" fmla="*/ 8243 h 9525"/>
                <a:gd name="connsiteX1" fmla="*/ 7858 w 9525"/>
                <a:gd name="connsiteY1" fmla="*/ 8243 h 9525"/>
                <a:gd name="connsiteX2" fmla="*/ 7858 w 9525"/>
                <a:gd name="connsiteY2" fmla="*/ 8243 h 9525"/>
              </a:gdLst>
              <a:ahLst/>
              <a:cxnLst>
                <a:cxn ang="0">
                  <a:pos x="connsiteX0" y="connsiteY0"/>
                </a:cxn>
                <a:cxn ang="0">
                  <a:pos x="connsiteX1" y="connsiteY1"/>
                </a:cxn>
                <a:cxn ang="0">
                  <a:pos x="connsiteX2" y="connsiteY2"/>
                </a:cxn>
              </a:cxnLst>
              <a:rect l="l" t="t" r="r" b="b"/>
              <a:pathLst>
                <a:path w="9525" h="9525">
                  <a:moveTo>
                    <a:pt x="7858" y="8243"/>
                  </a:moveTo>
                  <a:cubicBezTo>
                    <a:pt x="7858" y="8243"/>
                    <a:pt x="7858" y="8243"/>
                    <a:pt x="7858" y="8243"/>
                  </a:cubicBezTo>
                  <a:cubicBezTo>
                    <a:pt x="6906" y="6339"/>
                    <a:pt x="6906" y="7291"/>
                    <a:pt x="7858"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F5FEAD84-DFBD-4C0A-99F7-F21FB10BB2A9}"/>
                </a:ext>
              </a:extLst>
            </p:cNvPr>
            <p:cNvSpPr/>
            <p:nvPr/>
          </p:nvSpPr>
          <p:spPr>
            <a:xfrm>
              <a:off x="7375684" y="505539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7144"/>
                    <a:pt x="8096"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6A442ECF-CB6F-408C-94D5-E5C4DB21BB0A}"/>
                </a:ext>
              </a:extLst>
            </p:cNvPr>
            <p:cNvSpPr/>
            <p:nvPr/>
          </p:nvSpPr>
          <p:spPr>
            <a:xfrm>
              <a:off x="7402354" y="495400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C31839D5-84A7-4A3B-B6D1-9FE7FBD2A578}"/>
                </a:ext>
              </a:extLst>
            </p:cNvPr>
            <p:cNvSpPr/>
            <p:nvPr/>
          </p:nvSpPr>
          <p:spPr>
            <a:xfrm>
              <a:off x="7376636" y="5054441"/>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10001"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1F38A177-EA7A-40A1-BCF5-DEDF67E2A6EE}"/>
                </a:ext>
              </a:extLst>
            </p:cNvPr>
            <p:cNvSpPr/>
            <p:nvPr/>
          </p:nvSpPr>
          <p:spPr>
            <a:xfrm>
              <a:off x="7198757" y="5127783"/>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7"/>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A019618C-726B-4FB6-AC00-6720C13E18F7}"/>
                </a:ext>
              </a:extLst>
            </p:cNvPr>
            <p:cNvSpPr/>
            <p:nvPr/>
          </p:nvSpPr>
          <p:spPr>
            <a:xfrm>
              <a:off x="7198519" y="51287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801FD3AC-359C-447C-9667-D5698FB05A31}"/>
                </a:ext>
              </a:extLst>
            </p:cNvPr>
            <p:cNvSpPr/>
            <p:nvPr/>
          </p:nvSpPr>
          <p:spPr>
            <a:xfrm>
              <a:off x="7197566" y="5129294"/>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63C3F54C-6565-49E3-844D-FF9FBD933D5C}"/>
                </a:ext>
              </a:extLst>
            </p:cNvPr>
            <p:cNvSpPr/>
            <p:nvPr/>
          </p:nvSpPr>
          <p:spPr>
            <a:xfrm>
              <a:off x="7214711" y="5122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73616499-B124-4D95-BA94-D508B6CD8752}"/>
                </a:ext>
              </a:extLst>
            </p:cNvPr>
            <p:cNvSpPr/>
            <p:nvPr/>
          </p:nvSpPr>
          <p:spPr>
            <a:xfrm>
              <a:off x="7213547" y="5120163"/>
              <a:ext cx="19050" cy="9525"/>
            </a:xfrm>
            <a:custGeom>
              <a:avLst/>
              <a:gdLst>
                <a:gd name="connsiteX0" fmla="*/ 13071 w 19050"/>
                <a:gd name="connsiteY0" fmla="*/ 7144 h 9525"/>
                <a:gd name="connsiteX1" fmla="*/ 13071 w 19050"/>
                <a:gd name="connsiteY1" fmla="*/ 7144 h 9525"/>
              </a:gdLst>
              <a:ahLst/>
              <a:cxnLst>
                <a:cxn ang="0">
                  <a:pos x="connsiteX0" y="connsiteY0"/>
                </a:cxn>
                <a:cxn ang="0">
                  <a:pos x="connsiteX1" y="connsiteY1"/>
                </a:cxn>
              </a:cxnLst>
              <a:rect l="l" t="t" r="r" b="b"/>
              <a:pathLst>
                <a:path w="19050" h="9525">
                  <a:moveTo>
                    <a:pt x="13071" y="7144"/>
                  </a:moveTo>
                  <a:cubicBezTo>
                    <a:pt x="-265" y="10001"/>
                    <a:pt x="13071" y="7144"/>
                    <a:pt x="130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FF9632F1-E786-474E-B7ED-631BFFAAD812}"/>
                </a:ext>
              </a:extLst>
            </p:cNvPr>
            <p:cNvSpPr/>
            <p:nvPr/>
          </p:nvSpPr>
          <p:spPr>
            <a:xfrm>
              <a:off x="7239581" y="5124926"/>
              <a:ext cx="9525" cy="9525"/>
            </a:xfrm>
            <a:custGeom>
              <a:avLst/>
              <a:gdLst>
                <a:gd name="connsiteX0" fmla="*/ 10849 w 9525"/>
                <a:gd name="connsiteY0" fmla="*/ 7144 h 9525"/>
                <a:gd name="connsiteX1" fmla="*/ 10849 w 9525"/>
                <a:gd name="connsiteY1" fmla="*/ 7144 h 9525"/>
              </a:gdLst>
              <a:ahLst/>
              <a:cxnLst>
                <a:cxn ang="0">
                  <a:pos x="connsiteX0" y="connsiteY0"/>
                </a:cxn>
                <a:cxn ang="0">
                  <a:pos x="connsiteX1" y="connsiteY1"/>
                </a:cxn>
              </a:cxnLst>
              <a:rect l="l" t="t" r="r" b="b"/>
              <a:pathLst>
                <a:path w="9525" h="9525">
                  <a:moveTo>
                    <a:pt x="10849" y="7144"/>
                  </a:moveTo>
                  <a:cubicBezTo>
                    <a:pt x="4181" y="11906"/>
                    <a:pt x="7991" y="8097"/>
                    <a:pt x="108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36B7F1D5-ACAE-4AF4-A038-EA26BDB706E8}"/>
                </a:ext>
              </a:extLst>
            </p:cNvPr>
            <p:cNvSpPr/>
            <p:nvPr/>
          </p:nvSpPr>
          <p:spPr>
            <a:xfrm>
              <a:off x="7255014" y="5121116"/>
              <a:ext cx="9525" cy="9525"/>
            </a:xfrm>
            <a:custGeom>
              <a:avLst/>
              <a:gdLst>
                <a:gd name="connsiteX0" fmla="*/ 7799 w 9525"/>
                <a:gd name="connsiteY0" fmla="*/ 7144 h 9525"/>
                <a:gd name="connsiteX1" fmla="*/ 8751 w 9525"/>
                <a:gd name="connsiteY1" fmla="*/ 9048 h 9525"/>
                <a:gd name="connsiteX2" fmla="*/ 7799 w 9525"/>
                <a:gd name="connsiteY2" fmla="*/ 7144 h 9525"/>
              </a:gdLst>
              <a:ahLst/>
              <a:cxnLst>
                <a:cxn ang="0">
                  <a:pos x="connsiteX0" y="connsiteY0"/>
                </a:cxn>
                <a:cxn ang="0">
                  <a:pos x="connsiteX1" y="connsiteY1"/>
                </a:cxn>
                <a:cxn ang="0">
                  <a:pos x="connsiteX2" y="connsiteY2"/>
                </a:cxn>
              </a:cxnLst>
              <a:rect l="l" t="t" r="r" b="b"/>
              <a:pathLst>
                <a:path w="9525" h="9525">
                  <a:moveTo>
                    <a:pt x="7799" y="7144"/>
                  </a:moveTo>
                  <a:cubicBezTo>
                    <a:pt x="5894" y="8096"/>
                    <a:pt x="8751" y="9048"/>
                    <a:pt x="8751" y="9048"/>
                  </a:cubicBezTo>
                  <a:cubicBezTo>
                    <a:pt x="9704" y="8096"/>
                    <a:pt x="9704" y="7144"/>
                    <a:pt x="779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8312A7A0-56E3-49CE-806A-9C98EE3FCD1B}"/>
                </a:ext>
              </a:extLst>
            </p:cNvPr>
            <p:cNvSpPr/>
            <p:nvPr/>
          </p:nvSpPr>
          <p:spPr>
            <a:xfrm>
              <a:off x="7341394" y="5084921"/>
              <a:ext cx="9525" cy="9525"/>
            </a:xfrm>
            <a:custGeom>
              <a:avLst/>
              <a:gdLst>
                <a:gd name="connsiteX0" fmla="*/ 7144 w 9525"/>
                <a:gd name="connsiteY0" fmla="*/ 7144 h 9525"/>
                <a:gd name="connsiteX1" fmla="*/ 8096 w 9525"/>
                <a:gd name="connsiteY1" fmla="*/ 10002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2"/>
                  </a:lnTo>
                  <a:cubicBezTo>
                    <a:pt x="9049" y="904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EAC565BC-7DB1-4986-8A11-D3031B78D5FE}"/>
                </a:ext>
              </a:extLst>
            </p:cNvPr>
            <p:cNvSpPr/>
            <p:nvPr/>
          </p:nvSpPr>
          <p:spPr>
            <a:xfrm>
              <a:off x="7350068" y="50658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8097"/>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EFDC328A-7CF3-4B3E-B8FA-509E7411ACCC}"/>
                </a:ext>
              </a:extLst>
            </p:cNvPr>
            <p:cNvSpPr/>
            <p:nvPr/>
          </p:nvSpPr>
          <p:spPr>
            <a:xfrm>
              <a:off x="7368702" y="5076912"/>
              <a:ext cx="9525" cy="9525"/>
            </a:xfrm>
            <a:custGeom>
              <a:avLst/>
              <a:gdLst>
                <a:gd name="connsiteX0" fmla="*/ 7458 w 9525"/>
                <a:gd name="connsiteY0" fmla="*/ 8485 h 9525"/>
                <a:gd name="connsiteX1" fmla="*/ 7458 w 9525"/>
                <a:gd name="connsiteY1" fmla="*/ 8485 h 9525"/>
              </a:gdLst>
              <a:ahLst/>
              <a:cxnLst>
                <a:cxn ang="0">
                  <a:pos x="connsiteX0" y="connsiteY0"/>
                </a:cxn>
                <a:cxn ang="0">
                  <a:pos x="connsiteX1" y="connsiteY1"/>
                </a:cxn>
              </a:cxnLst>
              <a:rect l="l" t="t" r="r" b="b"/>
              <a:pathLst>
                <a:path w="9525" h="9525">
                  <a:moveTo>
                    <a:pt x="7458" y="8485"/>
                  </a:moveTo>
                  <a:cubicBezTo>
                    <a:pt x="5553" y="10390"/>
                    <a:pt x="13173" y="4675"/>
                    <a:pt x="7458"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A2A65C90-7EC9-4248-9D64-1A34C6F04A0C}"/>
                </a:ext>
              </a:extLst>
            </p:cNvPr>
            <p:cNvSpPr/>
            <p:nvPr/>
          </p:nvSpPr>
          <p:spPr>
            <a:xfrm>
              <a:off x="7425214" y="493633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A17D94A6-2CC6-4111-9BBF-BD06F4C50FBE}"/>
                </a:ext>
              </a:extLst>
            </p:cNvPr>
            <p:cNvSpPr/>
            <p:nvPr/>
          </p:nvSpPr>
          <p:spPr>
            <a:xfrm>
              <a:off x="7425899" y="4864893"/>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6" y="10001"/>
                    <a:pt x="10268" y="8096"/>
                    <a:pt x="8363" y="7144"/>
                  </a:cubicBezTo>
                  <a:cubicBezTo>
                    <a:pt x="8363" y="9049"/>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C633E04D-2D53-48C2-9216-2F63D7019CD3}"/>
                </a:ext>
              </a:extLst>
            </p:cNvPr>
            <p:cNvSpPr/>
            <p:nvPr/>
          </p:nvSpPr>
          <p:spPr>
            <a:xfrm>
              <a:off x="7429847" y="46667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A1052A54-3E13-46A2-906B-CB0B39EB3497}"/>
                </a:ext>
              </a:extLst>
            </p:cNvPr>
            <p:cNvSpPr/>
            <p:nvPr/>
          </p:nvSpPr>
          <p:spPr>
            <a:xfrm>
              <a:off x="6909636" y="467344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10001"/>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CC1995B7-0FBE-4FB9-8D51-B2D467C38F28}"/>
                </a:ext>
              </a:extLst>
            </p:cNvPr>
            <p:cNvSpPr/>
            <p:nvPr/>
          </p:nvSpPr>
          <p:spPr>
            <a:xfrm>
              <a:off x="6914674" y="4675822"/>
              <a:ext cx="9525" cy="9525"/>
            </a:xfrm>
            <a:custGeom>
              <a:avLst/>
              <a:gdLst>
                <a:gd name="connsiteX0" fmla="*/ 7144 w 9525"/>
                <a:gd name="connsiteY0" fmla="*/ 11430 h 9525"/>
                <a:gd name="connsiteX1" fmla="*/ 7144 w 9525"/>
                <a:gd name="connsiteY1" fmla="*/ 11430 h 9525"/>
              </a:gdLst>
              <a:ahLst/>
              <a:cxnLst>
                <a:cxn ang="0">
                  <a:pos x="connsiteX0" y="connsiteY0"/>
                </a:cxn>
                <a:cxn ang="0">
                  <a:pos x="connsiteX1" y="connsiteY1"/>
                </a:cxn>
              </a:cxnLst>
              <a:rect l="l" t="t" r="r" b="b"/>
              <a:pathLst>
                <a:path w="9525" h="9525">
                  <a:moveTo>
                    <a:pt x="7144" y="11430"/>
                  </a:moveTo>
                  <a:cubicBezTo>
                    <a:pt x="10001" y="5715"/>
                    <a:pt x="7144" y="5715"/>
                    <a:pt x="7144" y="114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72D350A0-37BC-4D73-8C88-08ACCA80B4AD}"/>
                </a:ext>
              </a:extLst>
            </p:cNvPr>
            <p:cNvSpPr/>
            <p:nvPr/>
          </p:nvSpPr>
          <p:spPr>
            <a:xfrm>
              <a:off x="6947059" y="4688681"/>
              <a:ext cx="28575" cy="9525"/>
            </a:xfrm>
            <a:custGeom>
              <a:avLst/>
              <a:gdLst>
                <a:gd name="connsiteX0" fmla="*/ 7144 w 28575"/>
                <a:gd name="connsiteY0" fmla="*/ 7144 h 9525"/>
                <a:gd name="connsiteX1" fmla="*/ 26194 w 28575"/>
                <a:gd name="connsiteY1" fmla="*/ 7144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lnTo>
                    <a:pt x="26194" y="7144"/>
                  </a:lnTo>
                  <a:cubicBezTo>
                    <a:pt x="2619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344394AC-A9B6-4950-8CE1-2E19CEA1DA62}"/>
                </a:ext>
              </a:extLst>
            </p:cNvPr>
            <p:cNvSpPr/>
            <p:nvPr/>
          </p:nvSpPr>
          <p:spPr>
            <a:xfrm>
              <a:off x="6990874" y="4692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0306107D-D3F8-48B5-989C-49C1F8D1DD23}"/>
                </a:ext>
              </a:extLst>
            </p:cNvPr>
            <p:cNvSpPr/>
            <p:nvPr/>
          </p:nvSpPr>
          <p:spPr>
            <a:xfrm>
              <a:off x="6997541" y="4697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A90AED0C-8CDB-4D4B-B0C2-C5CE56A03177}"/>
                </a:ext>
              </a:extLst>
            </p:cNvPr>
            <p:cNvSpPr/>
            <p:nvPr/>
          </p:nvSpPr>
          <p:spPr>
            <a:xfrm>
              <a:off x="6947059" y="468868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134785B3-5A2A-458C-B6E2-526C6F9C9942}"/>
                </a:ext>
              </a:extLst>
            </p:cNvPr>
            <p:cNvSpPr/>
            <p:nvPr/>
          </p:nvSpPr>
          <p:spPr>
            <a:xfrm>
              <a:off x="6923776" y="46724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A41BEE20-506A-47A5-8673-3E403BD80F49}"/>
                </a:ext>
              </a:extLst>
            </p:cNvPr>
            <p:cNvSpPr/>
            <p:nvPr/>
          </p:nvSpPr>
          <p:spPr>
            <a:xfrm>
              <a:off x="6946212" y="469058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93DFC1AB-8B61-4EEF-BCA7-1D283D8BC572}"/>
                </a:ext>
              </a:extLst>
            </p:cNvPr>
            <p:cNvSpPr/>
            <p:nvPr/>
          </p:nvSpPr>
          <p:spPr>
            <a:xfrm>
              <a:off x="6950668" y="4687199"/>
              <a:ext cx="9525" cy="9525"/>
            </a:xfrm>
            <a:custGeom>
              <a:avLst/>
              <a:gdLst>
                <a:gd name="connsiteX0" fmla="*/ 7344 w 9525"/>
                <a:gd name="connsiteY0" fmla="*/ 10530 h 9525"/>
                <a:gd name="connsiteX1" fmla="*/ 7344 w 9525"/>
                <a:gd name="connsiteY1" fmla="*/ 10530 h 9525"/>
              </a:gdLst>
              <a:ahLst/>
              <a:cxnLst>
                <a:cxn ang="0">
                  <a:pos x="connsiteX0" y="connsiteY0"/>
                </a:cxn>
                <a:cxn ang="0">
                  <a:pos x="connsiteX1" y="connsiteY1"/>
                </a:cxn>
              </a:cxnLst>
              <a:rect l="l" t="t" r="r" b="b"/>
              <a:pathLst>
                <a:path w="9525" h="9525">
                  <a:moveTo>
                    <a:pt x="7344" y="10530"/>
                  </a:moveTo>
                  <a:cubicBezTo>
                    <a:pt x="9249" y="10530"/>
                    <a:pt x="6392" y="2910"/>
                    <a:pt x="7344"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393EEEB8-FC51-4478-8455-FA7276209B1D}"/>
                </a:ext>
              </a:extLst>
            </p:cNvPr>
            <p:cNvSpPr/>
            <p:nvPr/>
          </p:nvSpPr>
          <p:spPr>
            <a:xfrm>
              <a:off x="6927056" y="46839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62FED687-A290-440D-9AD1-6927E4F8D5B9}"/>
                </a:ext>
              </a:extLst>
            </p:cNvPr>
            <p:cNvSpPr/>
            <p:nvPr/>
          </p:nvSpPr>
          <p:spPr>
            <a:xfrm>
              <a:off x="6957536" y="469153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8C881236-5F76-4FBC-A5A9-FCE25315EC09}"/>
                </a:ext>
              </a:extLst>
            </p:cNvPr>
            <p:cNvSpPr/>
            <p:nvPr/>
          </p:nvSpPr>
          <p:spPr>
            <a:xfrm>
              <a:off x="6891814" y="47067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43E2E1BD-F5FC-480A-99DB-842A0F0D9A7A}"/>
                </a:ext>
              </a:extLst>
            </p:cNvPr>
            <p:cNvSpPr/>
            <p:nvPr/>
          </p:nvSpPr>
          <p:spPr>
            <a:xfrm>
              <a:off x="6906101" y="46896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FD5F9ABD-C280-4FBC-8026-076F33A7DF7E}"/>
                </a:ext>
              </a:extLst>
            </p:cNvPr>
            <p:cNvSpPr/>
            <p:nvPr/>
          </p:nvSpPr>
          <p:spPr>
            <a:xfrm>
              <a:off x="7006643" y="4702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A3C45E45-F913-4FFD-AAC7-81B909200FB8}"/>
                </a:ext>
              </a:extLst>
            </p:cNvPr>
            <p:cNvSpPr/>
            <p:nvPr/>
          </p:nvSpPr>
          <p:spPr>
            <a:xfrm>
              <a:off x="7006114" y="479345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96" y="9049"/>
                    <a:pt x="7144" y="10954"/>
                    <a:pt x="8096" y="12859"/>
                  </a:cubicBezTo>
                  <a:cubicBezTo>
                    <a:pt x="8096" y="1190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89F1BCAA-A332-495E-897B-38BDBE325D5C}"/>
                </a:ext>
              </a:extLst>
            </p:cNvPr>
            <p:cNvSpPr/>
            <p:nvPr/>
          </p:nvSpPr>
          <p:spPr>
            <a:xfrm>
              <a:off x="692515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CAD7FB97-2288-4D8D-9CD4-56E70CAFF808}"/>
                </a:ext>
              </a:extLst>
            </p:cNvPr>
            <p:cNvSpPr/>
            <p:nvPr/>
          </p:nvSpPr>
          <p:spPr>
            <a:xfrm>
              <a:off x="7007066" y="479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C035DF76-E14D-4434-88B3-5E5F3818F40A}"/>
                </a:ext>
              </a:extLst>
            </p:cNvPr>
            <p:cNvSpPr/>
            <p:nvPr/>
          </p:nvSpPr>
          <p:spPr>
            <a:xfrm>
              <a:off x="7015639" y="47153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B0973467-2DA6-4E8A-B2FB-508D6D3A10D6}"/>
                </a:ext>
              </a:extLst>
            </p:cNvPr>
            <p:cNvSpPr/>
            <p:nvPr/>
          </p:nvSpPr>
          <p:spPr>
            <a:xfrm>
              <a:off x="7014686" y="47010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DD796CD2-5203-4C7C-BC4C-32F76B8F6583}"/>
                </a:ext>
              </a:extLst>
            </p:cNvPr>
            <p:cNvSpPr/>
            <p:nvPr/>
          </p:nvSpPr>
          <p:spPr>
            <a:xfrm>
              <a:off x="7017558" y="4727576"/>
              <a:ext cx="9525" cy="9525"/>
            </a:xfrm>
            <a:custGeom>
              <a:avLst/>
              <a:gdLst>
                <a:gd name="connsiteX0" fmla="*/ 8082 w 9525"/>
                <a:gd name="connsiteY0" fmla="*/ 7301 h 9525"/>
                <a:gd name="connsiteX1" fmla="*/ 8082 w 9525"/>
                <a:gd name="connsiteY1" fmla="*/ 7301 h 9525"/>
              </a:gdLst>
              <a:ahLst/>
              <a:cxnLst>
                <a:cxn ang="0">
                  <a:pos x="connsiteX0" y="connsiteY0"/>
                </a:cxn>
                <a:cxn ang="0">
                  <a:pos x="connsiteX1" y="connsiteY1"/>
                </a:cxn>
              </a:cxnLst>
              <a:rect l="l" t="t" r="r" b="b"/>
              <a:pathLst>
                <a:path w="9525" h="9525">
                  <a:moveTo>
                    <a:pt x="8082" y="7301"/>
                  </a:moveTo>
                  <a:cubicBezTo>
                    <a:pt x="5224" y="10158"/>
                    <a:pt x="9987" y="6348"/>
                    <a:pt x="8082"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B0157B2B-340A-44C3-A580-3488F5B0140D}"/>
                </a:ext>
              </a:extLst>
            </p:cNvPr>
            <p:cNvSpPr/>
            <p:nvPr/>
          </p:nvSpPr>
          <p:spPr>
            <a:xfrm>
              <a:off x="7017544" y="474035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F59E96D1-AE0E-45D2-A60B-F7F8AF98AEE9}"/>
                </a:ext>
              </a:extLst>
            </p:cNvPr>
            <p:cNvSpPr/>
            <p:nvPr/>
          </p:nvSpPr>
          <p:spPr>
            <a:xfrm>
              <a:off x="6890861" y="4744878"/>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001" y="7144"/>
                  </a:cubicBezTo>
                  <a:cubicBezTo>
                    <a:pt x="8096" y="8096"/>
                    <a:pt x="7144" y="6191"/>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85277E78-9D36-43FB-BB2C-359962066B07}"/>
                </a:ext>
              </a:extLst>
            </p:cNvPr>
            <p:cNvSpPr/>
            <p:nvPr/>
          </p:nvSpPr>
          <p:spPr>
            <a:xfrm>
              <a:off x="6924199" y="4672468"/>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09EACD42-51E4-4C64-BDC3-D80D3DBC172F}"/>
                </a:ext>
              </a:extLst>
            </p:cNvPr>
            <p:cNvSpPr/>
            <p:nvPr/>
          </p:nvSpPr>
          <p:spPr>
            <a:xfrm>
              <a:off x="7039451" y="472963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0F819A35-F09A-47C4-81FE-811D733D46F3}"/>
                </a:ext>
              </a:extLst>
            </p:cNvPr>
            <p:cNvSpPr/>
            <p:nvPr/>
          </p:nvSpPr>
          <p:spPr>
            <a:xfrm>
              <a:off x="6959441" y="48134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9E8AC028-AE03-4007-8EB6-1FBC17B5652C}"/>
                </a:ext>
              </a:extLst>
            </p:cNvPr>
            <p:cNvSpPr/>
            <p:nvPr/>
          </p:nvSpPr>
          <p:spPr>
            <a:xfrm>
              <a:off x="7038600" y="473821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7042" y="7144"/>
                    <a:pt x="6090"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879074F8-DCF2-4ED9-9BA4-49B8DB84868D}"/>
                </a:ext>
              </a:extLst>
            </p:cNvPr>
            <p:cNvSpPr/>
            <p:nvPr/>
          </p:nvSpPr>
          <p:spPr>
            <a:xfrm>
              <a:off x="6893719"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607CC936-476C-468B-94BD-46BBA4094F63}"/>
                </a:ext>
              </a:extLst>
            </p:cNvPr>
            <p:cNvSpPr/>
            <p:nvPr/>
          </p:nvSpPr>
          <p:spPr>
            <a:xfrm>
              <a:off x="6887296" y="4674018"/>
              <a:ext cx="171450" cy="152400"/>
            </a:xfrm>
            <a:custGeom>
              <a:avLst/>
              <a:gdLst>
                <a:gd name="connsiteX0" fmla="*/ 7851 w 171450"/>
                <a:gd name="connsiteY0" fmla="*/ 63716 h 152400"/>
                <a:gd name="connsiteX1" fmla="*/ 19282 w 171450"/>
                <a:gd name="connsiteY1" fmla="*/ 79909 h 152400"/>
                <a:gd name="connsiteX2" fmla="*/ 18329 w 171450"/>
                <a:gd name="connsiteY2" fmla="*/ 79909 h 152400"/>
                <a:gd name="connsiteX3" fmla="*/ 17376 w 171450"/>
                <a:gd name="connsiteY3" fmla="*/ 83719 h 152400"/>
                <a:gd name="connsiteX4" fmla="*/ 8804 w 171450"/>
                <a:gd name="connsiteY4" fmla="*/ 80862 h 152400"/>
                <a:gd name="connsiteX5" fmla="*/ 85004 w 171450"/>
                <a:gd name="connsiteY5" fmla="*/ 143726 h 152400"/>
                <a:gd name="connsiteX6" fmla="*/ 85957 w 171450"/>
                <a:gd name="connsiteY6" fmla="*/ 143726 h 152400"/>
                <a:gd name="connsiteX7" fmla="*/ 155489 w 171450"/>
                <a:gd name="connsiteY7" fmla="*/ 37999 h 152400"/>
                <a:gd name="connsiteX8" fmla="*/ 161204 w 171450"/>
                <a:gd name="connsiteY8" fmla="*/ 43714 h 152400"/>
                <a:gd name="connsiteX9" fmla="*/ 137392 w 171450"/>
                <a:gd name="connsiteY9" fmla="*/ 24664 h 152400"/>
                <a:gd name="connsiteX10" fmla="*/ 67859 w 171450"/>
                <a:gd name="connsiteY10" fmla="*/ 15139 h 152400"/>
                <a:gd name="connsiteX11" fmla="*/ 48809 w 171450"/>
                <a:gd name="connsiteY11" fmla="*/ 15139 h 152400"/>
                <a:gd name="connsiteX12" fmla="*/ 37379 w 171450"/>
                <a:gd name="connsiteY12" fmla="*/ 10376 h 152400"/>
                <a:gd name="connsiteX13" fmla="*/ 38332 w 171450"/>
                <a:gd name="connsiteY13" fmla="*/ 8472 h 152400"/>
                <a:gd name="connsiteX14" fmla="*/ 55476 w 171450"/>
                <a:gd name="connsiteY14" fmla="*/ 12281 h 152400"/>
                <a:gd name="connsiteX15" fmla="*/ 74526 w 171450"/>
                <a:gd name="connsiteY15" fmla="*/ 14187 h 152400"/>
                <a:gd name="connsiteX16" fmla="*/ 75479 w 171450"/>
                <a:gd name="connsiteY16" fmla="*/ 17997 h 152400"/>
                <a:gd name="connsiteX17" fmla="*/ 85957 w 171450"/>
                <a:gd name="connsiteY17" fmla="*/ 20854 h 152400"/>
                <a:gd name="connsiteX18" fmla="*/ 110722 w 171450"/>
                <a:gd name="connsiteY18" fmla="*/ 20854 h 152400"/>
                <a:gd name="connsiteX19" fmla="*/ 109769 w 171450"/>
                <a:gd name="connsiteY19" fmla="*/ 28474 h 152400"/>
                <a:gd name="connsiteX20" fmla="*/ 121199 w 171450"/>
                <a:gd name="connsiteY20" fmla="*/ 25616 h 152400"/>
                <a:gd name="connsiteX21" fmla="*/ 123104 w 171450"/>
                <a:gd name="connsiteY21" fmla="*/ 36094 h 152400"/>
                <a:gd name="connsiteX22" fmla="*/ 127867 w 171450"/>
                <a:gd name="connsiteY22" fmla="*/ 29426 h 152400"/>
                <a:gd name="connsiteX23" fmla="*/ 137392 w 171450"/>
                <a:gd name="connsiteY23" fmla="*/ 32284 h 152400"/>
                <a:gd name="connsiteX24" fmla="*/ 138344 w 171450"/>
                <a:gd name="connsiteY24" fmla="*/ 39904 h 152400"/>
                <a:gd name="connsiteX25" fmla="*/ 139297 w 171450"/>
                <a:gd name="connsiteY25" fmla="*/ 38951 h 152400"/>
                <a:gd name="connsiteX26" fmla="*/ 140249 w 171450"/>
                <a:gd name="connsiteY26" fmla="*/ 36094 h 152400"/>
                <a:gd name="connsiteX27" fmla="*/ 141202 w 171450"/>
                <a:gd name="connsiteY27" fmla="*/ 100864 h 152400"/>
                <a:gd name="connsiteX28" fmla="*/ 138344 w 171450"/>
                <a:gd name="connsiteY28" fmla="*/ 118962 h 152400"/>
                <a:gd name="connsiteX29" fmla="*/ 137392 w 171450"/>
                <a:gd name="connsiteY29" fmla="*/ 121819 h 152400"/>
                <a:gd name="connsiteX30" fmla="*/ 126914 w 171450"/>
                <a:gd name="connsiteY30" fmla="*/ 132297 h 152400"/>
                <a:gd name="connsiteX31" fmla="*/ 122151 w 171450"/>
                <a:gd name="connsiteY31" fmla="*/ 121819 h 152400"/>
                <a:gd name="connsiteX32" fmla="*/ 35474 w 171450"/>
                <a:gd name="connsiteY32" fmla="*/ 108484 h 152400"/>
                <a:gd name="connsiteX33" fmla="*/ 44047 w 171450"/>
                <a:gd name="connsiteY33" fmla="*/ 106579 h 152400"/>
                <a:gd name="connsiteX34" fmla="*/ 34522 w 171450"/>
                <a:gd name="connsiteY34" fmla="*/ 100864 h 152400"/>
                <a:gd name="connsiteX35" fmla="*/ 36426 w 171450"/>
                <a:gd name="connsiteY35" fmla="*/ 103722 h 152400"/>
                <a:gd name="connsiteX36" fmla="*/ 29759 w 171450"/>
                <a:gd name="connsiteY36" fmla="*/ 102769 h 152400"/>
                <a:gd name="connsiteX37" fmla="*/ 35474 w 171450"/>
                <a:gd name="connsiteY37" fmla="*/ 25616 h 152400"/>
                <a:gd name="connsiteX38" fmla="*/ 13567 w 171450"/>
                <a:gd name="connsiteY38" fmla="*/ 26569 h 152400"/>
                <a:gd name="connsiteX39" fmla="*/ 14519 w 171450"/>
                <a:gd name="connsiteY39" fmla="*/ 27522 h 152400"/>
                <a:gd name="connsiteX40" fmla="*/ 18329 w 171450"/>
                <a:gd name="connsiteY40" fmla="*/ 58001 h 152400"/>
                <a:gd name="connsiteX41" fmla="*/ 7851 w 171450"/>
                <a:gd name="connsiteY41" fmla="*/ 63716 h 152400"/>
                <a:gd name="connsiteX42" fmla="*/ 22139 w 171450"/>
                <a:gd name="connsiteY42" fmla="*/ 113247 h 152400"/>
                <a:gd name="connsiteX43" fmla="*/ 22139 w 171450"/>
                <a:gd name="connsiteY43" fmla="*/ 113247 h 152400"/>
                <a:gd name="connsiteX44" fmla="*/ 24044 w 171450"/>
                <a:gd name="connsiteY44" fmla="*/ 117056 h 152400"/>
                <a:gd name="connsiteX45" fmla="*/ 24044 w 171450"/>
                <a:gd name="connsiteY45" fmla="*/ 117056 h 152400"/>
                <a:gd name="connsiteX46" fmla="*/ 39284 w 171450"/>
                <a:gd name="connsiteY46" fmla="*/ 101816 h 152400"/>
                <a:gd name="connsiteX47" fmla="*/ 39284 w 171450"/>
                <a:gd name="connsiteY47" fmla="*/ 10181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450" h="152400">
                  <a:moveTo>
                    <a:pt x="7851" y="63716"/>
                  </a:moveTo>
                  <a:cubicBezTo>
                    <a:pt x="7851" y="61812"/>
                    <a:pt x="13567" y="80862"/>
                    <a:pt x="19282" y="79909"/>
                  </a:cubicBezTo>
                  <a:cubicBezTo>
                    <a:pt x="17376" y="78956"/>
                    <a:pt x="17376" y="78956"/>
                    <a:pt x="18329" y="79909"/>
                  </a:cubicBezTo>
                  <a:cubicBezTo>
                    <a:pt x="12614" y="77051"/>
                    <a:pt x="12614" y="78956"/>
                    <a:pt x="17376" y="83719"/>
                  </a:cubicBezTo>
                  <a:cubicBezTo>
                    <a:pt x="9757" y="84672"/>
                    <a:pt x="17376" y="78004"/>
                    <a:pt x="8804" y="80862"/>
                  </a:cubicBezTo>
                  <a:cubicBezTo>
                    <a:pt x="-3578" y="129439"/>
                    <a:pt x="56429" y="152299"/>
                    <a:pt x="85004" y="143726"/>
                  </a:cubicBezTo>
                  <a:cubicBezTo>
                    <a:pt x="85004" y="148489"/>
                    <a:pt x="85004" y="148489"/>
                    <a:pt x="85957" y="143726"/>
                  </a:cubicBezTo>
                  <a:cubicBezTo>
                    <a:pt x="141202" y="161824"/>
                    <a:pt x="190732" y="118009"/>
                    <a:pt x="155489" y="37999"/>
                  </a:cubicBezTo>
                  <a:cubicBezTo>
                    <a:pt x="157394" y="39904"/>
                    <a:pt x="159299" y="41809"/>
                    <a:pt x="161204" y="43714"/>
                  </a:cubicBezTo>
                  <a:cubicBezTo>
                    <a:pt x="158347" y="36094"/>
                    <a:pt x="145964" y="8472"/>
                    <a:pt x="137392" y="24664"/>
                  </a:cubicBezTo>
                  <a:cubicBezTo>
                    <a:pt x="141202" y="19901"/>
                    <a:pt x="76432" y="-101"/>
                    <a:pt x="67859" y="15139"/>
                  </a:cubicBezTo>
                  <a:cubicBezTo>
                    <a:pt x="77384" y="-1053"/>
                    <a:pt x="52619" y="13234"/>
                    <a:pt x="48809" y="15139"/>
                  </a:cubicBezTo>
                  <a:cubicBezTo>
                    <a:pt x="45951" y="10376"/>
                    <a:pt x="39284" y="2756"/>
                    <a:pt x="37379" y="10376"/>
                  </a:cubicBezTo>
                  <a:cubicBezTo>
                    <a:pt x="38332" y="12281"/>
                    <a:pt x="39284" y="11329"/>
                    <a:pt x="38332" y="8472"/>
                  </a:cubicBezTo>
                  <a:cubicBezTo>
                    <a:pt x="39284" y="6566"/>
                    <a:pt x="46904" y="24664"/>
                    <a:pt x="55476" y="12281"/>
                  </a:cubicBezTo>
                  <a:cubicBezTo>
                    <a:pt x="65001" y="22759"/>
                    <a:pt x="61192" y="22759"/>
                    <a:pt x="74526" y="14187"/>
                  </a:cubicBezTo>
                  <a:cubicBezTo>
                    <a:pt x="72622" y="17997"/>
                    <a:pt x="72622" y="18949"/>
                    <a:pt x="75479" y="17997"/>
                  </a:cubicBezTo>
                  <a:cubicBezTo>
                    <a:pt x="75479" y="25616"/>
                    <a:pt x="79289" y="21806"/>
                    <a:pt x="85957" y="20854"/>
                  </a:cubicBezTo>
                  <a:cubicBezTo>
                    <a:pt x="111674" y="26569"/>
                    <a:pt x="94529" y="29426"/>
                    <a:pt x="110722" y="20854"/>
                  </a:cubicBezTo>
                  <a:cubicBezTo>
                    <a:pt x="116436" y="22759"/>
                    <a:pt x="109769" y="26569"/>
                    <a:pt x="109769" y="28474"/>
                  </a:cubicBezTo>
                  <a:cubicBezTo>
                    <a:pt x="113579" y="29426"/>
                    <a:pt x="113579" y="25616"/>
                    <a:pt x="121199" y="25616"/>
                  </a:cubicBezTo>
                  <a:cubicBezTo>
                    <a:pt x="123104" y="29426"/>
                    <a:pt x="121199" y="34189"/>
                    <a:pt x="123104" y="36094"/>
                  </a:cubicBezTo>
                  <a:cubicBezTo>
                    <a:pt x="128819" y="32284"/>
                    <a:pt x="120247" y="37047"/>
                    <a:pt x="127867" y="29426"/>
                  </a:cubicBezTo>
                  <a:cubicBezTo>
                    <a:pt x="129772" y="42762"/>
                    <a:pt x="126914" y="31331"/>
                    <a:pt x="137392" y="32284"/>
                  </a:cubicBezTo>
                  <a:cubicBezTo>
                    <a:pt x="133582" y="36094"/>
                    <a:pt x="132629" y="39904"/>
                    <a:pt x="138344" y="39904"/>
                  </a:cubicBezTo>
                  <a:cubicBezTo>
                    <a:pt x="134534" y="38951"/>
                    <a:pt x="135486" y="37999"/>
                    <a:pt x="139297" y="38951"/>
                  </a:cubicBezTo>
                  <a:cubicBezTo>
                    <a:pt x="136439" y="37999"/>
                    <a:pt x="136439" y="37047"/>
                    <a:pt x="140249" y="36094"/>
                  </a:cubicBezTo>
                  <a:cubicBezTo>
                    <a:pt x="133582" y="42762"/>
                    <a:pt x="137392" y="89434"/>
                    <a:pt x="141202" y="100864"/>
                  </a:cubicBezTo>
                  <a:cubicBezTo>
                    <a:pt x="130724" y="104674"/>
                    <a:pt x="136439" y="110389"/>
                    <a:pt x="138344" y="118962"/>
                  </a:cubicBezTo>
                  <a:cubicBezTo>
                    <a:pt x="123104" y="110389"/>
                    <a:pt x="139297" y="117056"/>
                    <a:pt x="137392" y="121819"/>
                  </a:cubicBezTo>
                  <a:cubicBezTo>
                    <a:pt x="128819" y="118962"/>
                    <a:pt x="125009" y="125629"/>
                    <a:pt x="126914" y="132297"/>
                  </a:cubicBezTo>
                  <a:cubicBezTo>
                    <a:pt x="125009" y="134201"/>
                    <a:pt x="123104" y="122772"/>
                    <a:pt x="122151" y="121819"/>
                  </a:cubicBezTo>
                  <a:cubicBezTo>
                    <a:pt x="123104" y="127534"/>
                    <a:pt x="23092" y="128487"/>
                    <a:pt x="35474" y="108484"/>
                  </a:cubicBezTo>
                  <a:cubicBezTo>
                    <a:pt x="36426" y="108484"/>
                    <a:pt x="40236" y="107531"/>
                    <a:pt x="44047" y="106579"/>
                  </a:cubicBezTo>
                  <a:cubicBezTo>
                    <a:pt x="36426" y="107531"/>
                    <a:pt x="38332" y="98006"/>
                    <a:pt x="34522" y="100864"/>
                  </a:cubicBezTo>
                  <a:cubicBezTo>
                    <a:pt x="35474" y="99912"/>
                    <a:pt x="36426" y="103722"/>
                    <a:pt x="36426" y="103722"/>
                  </a:cubicBezTo>
                  <a:cubicBezTo>
                    <a:pt x="34522" y="101816"/>
                    <a:pt x="32617" y="100864"/>
                    <a:pt x="29759" y="102769"/>
                  </a:cubicBezTo>
                  <a:cubicBezTo>
                    <a:pt x="31664" y="101816"/>
                    <a:pt x="35474" y="34189"/>
                    <a:pt x="35474" y="25616"/>
                  </a:cubicBezTo>
                  <a:cubicBezTo>
                    <a:pt x="32617" y="20854"/>
                    <a:pt x="14519" y="24664"/>
                    <a:pt x="13567" y="26569"/>
                  </a:cubicBezTo>
                  <a:cubicBezTo>
                    <a:pt x="15472" y="32284"/>
                    <a:pt x="16424" y="26569"/>
                    <a:pt x="14519" y="27522"/>
                  </a:cubicBezTo>
                  <a:cubicBezTo>
                    <a:pt x="20234" y="24664"/>
                    <a:pt x="6899" y="52287"/>
                    <a:pt x="18329" y="58001"/>
                  </a:cubicBezTo>
                  <a:cubicBezTo>
                    <a:pt x="9757" y="59906"/>
                    <a:pt x="12614" y="57049"/>
                    <a:pt x="7851" y="63716"/>
                  </a:cubicBezTo>
                  <a:close/>
                  <a:moveTo>
                    <a:pt x="22139" y="113247"/>
                  </a:moveTo>
                  <a:cubicBezTo>
                    <a:pt x="22139" y="112294"/>
                    <a:pt x="21186" y="110389"/>
                    <a:pt x="22139" y="113247"/>
                  </a:cubicBezTo>
                  <a:close/>
                  <a:moveTo>
                    <a:pt x="24044" y="117056"/>
                  </a:moveTo>
                  <a:cubicBezTo>
                    <a:pt x="24044" y="114199"/>
                    <a:pt x="25949" y="113247"/>
                    <a:pt x="24044" y="117056"/>
                  </a:cubicBezTo>
                  <a:close/>
                  <a:moveTo>
                    <a:pt x="39284" y="101816"/>
                  </a:moveTo>
                  <a:cubicBezTo>
                    <a:pt x="40236" y="101816"/>
                    <a:pt x="35474" y="101816"/>
                    <a:pt x="39284" y="1018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C5FFAAE5-A1F1-4A87-A0E8-83C2DC24F47B}"/>
                </a:ext>
              </a:extLst>
            </p:cNvPr>
            <p:cNvSpPr/>
            <p:nvPr/>
          </p:nvSpPr>
          <p:spPr>
            <a:xfrm>
              <a:off x="6914912" y="476869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AD376EA1-1660-4988-961A-BDDF28DE8D50}"/>
                </a:ext>
              </a:extLst>
            </p:cNvPr>
            <p:cNvSpPr/>
            <p:nvPr/>
          </p:nvSpPr>
          <p:spPr>
            <a:xfrm>
              <a:off x="6966109" y="468745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714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5585E9C7-D528-4401-945A-1DBEF8C7C95F}"/>
                </a:ext>
              </a:extLst>
            </p:cNvPr>
            <p:cNvSpPr/>
            <p:nvPr/>
          </p:nvSpPr>
          <p:spPr>
            <a:xfrm>
              <a:off x="6955208" y="481398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D9FC957B-B9B8-4992-89A3-B2E3B6C7C945}"/>
                </a:ext>
              </a:extLst>
            </p:cNvPr>
            <p:cNvSpPr/>
            <p:nvPr/>
          </p:nvSpPr>
          <p:spPr>
            <a:xfrm>
              <a:off x="6945154" y="467682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792F4712-1342-4A3A-95B4-50CF3F3B1CEC}"/>
                </a:ext>
              </a:extLst>
            </p:cNvPr>
            <p:cNvSpPr/>
            <p:nvPr/>
          </p:nvSpPr>
          <p:spPr>
            <a:xfrm>
              <a:off x="6954679" y="46753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0C91E0B2-1795-4162-9674-12299AC1FF25}"/>
                </a:ext>
              </a:extLst>
            </p:cNvPr>
            <p:cNvSpPr/>
            <p:nvPr/>
          </p:nvSpPr>
          <p:spPr>
            <a:xfrm>
              <a:off x="6948011" y="4674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7E8E0891-A984-4017-A0C7-D12F996101A0}"/>
                </a:ext>
              </a:extLst>
            </p:cNvPr>
            <p:cNvSpPr/>
            <p:nvPr/>
          </p:nvSpPr>
          <p:spPr>
            <a:xfrm>
              <a:off x="7026116" y="46858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533E9806-AA1B-4828-BBE8-F95DD4BDAC50}"/>
                </a:ext>
              </a:extLst>
            </p:cNvPr>
            <p:cNvSpPr/>
            <p:nvPr/>
          </p:nvSpPr>
          <p:spPr>
            <a:xfrm>
              <a:off x="6988016" y="468010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BE974B26-0301-49D7-9346-18CC2AB8BB3E}"/>
                </a:ext>
              </a:extLst>
            </p:cNvPr>
            <p:cNvSpPr/>
            <p:nvPr/>
          </p:nvSpPr>
          <p:spPr>
            <a:xfrm>
              <a:off x="7040933" y="4729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18770E3C-911B-4D51-9780-16EA417391B3}"/>
                </a:ext>
              </a:extLst>
            </p:cNvPr>
            <p:cNvSpPr/>
            <p:nvPr/>
          </p:nvSpPr>
          <p:spPr>
            <a:xfrm>
              <a:off x="6988969" y="4679394"/>
              <a:ext cx="9525" cy="9525"/>
            </a:xfrm>
            <a:custGeom>
              <a:avLst/>
              <a:gdLst>
                <a:gd name="connsiteX0" fmla="*/ 9049 w 9525"/>
                <a:gd name="connsiteY0" fmla="*/ 7858 h 9525"/>
                <a:gd name="connsiteX1" fmla="*/ 7144 w 9525"/>
                <a:gd name="connsiteY1" fmla="*/ 7858 h 9525"/>
                <a:gd name="connsiteX2" fmla="*/ 9049 w 9525"/>
                <a:gd name="connsiteY2" fmla="*/ 7858 h 9525"/>
              </a:gdLst>
              <a:ahLst/>
              <a:cxnLst>
                <a:cxn ang="0">
                  <a:pos x="connsiteX0" y="connsiteY0"/>
                </a:cxn>
                <a:cxn ang="0">
                  <a:pos x="connsiteX1" y="connsiteY1"/>
                </a:cxn>
                <a:cxn ang="0">
                  <a:pos x="connsiteX2" y="connsiteY2"/>
                </a:cxn>
              </a:cxnLst>
              <a:rect l="l" t="t" r="r" b="b"/>
              <a:pathLst>
                <a:path w="9525" h="9525">
                  <a:moveTo>
                    <a:pt x="9049" y="7858"/>
                  </a:moveTo>
                  <a:cubicBezTo>
                    <a:pt x="8096" y="6906"/>
                    <a:pt x="8096" y="6906"/>
                    <a:pt x="7144" y="7858"/>
                  </a:cubicBezTo>
                  <a:cubicBezTo>
                    <a:pt x="8096" y="7858"/>
                    <a:pt x="8096" y="8811"/>
                    <a:pt x="904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E7F4F441-C9D7-4B37-ABA7-FC0A269C699D}"/>
                </a:ext>
              </a:extLst>
            </p:cNvPr>
            <p:cNvSpPr/>
            <p:nvPr/>
          </p:nvSpPr>
          <p:spPr>
            <a:xfrm>
              <a:off x="6917769" y="467153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851A9C62-7EAA-4F4D-8C56-005E1932DC9D}"/>
                </a:ext>
              </a:extLst>
            </p:cNvPr>
            <p:cNvSpPr/>
            <p:nvPr/>
          </p:nvSpPr>
          <p:spPr>
            <a:xfrm>
              <a:off x="6917531" y="4672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418B355E-E4F3-4525-B0FF-9D3E3BC7EF35}"/>
                </a:ext>
              </a:extLst>
            </p:cNvPr>
            <p:cNvSpPr/>
            <p:nvPr/>
          </p:nvSpPr>
          <p:spPr>
            <a:xfrm>
              <a:off x="6916579" y="467272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43C596BE-F62F-45CF-AD0E-AF5F770E1B9E}"/>
                </a:ext>
              </a:extLst>
            </p:cNvPr>
            <p:cNvSpPr/>
            <p:nvPr/>
          </p:nvSpPr>
          <p:spPr>
            <a:xfrm>
              <a:off x="6927056" y="467248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60106803-C243-45DD-94BF-492CD44B61F5}"/>
                </a:ext>
              </a:extLst>
            </p:cNvPr>
            <p:cNvSpPr/>
            <p:nvPr/>
          </p:nvSpPr>
          <p:spPr>
            <a:xfrm>
              <a:off x="6927151" y="4672171"/>
              <a:ext cx="9525" cy="9525"/>
            </a:xfrm>
            <a:custGeom>
              <a:avLst/>
              <a:gdLst>
                <a:gd name="connsiteX0" fmla="*/ 9906 w 9525"/>
                <a:gd name="connsiteY0" fmla="*/ 8414 h 9525"/>
                <a:gd name="connsiteX1" fmla="*/ 9906 w 9525"/>
                <a:gd name="connsiteY1" fmla="*/ 8414 h 9525"/>
              </a:gdLst>
              <a:ahLst/>
              <a:cxnLst>
                <a:cxn ang="0">
                  <a:pos x="connsiteX0" y="connsiteY0"/>
                </a:cxn>
                <a:cxn ang="0">
                  <a:pos x="connsiteX1" y="connsiteY1"/>
                </a:cxn>
              </a:cxnLst>
              <a:rect l="l" t="t" r="r" b="b"/>
              <a:pathLst>
                <a:path w="9525" h="9525">
                  <a:moveTo>
                    <a:pt x="9906" y="8414"/>
                  </a:moveTo>
                  <a:cubicBezTo>
                    <a:pt x="3239" y="5556"/>
                    <a:pt x="10859" y="8414"/>
                    <a:pt x="9906"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FB6F4684-7CA5-483A-99B0-9E028D7A2286}"/>
                </a:ext>
              </a:extLst>
            </p:cNvPr>
            <p:cNvSpPr/>
            <p:nvPr/>
          </p:nvSpPr>
          <p:spPr>
            <a:xfrm>
              <a:off x="6938999" y="468677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10001"/>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88EA2B40-D8FD-47C5-AFAB-4F3B73110D2F}"/>
                </a:ext>
              </a:extLst>
            </p:cNvPr>
            <p:cNvSpPr/>
            <p:nvPr/>
          </p:nvSpPr>
          <p:spPr>
            <a:xfrm>
              <a:off x="6948540" y="4688681"/>
              <a:ext cx="9525" cy="9525"/>
            </a:xfrm>
            <a:custGeom>
              <a:avLst/>
              <a:gdLst>
                <a:gd name="connsiteX0" fmla="*/ 7567 w 9525"/>
                <a:gd name="connsiteY0" fmla="*/ 7144 h 9525"/>
                <a:gd name="connsiteX1" fmla="*/ 7567 w 9525"/>
                <a:gd name="connsiteY1" fmla="*/ 9049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9049"/>
                    <a:pt x="7567" y="9049"/>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432300D6-5194-491D-8D37-ADA49ACCC5F9}"/>
                </a:ext>
              </a:extLst>
            </p:cNvPr>
            <p:cNvSpPr/>
            <p:nvPr/>
          </p:nvSpPr>
          <p:spPr>
            <a:xfrm>
              <a:off x="6963251" y="4690586"/>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8096"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9BB67DB6-650C-479B-9689-D13B3A26B816}"/>
                </a:ext>
              </a:extLst>
            </p:cNvPr>
            <p:cNvSpPr/>
            <p:nvPr/>
          </p:nvSpPr>
          <p:spPr>
            <a:xfrm>
              <a:off x="6972629" y="4677489"/>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D132C7C6-74F8-42F7-96F5-9D526B49DB5D}"/>
                </a:ext>
              </a:extLst>
            </p:cNvPr>
            <p:cNvSpPr/>
            <p:nvPr/>
          </p:nvSpPr>
          <p:spPr>
            <a:xfrm>
              <a:off x="6978139" y="4696407"/>
              <a:ext cx="9525" cy="9525"/>
            </a:xfrm>
            <a:custGeom>
              <a:avLst/>
              <a:gdLst>
                <a:gd name="connsiteX0" fmla="*/ 7496 w 9525"/>
                <a:gd name="connsiteY0" fmla="*/ 7990 h 9525"/>
                <a:gd name="connsiteX1" fmla="*/ 7496 w 9525"/>
                <a:gd name="connsiteY1" fmla="*/ 7990 h 9525"/>
              </a:gdLst>
              <a:ahLst/>
              <a:cxnLst>
                <a:cxn ang="0">
                  <a:pos x="connsiteX0" y="connsiteY0"/>
                </a:cxn>
                <a:cxn ang="0">
                  <a:pos x="connsiteX1" y="connsiteY1"/>
                </a:cxn>
              </a:cxnLst>
              <a:rect l="l" t="t" r="r" b="b"/>
              <a:pathLst>
                <a:path w="9525" h="9525">
                  <a:moveTo>
                    <a:pt x="7496" y="7990"/>
                  </a:moveTo>
                  <a:cubicBezTo>
                    <a:pt x="5591" y="7990"/>
                    <a:pt x="12258" y="6086"/>
                    <a:pt x="7496"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4B76EFF9-480E-4998-BA99-466513CFEB2D}"/>
                </a:ext>
              </a:extLst>
            </p:cNvPr>
            <p:cNvSpPr/>
            <p:nvPr/>
          </p:nvSpPr>
          <p:spPr>
            <a:xfrm>
              <a:off x="7015447" y="4737496"/>
              <a:ext cx="9525" cy="9525"/>
            </a:xfrm>
            <a:custGeom>
              <a:avLst/>
              <a:gdLst>
                <a:gd name="connsiteX0" fmla="*/ 7335 w 9525"/>
                <a:gd name="connsiteY0" fmla="*/ 7858 h 9525"/>
                <a:gd name="connsiteX1" fmla="*/ 10193 w 9525"/>
                <a:gd name="connsiteY1" fmla="*/ 7858 h 9525"/>
                <a:gd name="connsiteX2" fmla="*/ 7335 w 9525"/>
                <a:gd name="connsiteY2" fmla="*/ 7858 h 9525"/>
              </a:gdLst>
              <a:ahLst/>
              <a:cxnLst>
                <a:cxn ang="0">
                  <a:pos x="connsiteX0" y="connsiteY0"/>
                </a:cxn>
                <a:cxn ang="0">
                  <a:pos x="connsiteX1" y="connsiteY1"/>
                </a:cxn>
                <a:cxn ang="0">
                  <a:pos x="connsiteX2" y="connsiteY2"/>
                </a:cxn>
              </a:cxnLst>
              <a:rect l="l" t="t" r="r" b="b"/>
              <a:pathLst>
                <a:path w="9525" h="9525">
                  <a:moveTo>
                    <a:pt x="7335" y="7858"/>
                  </a:moveTo>
                  <a:lnTo>
                    <a:pt x="10193" y="7858"/>
                  </a:lnTo>
                  <a:cubicBezTo>
                    <a:pt x="9240" y="6906"/>
                    <a:pt x="6383" y="6906"/>
                    <a:pt x="7335"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996338CA-1A3B-4EDF-9AE3-B6E4D294773D}"/>
                </a:ext>
              </a:extLst>
            </p:cNvPr>
            <p:cNvSpPr/>
            <p:nvPr/>
          </p:nvSpPr>
          <p:spPr>
            <a:xfrm>
              <a:off x="7013648" y="4776311"/>
              <a:ext cx="9525" cy="9525"/>
            </a:xfrm>
            <a:custGeom>
              <a:avLst/>
              <a:gdLst>
                <a:gd name="connsiteX0" fmla="*/ 9134 w 9525"/>
                <a:gd name="connsiteY0" fmla="*/ 7144 h 9525"/>
                <a:gd name="connsiteX1" fmla="*/ 8182 w 9525"/>
                <a:gd name="connsiteY1" fmla="*/ 9049 h 9525"/>
                <a:gd name="connsiteX2" fmla="*/ 9134 w 9525"/>
                <a:gd name="connsiteY2" fmla="*/ 7144 h 9525"/>
              </a:gdLst>
              <a:ahLst/>
              <a:cxnLst>
                <a:cxn ang="0">
                  <a:pos x="connsiteX0" y="connsiteY0"/>
                </a:cxn>
                <a:cxn ang="0">
                  <a:pos x="connsiteX1" y="connsiteY1"/>
                </a:cxn>
                <a:cxn ang="0">
                  <a:pos x="connsiteX2" y="connsiteY2"/>
                </a:cxn>
              </a:cxnLst>
              <a:rect l="l" t="t" r="r" b="b"/>
              <a:pathLst>
                <a:path w="9525" h="9525">
                  <a:moveTo>
                    <a:pt x="9134" y="7144"/>
                  </a:moveTo>
                  <a:cubicBezTo>
                    <a:pt x="7230" y="7144"/>
                    <a:pt x="6277" y="8096"/>
                    <a:pt x="8182" y="9049"/>
                  </a:cubicBezTo>
                  <a:cubicBezTo>
                    <a:pt x="8182" y="9049"/>
                    <a:pt x="10087" y="8096"/>
                    <a:pt x="913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30AB12F7-F858-43E0-B1AC-E57DAC96EAAF}"/>
                </a:ext>
              </a:extLst>
            </p:cNvPr>
            <p:cNvSpPr/>
            <p:nvPr/>
          </p:nvSpPr>
          <p:spPr>
            <a:xfrm>
              <a:off x="6947059" y="478837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5ED72E46-B557-484B-AC9A-F4BE3C0F527E}"/>
                </a:ext>
              </a:extLst>
            </p:cNvPr>
            <p:cNvSpPr/>
            <p:nvPr/>
          </p:nvSpPr>
          <p:spPr>
            <a:xfrm>
              <a:off x="6748939" y="4721051"/>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9049" y="4302"/>
                    <a:pt x="8096" y="10017"/>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29701FF8-740D-4CF1-82D1-B5385AE86465}"/>
                </a:ext>
              </a:extLst>
            </p:cNvPr>
            <p:cNvSpPr/>
            <p:nvPr/>
          </p:nvSpPr>
          <p:spPr>
            <a:xfrm>
              <a:off x="6746061" y="4717256"/>
              <a:ext cx="9525" cy="19050"/>
            </a:xfrm>
            <a:custGeom>
              <a:avLst/>
              <a:gdLst>
                <a:gd name="connsiteX0" fmla="*/ 9069 w 9525"/>
                <a:gd name="connsiteY0" fmla="*/ 7144 h 19050"/>
                <a:gd name="connsiteX1" fmla="*/ 9069 w 9525"/>
                <a:gd name="connsiteY1" fmla="*/ 7144 h 19050"/>
              </a:gdLst>
              <a:ahLst/>
              <a:cxnLst>
                <a:cxn ang="0">
                  <a:pos x="connsiteX0" y="connsiteY0"/>
                </a:cxn>
                <a:cxn ang="0">
                  <a:pos x="connsiteX1" y="connsiteY1"/>
                </a:cxn>
              </a:cxnLst>
              <a:rect l="l" t="t" r="r" b="b"/>
              <a:pathLst>
                <a:path w="9525" h="19050">
                  <a:moveTo>
                    <a:pt x="9069" y="7144"/>
                  </a:moveTo>
                  <a:cubicBezTo>
                    <a:pt x="5259" y="15716"/>
                    <a:pt x="8117" y="1095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00012B64-C56B-4498-B042-6EA73535FD6E}"/>
                </a:ext>
              </a:extLst>
            </p:cNvPr>
            <p:cNvSpPr/>
            <p:nvPr/>
          </p:nvSpPr>
          <p:spPr>
            <a:xfrm>
              <a:off x="6712744" y="4711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57A7D4BC-D10C-4B6D-AA92-EA6F78CEDC3E}"/>
                </a:ext>
              </a:extLst>
            </p:cNvPr>
            <p:cNvSpPr/>
            <p:nvPr/>
          </p:nvSpPr>
          <p:spPr>
            <a:xfrm>
              <a:off x="6718459" y="4727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A7DEFC91-1167-492B-BADC-26BDE5167783}"/>
                </a:ext>
              </a:extLst>
            </p:cNvPr>
            <p:cNvSpPr/>
            <p:nvPr/>
          </p:nvSpPr>
          <p:spPr>
            <a:xfrm>
              <a:off x="6721316" y="4732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97BD9E50-6F1C-4B20-A724-4B4FC0F0FD8C}"/>
                </a:ext>
              </a:extLst>
            </p:cNvPr>
            <p:cNvSpPr/>
            <p:nvPr/>
          </p:nvSpPr>
          <p:spPr>
            <a:xfrm>
              <a:off x="6711791" y="471058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D13C714D-E477-474A-A2E3-4718398FF43C}"/>
                </a:ext>
              </a:extLst>
            </p:cNvPr>
            <p:cNvSpPr/>
            <p:nvPr/>
          </p:nvSpPr>
          <p:spPr>
            <a:xfrm>
              <a:off x="6742271" y="4723776"/>
              <a:ext cx="9525" cy="9525"/>
            </a:xfrm>
            <a:custGeom>
              <a:avLst/>
              <a:gdLst>
                <a:gd name="connsiteX0" fmla="*/ 7144 w 9525"/>
                <a:gd name="connsiteY0" fmla="*/ 8243 h 9525"/>
                <a:gd name="connsiteX1" fmla="*/ 7144 w 9525"/>
                <a:gd name="connsiteY1" fmla="*/ 8243 h 9525"/>
              </a:gdLst>
              <a:ahLst/>
              <a:cxnLst>
                <a:cxn ang="0">
                  <a:pos x="connsiteX0" y="connsiteY0"/>
                </a:cxn>
                <a:cxn ang="0">
                  <a:pos x="connsiteX1" y="connsiteY1"/>
                </a:cxn>
              </a:cxnLst>
              <a:rect l="l" t="t" r="r" b="b"/>
              <a:pathLst>
                <a:path w="9525" h="9525">
                  <a:moveTo>
                    <a:pt x="7144" y="8243"/>
                  </a:moveTo>
                  <a:cubicBezTo>
                    <a:pt x="8096" y="7291"/>
                    <a:pt x="7144" y="6339"/>
                    <a:pt x="7144" y="8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D9F88609-9BF4-489D-ABB3-D1B007A0B612}"/>
                </a:ext>
              </a:extLst>
            </p:cNvPr>
            <p:cNvSpPr/>
            <p:nvPr/>
          </p:nvSpPr>
          <p:spPr>
            <a:xfrm>
              <a:off x="6722269" y="470646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E7216C12-B56F-46A3-BBF9-E8EE86706ECE}"/>
                </a:ext>
              </a:extLst>
            </p:cNvPr>
            <p:cNvSpPr/>
            <p:nvPr/>
          </p:nvSpPr>
          <p:spPr>
            <a:xfrm>
              <a:off x="6729889" y="47067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29F0F650-F672-4BE8-9F7C-F652A9C7F3D0}"/>
                </a:ext>
              </a:extLst>
            </p:cNvPr>
            <p:cNvSpPr/>
            <p:nvPr/>
          </p:nvSpPr>
          <p:spPr>
            <a:xfrm>
              <a:off x="6741319"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C4CD5C80-51DC-4A5A-90B5-01E15D825FFA}"/>
                </a:ext>
              </a:extLst>
            </p:cNvPr>
            <p:cNvSpPr/>
            <p:nvPr/>
          </p:nvSpPr>
          <p:spPr>
            <a:xfrm>
              <a:off x="6716554" y="470677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E1837884-00C2-4A07-AEF8-4D38CBA57CD1}"/>
                </a:ext>
              </a:extLst>
            </p:cNvPr>
            <p:cNvSpPr/>
            <p:nvPr/>
          </p:nvSpPr>
          <p:spPr>
            <a:xfrm>
              <a:off x="6887051" y="47248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A0B98537-FA7B-4974-B21D-B88B35B89046}"/>
                </a:ext>
              </a:extLst>
            </p:cNvPr>
            <p:cNvSpPr/>
            <p:nvPr/>
          </p:nvSpPr>
          <p:spPr>
            <a:xfrm>
              <a:off x="6896576" y="4738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C0134D85-CA9D-435D-8A9B-4FCC5DAFE4D3}"/>
                </a:ext>
              </a:extLst>
            </p:cNvPr>
            <p:cNvSpPr/>
            <p:nvPr/>
          </p:nvSpPr>
          <p:spPr>
            <a:xfrm>
              <a:off x="6728222" y="473725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EBDAD613-8AF2-4DBB-B399-3FD6FEBDE710}"/>
                </a:ext>
              </a:extLst>
            </p:cNvPr>
            <p:cNvSpPr/>
            <p:nvPr/>
          </p:nvSpPr>
          <p:spPr>
            <a:xfrm>
              <a:off x="6790454" y="4734401"/>
              <a:ext cx="9525" cy="19050"/>
            </a:xfrm>
            <a:custGeom>
              <a:avLst/>
              <a:gdLst>
                <a:gd name="connsiteX0" fmla="*/ 7538 w 9525"/>
                <a:gd name="connsiteY0" fmla="*/ 12859 h 19050"/>
                <a:gd name="connsiteX1" fmla="*/ 8491 w 9525"/>
                <a:gd name="connsiteY1" fmla="*/ 7144 h 19050"/>
                <a:gd name="connsiteX2" fmla="*/ 7538 w 9525"/>
                <a:gd name="connsiteY2" fmla="*/ 12859 h 19050"/>
              </a:gdLst>
              <a:ahLst/>
              <a:cxnLst>
                <a:cxn ang="0">
                  <a:pos x="connsiteX0" y="connsiteY0"/>
                </a:cxn>
                <a:cxn ang="0">
                  <a:pos x="connsiteX1" y="connsiteY1"/>
                </a:cxn>
                <a:cxn ang="0">
                  <a:pos x="connsiteX2" y="connsiteY2"/>
                </a:cxn>
              </a:cxnLst>
              <a:rect l="l" t="t" r="r" b="b"/>
              <a:pathLst>
                <a:path w="9525" h="19050">
                  <a:moveTo>
                    <a:pt x="7538" y="12859"/>
                  </a:moveTo>
                  <a:cubicBezTo>
                    <a:pt x="7538" y="10001"/>
                    <a:pt x="9443" y="10001"/>
                    <a:pt x="8491" y="7144"/>
                  </a:cubicBezTo>
                  <a:cubicBezTo>
                    <a:pt x="7538" y="8096"/>
                    <a:pt x="6586" y="10954"/>
                    <a:pt x="7538"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6794ABDA-F1D9-4716-8B1B-7F4627A1D1EE}"/>
                </a:ext>
              </a:extLst>
            </p:cNvPr>
            <p:cNvSpPr/>
            <p:nvPr/>
          </p:nvSpPr>
          <p:spPr>
            <a:xfrm>
              <a:off x="6742271" y="47239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79D0720D-8A97-4351-89EC-BFFEC5B33BA3}"/>
                </a:ext>
              </a:extLst>
            </p:cNvPr>
            <p:cNvSpPr/>
            <p:nvPr/>
          </p:nvSpPr>
          <p:spPr>
            <a:xfrm>
              <a:off x="6790849" y="473397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7461E130-58FC-4F36-BAF7-A3D5BBECEDE2}"/>
                </a:ext>
              </a:extLst>
            </p:cNvPr>
            <p:cNvSpPr/>
            <p:nvPr/>
          </p:nvSpPr>
          <p:spPr>
            <a:xfrm>
              <a:off x="6745129" y="473535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8B817444-D657-4D76-95E3-89372178A201}"/>
                </a:ext>
              </a:extLst>
            </p:cNvPr>
            <p:cNvSpPr/>
            <p:nvPr/>
          </p:nvSpPr>
          <p:spPr>
            <a:xfrm>
              <a:off x="6733699" y="4731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43C5AE0E-1444-4B90-9043-4F693225A194}"/>
                </a:ext>
              </a:extLst>
            </p:cNvPr>
            <p:cNvSpPr/>
            <p:nvPr/>
          </p:nvSpPr>
          <p:spPr>
            <a:xfrm>
              <a:off x="6751521" y="4732295"/>
              <a:ext cx="9525" cy="9525"/>
            </a:xfrm>
            <a:custGeom>
              <a:avLst/>
              <a:gdLst>
                <a:gd name="connsiteX0" fmla="*/ 7419 w 9525"/>
                <a:gd name="connsiteY0" fmla="*/ 7344 h 9525"/>
                <a:gd name="connsiteX1" fmla="*/ 7419 w 9525"/>
                <a:gd name="connsiteY1" fmla="*/ 7344 h 9525"/>
              </a:gdLst>
              <a:ahLst/>
              <a:cxnLst>
                <a:cxn ang="0">
                  <a:pos x="connsiteX0" y="connsiteY0"/>
                </a:cxn>
                <a:cxn ang="0">
                  <a:pos x="connsiteX1" y="connsiteY1"/>
                </a:cxn>
              </a:cxnLst>
              <a:rect l="l" t="t" r="r" b="b"/>
              <a:pathLst>
                <a:path w="9525" h="9525">
                  <a:moveTo>
                    <a:pt x="7419" y="7344"/>
                  </a:moveTo>
                  <a:cubicBezTo>
                    <a:pt x="8371" y="9249"/>
                    <a:pt x="6466" y="6392"/>
                    <a:pt x="7419"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BD6BAC2F-4992-46AD-BBEE-03B01F2C9DC4}"/>
                </a:ext>
              </a:extLst>
            </p:cNvPr>
            <p:cNvSpPr/>
            <p:nvPr/>
          </p:nvSpPr>
          <p:spPr>
            <a:xfrm>
              <a:off x="6757511" y="473273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371ED287-2C7F-4DE5-B9B1-E8906D5D4DD8}"/>
                </a:ext>
              </a:extLst>
            </p:cNvPr>
            <p:cNvSpPr/>
            <p:nvPr/>
          </p:nvSpPr>
          <p:spPr>
            <a:xfrm>
              <a:off x="6868954" y="4725828"/>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8096"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53B1EF23-004E-4889-B95C-DDC027B2BCA3}"/>
                </a:ext>
              </a:extLst>
            </p:cNvPr>
            <p:cNvSpPr/>
            <p:nvPr/>
          </p:nvSpPr>
          <p:spPr>
            <a:xfrm>
              <a:off x="6742271"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FAC34413-9805-44E3-B434-E510D75FE6C2}"/>
                </a:ext>
              </a:extLst>
            </p:cNvPr>
            <p:cNvSpPr/>
            <p:nvPr/>
          </p:nvSpPr>
          <p:spPr>
            <a:xfrm>
              <a:off x="6752749" y="47105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BC424DCF-C017-4EF2-AA7E-EB3D310F7DDF}"/>
                </a:ext>
              </a:extLst>
            </p:cNvPr>
            <p:cNvSpPr/>
            <p:nvPr/>
          </p:nvSpPr>
          <p:spPr>
            <a:xfrm>
              <a:off x="6835616" y="472225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7011B309-ABE6-4DE6-B47C-F9E289D283B2}"/>
                </a:ext>
              </a:extLst>
            </p:cNvPr>
            <p:cNvSpPr/>
            <p:nvPr/>
          </p:nvSpPr>
          <p:spPr>
            <a:xfrm>
              <a:off x="675655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ADDA2E01-5624-454E-9800-05BA606B18C3}"/>
                </a:ext>
              </a:extLst>
            </p:cNvPr>
            <p:cNvSpPr/>
            <p:nvPr/>
          </p:nvSpPr>
          <p:spPr>
            <a:xfrm>
              <a:off x="6869906" y="472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F93F63A3-856B-4FF6-AB68-4990C461248E}"/>
                </a:ext>
              </a:extLst>
            </p:cNvPr>
            <p:cNvSpPr/>
            <p:nvPr/>
          </p:nvSpPr>
          <p:spPr>
            <a:xfrm>
              <a:off x="6705941" y="4706672"/>
              <a:ext cx="200025" cy="57150"/>
            </a:xfrm>
            <a:custGeom>
              <a:avLst/>
              <a:gdLst>
                <a:gd name="connsiteX0" fmla="*/ 176824 w 200025"/>
                <a:gd name="connsiteY0" fmla="*/ 22490 h 57150"/>
                <a:gd name="connsiteX1" fmla="*/ 169204 w 200025"/>
                <a:gd name="connsiteY1" fmla="*/ 33920 h 57150"/>
                <a:gd name="connsiteX2" fmla="*/ 169204 w 200025"/>
                <a:gd name="connsiteY2" fmla="*/ 32967 h 57150"/>
                <a:gd name="connsiteX3" fmla="*/ 167299 w 200025"/>
                <a:gd name="connsiteY3" fmla="*/ 32015 h 57150"/>
                <a:gd name="connsiteX4" fmla="*/ 169204 w 200025"/>
                <a:gd name="connsiteY4" fmla="*/ 23442 h 57150"/>
                <a:gd name="connsiteX5" fmla="*/ 123484 w 200025"/>
                <a:gd name="connsiteY5" fmla="*/ 23442 h 57150"/>
                <a:gd name="connsiteX6" fmla="*/ 123484 w 200025"/>
                <a:gd name="connsiteY6" fmla="*/ 23442 h 57150"/>
                <a:gd name="connsiteX7" fmla="*/ 32997 w 200025"/>
                <a:gd name="connsiteY7" fmla="*/ 19632 h 57150"/>
                <a:gd name="connsiteX8" fmla="*/ 32997 w 200025"/>
                <a:gd name="connsiteY8" fmla="*/ 10107 h 57150"/>
                <a:gd name="connsiteX9" fmla="*/ 20614 w 200025"/>
                <a:gd name="connsiteY9" fmla="*/ 17727 h 57150"/>
                <a:gd name="connsiteX10" fmla="*/ 18709 w 200025"/>
                <a:gd name="connsiteY10" fmla="*/ 16775 h 57150"/>
                <a:gd name="connsiteX11" fmla="*/ 14899 w 200025"/>
                <a:gd name="connsiteY11" fmla="*/ 9155 h 57150"/>
                <a:gd name="connsiteX12" fmla="*/ 8232 w 200025"/>
                <a:gd name="connsiteY12" fmla="*/ 20585 h 57150"/>
                <a:gd name="connsiteX13" fmla="*/ 8232 w 200025"/>
                <a:gd name="connsiteY13" fmla="*/ 20585 h 57150"/>
                <a:gd name="connsiteX14" fmla="*/ 24424 w 200025"/>
                <a:gd name="connsiteY14" fmla="*/ 14870 h 57150"/>
                <a:gd name="connsiteX15" fmla="*/ 26329 w 200025"/>
                <a:gd name="connsiteY15" fmla="*/ 15822 h 57150"/>
                <a:gd name="connsiteX16" fmla="*/ 27282 w 200025"/>
                <a:gd name="connsiteY16" fmla="*/ 14870 h 57150"/>
                <a:gd name="connsiteX17" fmla="*/ 32997 w 200025"/>
                <a:gd name="connsiteY17" fmla="*/ 14870 h 57150"/>
                <a:gd name="connsiteX18" fmla="*/ 34902 w 200025"/>
                <a:gd name="connsiteY18" fmla="*/ 24395 h 57150"/>
                <a:gd name="connsiteX19" fmla="*/ 42522 w 200025"/>
                <a:gd name="connsiteY19" fmla="*/ 14870 h 57150"/>
                <a:gd name="connsiteX20" fmla="*/ 44427 w 200025"/>
                <a:gd name="connsiteY20" fmla="*/ 23442 h 57150"/>
                <a:gd name="connsiteX21" fmla="*/ 45379 w 200025"/>
                <a:gd name="connsiteY21" fmla="*/ 23442 h 57150"/>
                <a:gd name="connsiteX22" fmla="*/ 47284 w 200025"/>
                <a:gd name="connsiteY22" fmla="*/ 21537 h 57150"/>
                <a:gd name="connsiteX23" fmla="*/ 38712 w 200025"/>
                <a:gd name="connsiteY23" fmla="*/ 17727 h 57150"/>
                <a:gd name="connsiteX24" fmla="*/ 36807 w 200025"/>
                <a:gd name="connsiteY24" fmla="*/ 14870 h 57150"/>
                <a:gd name="connsiteX25" fmla="*/ 22519 w 200025"/>
                <a:gd name="connsiteY25" fmla="*/ 7250 h 57150"/>
                <a:gd name="connsiteX26" fmla="*/ 19662 w 200025"/>
                <a:gd name="connsiteY26" fmla="*/ 17727 h 57150"/>
                <a:gd name="connsiteX27" fmla="*/ 18709 w 200025"/>
                <a:gd name="connsiteY27" fmla="*/ 13917 h 57150"/>
                <a:gd name="connsiteX28" fmla="*/ 12994 w 200025"/>
                <a:gd name="connsiteY28" fmla="*/ 12012 h 57150"/>
                <a:gd name="connsiteX29" fmla="*/ 18709 w 200025"/>
                <a:gd name="connsiteY29" fmla="*/ 23442 h 57150"/>
                <a:gd name="connsiteX30" fmla="*/ 17757 w 200025"/>
                <a:gd name="connsiteY30" fmla="*/ 32967 h 57150"/>
                <a:gd name="connsiteX31" fmla="*/ 23472 w 200025"/>
                <a:gd name="connsiteY31" fmla="*/ 27252 h 57150"/>
                <a:gd name="connsiteX32" fmla="*/ 24424 w 200025"/>
                <a:gd name="connsiteY32" fmla="*/ 37730 h 57150"/>
                <a:gd name="connsiteX33" fmla="*/ 27282 w 200025"/>
                <a:gd name="connsiteY33" fmla="*/ 30110 h 57150"/>
                <a:gd name="connsiteX34" fmla="*/ 27282 w 200025"/>
                <a:gd name="connsiteY34" fmla="*/ 36777 h 57150"/>
                <a:gd name="connsiteX35" fmla="*/ 32997 w 200025"/>
                <a:gd name="connsiteY35" fmla="*/ 29157 h 57150"/>
                <a:gd name="connsiteX36" fmla="*/ 37759 w 200025"/>
                <a:gd name="connsiteY36" fmla="*/ 32967 h 57150"/>
                <a:gd name="connsiteX37" fmla="*/ 35854 w 200025"/>
                <a:gd name="connsiteY37" fmla="*/ 29157 h 57150"/>
                <a:gd name="connsiteX38" fmla="*/ 51094 w 200025"/>
                <a:gd name="connsiteY38" fmla="*/ 28205 h 57150"/>
                <a:gd name="connsiteX39" fmla="*/ 68239 w 200025"/>
                <a:gd name="connsiteY39" fmla="*/ 30110 h 57150"/>
                <a:gd name="connsiteX40" fmla="*/ 69192 w 200025"/>
                <a:gd name="connsiteY40" fmla="*/ 29157 h 57150"/>
                <a:gd name="connsiteX41" fmla="*/ 70144 w 200025"/>
                <a:gd name="connsiteY41" fmla="*/ 36777 h 57150"/>
                <a:gd name="connsiteX42" fmla="*/ 74907 w 200025"/>
                <a:gd name="connsiteY42" fmla="*/ 31062 h 57150"/>
                <a:gd name="connsiteX43" fmla="*/ 77764 w 200025"/>
                <a:gd name="connsiteY43" fmla="*/ 31062 h 57150"/>
                <a:gd name="connsiteX44" fmla="*/ 79669 w 200025"/>
                <a:gd name="connsiteY44" fmla="*/ 31062 h 57150"/>
                <a:gd name="connsiteX45" fmla="*/ 89194 w 200025"/>
                <a:gd name="connsiteY45" fmla="*/ 34872 h 57150"/>
                <a:gd name="connsiteX46" fmla="*/ 91099 w 200025"/>
                <a:gd name="connsiteY46" fmla="*/ 46302 h 57150"/>
                <a:gd name="connsiteX47" fmla="*/ 137772 w 200025"/>
                <a:gd name="connsiteY47" fmla="*/ 51065 h 57150"/>
                <a:gd name="connsiteX48" fmla="*/ 176824 w 200025"/>
                <a:gd name="connsiteY48" fmla="*/ 52970 h 57150"/>
                <a:gd name="connsiteX49" fmla="*/ 179682 w 200025"/>
                <a:gd name="connsiteY49" fmla="*/ 49160 h 57150"/>
                <a:gd name="connsiteX50" fmla="*/ 182539 w 200025"/>
                <a:gd name="connsiteY50" fmla="*/ 46302 h 57150"/>
                <a:gd name="connsiteX51" fmla="*/ 183492 w 200025"/>
                <a:gd name="connsiteY51" fmla="*/ 41540 h 57150"/>
                <a:gd name="connsiteX52" fmla="*/ 193969 w 200025"/>
                <a:gd name="connsiteY52" fmla="*/ 49160 h 57150"/>
                <a:gd name="connsiteX53" fmla="*/ 193017 w 200025"/>
                <a:gd name="connsiteY53" fmla="*/ 27252 h 57150"/>
                <a:gd name="connsiteX54" fmla="*/ 193017 w 200025"/>
                <a:gd name="connsiteY54" fmla="*/ 27252 h 57150"/>
                <a:gd name="connsiteX55" fmla="*/ 191112 w 200025"/>
                <a:gd name="connsiteY55" fmla="*/ 26300 h 57150"/>
                <a:gd name="connsiteX56" fmla="*/ 190159 w 200025"/>
                <a:gd name="connsiteY56" fmla="*/ 32015 h 57150"/>
                <a:gd name="connsiteX57" fmla="*/ 177777 w 200025"/>
                <a:gd name="connsiteY57" fmla="*/ 32967 h 57150"/>
                <a:gd name="connsiteX58" fmla="*/ 176824 w 200025"/>
                <a:gd name="connsiteY58" fmla="*/ 22490 h 57150"/>
                <a:gd name="connsiteX59" fmla="*/ 184444 w 200025"/>
                <a:gd name="connsiteY59" fmla="*/ 30110 h 57150"/>
                <a:gd name="connsiteX60" fmla="*/ 184444 w 200025"/>
                <a:gd name="connsiteY60" fmla="*/ 30110 h 57150"/>
                <a:gd name="connsiteX61" fmla="*/ 182539 w 200025"/>
                <a:gd name="connsiteY61" fmla="*/ 30110 h 57150"/>
                <a:gd name="connsiteX62" fmla="*/ 182539 w 200025"/>
                <a:gd name="connsiteY62" fmla="*/ 30110 h 57150"/>
                <a:gd name="connsiteX63" fmla="*/ 184444 w 200025"/>
                <a:gd name="connsiteY63" fmla="*/ 50112 h 57150"/>
                <a:gd name="connsiteX64" fmla="*/ 184444 w 200025"/>
                <a:gd name="connsiteY64" fmla="*/ 501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0025" h="57150">
                  <a:moveTo>
                    <a:pt x="176824" y="22490"/>
                  </a:moveTo>
                  <a:cubicBezTo>
                    <a:pt x="178729" y="22490"/>
                    <a:pt x="169204" y="28205"/>
                    <a:pt x="169204" y="33920"/>
                  </a:cubicBezTo>
                  <a:cubicBezTo>
                    <a:pt x="170157" y="32015"/>
                    <a:pt x="170157" y="32015"/>
                    <a:pt x="169204" y="32967"/>
                  </a:cubicBezTo>
                  <a:cubicBezTo>
                    <a:pt x="171109" y="28205"/>
                    <a:pt x="170157" y="28205"/>
                    <a:pt x="167299" y="32015"/>
                  </a:cubicBezTo>
                  <a:cubicBezTo>
                    <a:pt x="167299" y="25347"/>
                    <a:pt x="170157" y="31062"/>
                    <a:pt x="169204" y="23442"/>
                  </a:cubicBezTo>
                  <a:cubicBezTo>
                    <a:pt x="168252" y="22490"/>
                    <a:pt x="127294" y="21537"/>
                    <a:pt x="123484" y="23442"/>
                  </a:cubicBezTo>
                  <a:cubicBezTo>
                    <a:pt x="123484" y="18680"/>
                    <a:pt x="123484" y="18680"/>
                    <a:pt x="123484" y="23442"/>
                  </a:cubicBezTo>
                  <a:cubicBezTo>
                    <a:pt x="115864" y="17727"/>
                    <a:pt x="36807" y="-1323"/>
                    <a:pt x="32997" y="19632"/>
                  </a:cubicBezTo>
                  <a:cubicBezTo>
                    <a:pt x="34902" y="12012"/>
                    <a:pt x="32044" y="12965"/>
                    <a:pt x="32997" y="10107"/>
                  </a:cubicBezTo>
                  <a:cubicBezTo>
                    <a:pt x="32997" y="10107"/>
                    <a:pt x="16804" y="11060"/>
                    <a:pt x="20614" y="17727"/>
                  </a:cubicBezTo>
                  <a:cubicBezTo>
                    <a:pt x="23472" y="14870"/>
                    <a:pt x="17757" y="14870"/>
                    <a:pt x="18709" y="16775"/>
                  </a:cubicBezTo>
                  <a:cubicBezTo>
                    <a:pt x="19662" y="8202"/>
                    <a:pt x="12042" y="18680"/>
                    <a:pt x="14899" y="9155"/>
                  </a:cubicBezTo>
                  <a:cubicBezTo>
                    <a:pt x="8232" y="9155"/>
                    <a:pt x="6327" y="13917"/>
                    <a:pt x="8232" y="20585"/>
                  </a:cubicBezTo>
                  <a:cubicBezTo>
                    <a:pt x="9184" y="20585"/>
                    <a:pt x="9184" y="20585"/>
                    <a:pt x="8232" y="20585"/>
                  </a:cubicBezTo>
                  <a:cubicBezTo>
                    <a:pt x="9184" y="27252"/>
                    <a:pt x="26329" y="14870"/>
                    <a:pt x="24424" y="14870"/>
                  </a:cubicBezTo>
                  <a:cubicBezTo>
                    <a:pt x="19662" y="25347"/>
                    <a:pt x="27282" y="17727"/>
                    <a:pt x="26329" y="15822"/>
                  </a:cubicBezTo>
                  <a:cubicBezTo>
                    <a:pt x="26329" y="17727"/>
                    <a:pt x="26329" y="17727"/>
                    <a:pt x="27282" y="14870"/>
                  </a:cubicBezTo>
                  <a:cubicBezTo>
                    <a:pt x="27282" y="15822"/>
                    <a:pt x="29187" y="27252"/>
                    <a:pt x="32997" y="14870"/>
                  </a:cubicBezTo>
                  <a:cubicBezTo>
                    <a:pt x="30139" y="24395"/>
                    <a:pt x="35854" y="19632"/>
                    <a:pt x="34902" y="24395"/>
                  </a:cubicBezTo>
                  <a:cubicBezTo>
                    <a:pt x="36807" y="21537"/>
                    <a:pt x="38712" y="18680"/>
                    <a:pt x="42522" y="14870"/>
                  </a:cubicBezTo>
                  <a:cubicBezTo>
                    <a:pt x="43474" y="20585"/>
                    <a:pt x="45379" y="19632"/>
                    <a:pt x="44427" y="23442"/>
                  </a:cubicBezTo>
                  <a:cubicBezTo>
                    <a:pt x="47284" y="18680"/>
                    <a:pt x="47284" y="18680"/>
                    <a:pt x="45379" y="23442"/>
                  </a:cubicBezTo>
                  <a:cubicBezTo>
                    <a:pt x="43474" y="25347"/>
                    <a:pt x="51094" y="12965"/>
                    <a:pt x="47284" y="21537"/>
                  </a:cubicBezTo>
                  <a:cubicBezTo>
                    <a:pt x="48237" y="20585"/>
                    <a:pt x="44427" y="5345"/>
                    <a:pt x="38712" y="17727"/>
                  </a:cubicBezTo>
                  <a:cubicBezTo>
                    <a:pt x="34902" y="12965"/>
                    <a:pt x="38712" y="7250"/>
                    <a:pt x="36807" y="14870"/>
                  </a:cubicBezTo>
                  <a:cubicBezTo>
                    <a:pt x="35854" y="12012"/>
                    <a:pt x="21567" y="6297"/>
                    <a:pt x="22519" y="7250"/>
                  </a:cubicBezTo>
                  <a:cubicBezTo>
                    <a:pt x="17757" y="8202"/>
                    <a:pt x="16804" y="12012"/>
                    <a:pt x="19662" y="17727"/>
                  </a:cubicBezTo>
                  <a:cubicBezTo>
                    <a:pt x="20614" y="13917"/>
                    <a:pt x="20614" y="12012"/>
                    <a:pt x="18709" y="13917"/>
                  </a:cubicBezTo>
                  <a:cubicBezTo>
                    <a:pt x="18709" y="8202"/>
                    <a:pt x="17757" y="6297"/>
                    <a:pt x="12994" y="12012"/>
                  </a:cubicBezTo>
                  <a:cubicBezTo>
                    <a:pt x="4422" y="24395"/>
                    <a:pt x="4422" y="34872"/>
                    <a:pt x="18709" y="23442"/>
                  </a:cubicBezTo>
                  <a:cubicBezTo>
                    <a:pt x="18709" y="23442"/>
                    <a:pt x="17757" y="33920"/>
                    <a:pt x="17757" y="32967"/>
                  </a:cubicBezTo>
                  <a:cubicBezTo>
                    <a:pt x="17757" y="32015"/>
                    <a:pt x="20614" y="28205"/>
                    <a:pt x="23472" y="27252"/>
                  </a:cubicBezTo>
                  <a:cubicBezTo>
                    <a:pt x="24424" y="31062"/>
                    <a:pt x="23472" y="34872"/>
                    <a:pt x="24424" y="37730"/>
                  </a:cubicBezTo>
                  <a:cubicBezTo>
                    <a:pt x="28234" y="32967"/>
                    <a:pt x="22519" y="39635"/>
                    <a:pt x="27282" y="30110"/>
                  </a:cubicBezTo>
                  <a:cubicBezTo>
                    <a:pt x="28234" y="32015"/>
                    <a:pt x="28234" y="35825"/>
                    <a:pt x="27282" y="36777"/>
                  </a:cubicBezTo>
                  <a:cubicBezTo>
                    <a:pt x="28234" y="38682"/>
                    <a:pt x="30139" y="31062"/>
                    <a:pt x="32997" y="29157"/>
                  </a:cubicBezTo>
                  <a:cubicBezTo>
                    <a:pt x="32997" y="32967"/>
                    <a:pt x="34902" y="40587"/>
                    <a:pt x="37759" y="32967"/>
                  </a:cubicBezTo>
                  <a:cubicBezTo>
                    <a:pt x="34902" y="33920"/>
                    <a:pt x="36807" y="32967"/>
                    <a:pt x="35854" y="29157"/>
                  </a:cubicBezTo>
                  <a:cubicBezTo>
                    <a:pt x="36807" y="36777"/>
                    <a:pt x="52047" y="36777"/>
                    <a:pt x="51094" y="28205"/>
                  </a:cubicBezTo>
                  <a:cubicBezTo>
                    <a:pt x="52999" y="37730"/>
                    <a:pt x="64429" y="32967"/>
                    <a:pt x="68239" y="30110"/>
                  </a:cubicBezTo>
                  <a:cubicBezTo>
                    <a:pt x="67287" y="35825"/>
                    <a:pt x="67287" y="35825"/>
                    <a:pt x="69192" y="29157"/>
                  </a:cubicBezTo>
                  <a:cubicBezTo>
                    <a:pt x="69192" y="32015"/>
                    <a:pt x="69192" y="35825"/>
                    <a:pt x="70144" y="36777"/>
                  </a:cubicBezTo>
                  <a:cubicBezTo>
                    <a:pt x="68239" y="37730"/>
                    <a:pt x="74907" y="31062"/>
                    <a:pt x="74907" y="31062"/>
                  </a:cubicBezTo>
                  <a:cubicBezTo>
                    <a:pt x="73954" y="36777"/>
                    <a:pt x="74907" y="36777"/>
                    <a:pt x="77764" y="31062"/>
                  </a:cubicBezTo>
                  <a:cubicBezTo>
                    <a:pt x="73002" y="46302"/>
                    <a:pt x="76812" y="31062"/>
                    <a:pt x="79669" y="31062"/>
                  </a:cubicBezTo>
                  <a:cubicBezTo>
                    <a:pt x="78717" y="38682"/>
                    <a:pt x="88242" y="45350"/>
                    <a:pt x="89194" y="34872"/>
                  </a:cubicBezTo>
                  <a:cubicBezTo>
                    <a:pt x="91099" y="33920"/>
                    <a:pt x="91099" y="45350"/>
                    <a:pt x="91099" y="46302"/>
                  </a:cubicBezTo>
                  <a:cubicBezTo>
                    <a:pt x="92052" y="35825"/>
                    <a:pt x="131104" y="47255"/>
                    <a:pt x="137772" y="51065"/>
                  </a:cubicBezTo>
                  <a:cubicBezTo>
                    <a:pt x="141582" y="52017"/>
                    <a:pt x="182539" y="32967"/>
                    <a:pt x="176824" y="52970"/>
                  </a:cubicBezTo>
                  <a:cubicBezTo>
                    <a:pt x="185397" y="35825"/>
                    <a:pt x="179682" y="48207"/>
                    <a:pt x="179682" y="49160"/>
                  </a:cubicBezTo>
                  <a:cubicBezTo>
                    <a:pt x="180634" y="51065"/>
                    <a:pt x="183492" y="53922"/>
                    <a:pt x="182539" y="46302"/>
                  </a:cubicBezTo>
                  <a:cubicBezTo>
                    <a:pt x="182539" y="46302"/>
                    <a:pt x="181587" y="48207"/>
                    <a:pt x="183492" y="41540"/>
                  </a:cubicBezTo>
                  <a:cubicBezTo>
                    <a:pt x="183492" y="45350"/>
                    <a:pt x="189207" y="48207"/>
                    <a:pt x="193969" y="49160"/>
                  </a:cubicBezTo>
                  <a:cubicBezTo>
                    <a:pt x="196827" y="46302"/>
                    <a:pt x="193017" y="27252"/>
                    <a:pt x="193017" y="27252"/>
                  </a:cubicBezTo>
                  <a:cubicBezTo>
                    <a:pt x="189207" y="27252"/>
                    <a:pt x="193969" y="31062"/>
                    <a:pt x="193017" y="27252"/>
                  </a:cubicBezTo>
                  <a:cubicBezTo>
                    <a:pt x="192064" y="29157"/>
                    <a:pt x="191112" y="28205"/>
                    <a:pt x="191112" y="26300"/>
                  </a:cubicBezTo>
                  <a:cubicBezTo>
                    <a:pt x="187302" y="27252"/>
                    <a:pt x="192064" y="27252"/>
                    <a:pt x="190159" y="32015"/>
                  </a:cubicBezTo>
                  <a:cubicBezTo>
                    <a:pt x="188254" y="26300"/>
                    <a:pt x="179682" y="24395"/>
                    <a:pt x="177777" y="32967"/>
                  </a:cubicBezTo>
                  <a:cubicBezTo>
                    <a:pt x="178729" y="21537"/>
                    <a:pt x="183492" y="30110"/>
                    <a:pt x="176824" y="22490"/>
                  </a:cubicBezTo>
                  <a:close/>
                  <a:moveTo>
                    <a:pt x="184444" y="30110"/>
                  </a:moveTo>
                  <a:cubicBezTo>
                    <a:pt x="184444" y="30110"/>
                    <a:pt x="185397" y="30110"/>
                    <a:pt x="184444" y="30110"/>
                  </a:cubicBezTo>
                  <a:close/>
                  <a:moveTo>
                    <a:pt x="182539" y="30110"/>
                  </a:moveTo>
                  <a:cubicBezTo>
                    <a:pt x="182539" y="30110"/>
                    <a:pt x="183492" y="33920"/>
                    <a:pt x="182539" y="30110"/>
                  </a:cubicBezTo>
                  <a:close/>
                  <a:moveTo>
                    <a:pt x="184444" y="50112"/>
                  </a:moveTo>
                  <a:cubicBezTo>
                    <a:pt x="184444" y="50112"/>
                    <a:pt x="185397" y="46302"/>
                    <a:pt x="184444" y="50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92956746-BE4F-44D7-9204-935E8DF35F93}"/>
                </a:ext>
              </a:extLst>
            </p:cNvPr>
            <p:cNvSpPr/>
            <p:nvPr/>
          </p:nvSpPr>
          <p:spPr>
            <a:xfrm>
              <a:off x="6884194" y="474511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5515EB4B-360C-4FDE-9EE3-A331CBE026FA}"/>
                </a:ext>
              </a:extLst>
            </p:cNvPr>
            <p:cNvSpPr/>
            <p:nvPr/>
          </p:nvSpPr>
          <p:spPr>
            <a:xfrm>
              <a:off x="6712744" y="4711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5BE5137D-C339-43D0-989F-704E78BD1F58}"/>
                </a:ext>
              </a:extLst>
            </p:cNvPr>
            <p:cNvSpPr/>
            <p:nvPr/>
          </p:nvSpPr>
          <p:spPr>
            <a:xfrm>
              <a:off x="6837521" y="4721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1CD00700-C60F-4544-B33F-2B46C21B2F31}"/>
                </a:ext>
              </a:extLst>
            </p:cNvPr>
            <p:cNvSpPr/>
            <p:nvPr/>
          </p:nvSpPr>
          <p:spPr>
            <a:xfrm>
              <a:off x="6723221" y="47210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7F5DA020-94C3-4363-BFF5-F336D9898D1E}"/>
                </a:ext>
              </a:extLst>
            </p:cNvPr>
            <p:cNvSpPr/>
            <p:nvPr/>
          </p:nvSpPr>
          <p:spPr>
            <a:xfrm>
              <a:off x="6727984" y="472106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39B3D61F-B691-4433-A07D-DAFC63EE5F61}"/>
                </a:ext>
              </a:extLst>
            </p:cNvPr>
            <p:cNvSpPr/>
            <p:nvPr/>
          </p:nvSpPr>
          <p:spPr>
            <a:xfrm>
              <a:off x="6730841" y="4721278"/>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8096"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415239BA-3B6D-4BCC-ACBE-995D400AC6FF}"/>
                </a:ext>
              </a:extLst>
            </p:cNvPr>
            <p:cNvSpPr/>
            <p:nvPr/>
          </p:nvSpPr>
          <p:spPr>
            <a:xfrm>
              <a:off x="6734651" y="4712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E3D96116-7AA3-48FF-A475-88BA57A47741}"/>
                </a:ext>
              </a:extLst>
            </p:cNvPr>
            <p:cNvSpPr/>
            <p:nvPr/>
          </p:nvSpPr>
          <p:spPr>
            <a:xfrm>
              <a:off x="6719411" y="4715678"/>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7144" y="6817"/>
                    <a:pt x="7144"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50CE7921-8167-4B0E-B304-7040769C936A}"/>
                </a:ext>
              </a:extLst>
            </p:cNvPr>
            <p:cNvSpPr/>
            <p:nvPr/>
          </p:nvSpPr>
          <p:spPr>
            <a:xfrm>
              <a:off x="6752749" y="4710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B4DB9B6F-85C5-45CC-86CA-526E0A4DD5A1}"/>
                </a:ext>
              </a:extLst>
            </p:cNvPr>
            <p:cNvSpPr/>
            <p:nvPr/>
          </p:nvSpPr>
          <p:spPr>
            <a:xfrm>
              <a:off x="6720364" y="471558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7858"/>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EDA74C29-1774-4C89-9B1A-D2BDA5E0B2E9}"/>
                </a:ext>
              </a:extLst>
            </p:cNvPr>
            <p:cNvSpPr/>
            <p:nvPr/>
          </p:nvSpPr>
          <p:spPr>
            <a:xfrm>
              <a:off x="6745129" y="4724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38AD4C2E-AE84-4B53-B604-B042C7AE2E8C}"/>
                </a:ext>
              </a:extLst>
            </p:cNvPr>
            <p:cNvSpPr/>
            <p:nvPr/>
          </p:nvSpPr>
          <p:spPr>
            <a:xfrm>
              <a:off x="6745129" y="47241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554A4DB7-3EBE-4955-939C-8BAFB4B957D3}"/>
                </a:ext>
              </a:extLst>
            </p:cNvPr>
            <p:cNvSpPr/>
            <p:nvPr/>
          </p:nvSpPr>
          <p:spPr>
            <a:xfrm>
              <a:off x="6745658" y="47239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774D1387-4C5F-4496-A3C5-F82A5E5F96F4}"/>
                </a:ext>
              </a:extLst>
            </p:cNvPr>
            <p:cNvSpPr/>
            <p:nvPr/>
          </p:nvSpPr>
          <p:spPr>
            <a:xfrm>
              <a:off x="6740895" y="472297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8096"/>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23BA00A7-3ADA-45BA-BC99-10A2FAC9783E}"/>
                </a:ext>
              </a:extLst>
            </p:cNvPr>
            <p:cNvSpPr/>
            <p:nvPr/>
          </p:nvSpPr>
          <p:spPr>
            <a:xfrm>
              <a:off x="6739414" y="4722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CFB05568-17C3-4D39-B419-D413C3B0F426}"/>
                </a:ext>
              </a:extLst>
            </p:cNvPr>
            <p:cNvSpPr/>
            <p:nvPr/>
          </p:nvSpPr>
          <p:spPr>
            <a:xfrm>
              <a:off x="6734651" y="470974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0001" y="6086"/>
                    <a:pt x="8096"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E35D46E1-0FA5-4C6A-B8E1-FE40EE7A03EE}"/>
                </a:ext>
              </a:extLst>
            </p:cNvPr>
            <p:cNvSpPr/>
            <p:nvPr/>
          </p:nvSpPr>
          <p:spPr>
            <a:xfrm>
              <a:off x="6730841" y="470677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7144" y="7144"/>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B14098BA-9461-44FB-824B-296811612F99}"/>
                </a:ext>
              </a:extLst>
            </p:cNvPr>
            <p:cNvSpPr/>
            <p:nvPr/>
          </p:nvSpPr>
          <p:spPr>
            <a:xfrm>
              <a:off x="6703219" y="472297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42E44859-9CF4-4373-B3FD-3B8A9A9C807E}"/>
                </a:ext>
              </a:extLst>
            </p:cNvPr>
            <p:cNvSpPr/>
            <p:nvPr/>
          </p:nvSpPr>
          <p:spPr>
            <a:xfrm>
              <a:off x="6713421" y="4710993"/>
              <a:ext cx="9525" cy="9525"/>
            </a:xfrm>
            <a:custGeom>
              <a:avLst/>
              <a:gdLst>
                <a:gd name="connsiteX0" fmla="*/ 7419 w 9525"/>
                <a:gd name="connsiteY0" fmla="*/ 8644 h 9525"/>
                <a:gd name="connsiteX1" fmla="*/ 7419 w 9525"/>
                <a:gd name="connsiteY1" fmla="*/ 8644 h 9525"/>
              </a:gdLst>
              <a:ahLst/>
              <a:cxnLst>
                <a:cxn ang="0">
                  <a:pos x="connsiteX0" y="connsiteY0"/>
                </a:cxn>
                <a:cxn ang="0">
                  <a:pos x="connsiteX1" y="connsiteY1"/>
                </a:cxn>
              </a:cxnLst>
              <a:rect l="l" t="t" r="r" b="b"/>
              <a:pathLst>
                <a:path w="9525" h="9525">
                  <a:moveTo>
                    <a:pt x="7419" y="8644"/>
                  </a:moveTo>
                  <a:cubicBezTo>
                    <a:pt x="6466" y="4834"/>
                    <a:pt x="8371" y="9597"/>
                    <a:pt x="7419"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3452483D-78E5-435B-BDF7-F6937EB73961}"/>
                </a:ext>
              </a:extLst>
            </p:cNvPr>
            <p:cNvSpPr/>
            <p:nvPr/>
          </p:nvSpPr>
          <p:spPr>
            <a:xfrm>
              <a:off x="6710375" y="4730591"/>
              <a:ext cx="9525" cy="9525"/>
            </a:xfrm>
            <a:custGeom>
              <a:avLst/>
              <a:gdLst>
                <a:gd name="connsiteX0" fmla="*/ 7608 w 9525"/>
                <a:gd name="connsiteY0" fmla="*/ 7144 h 9525"/>
                <a:gd name="connsiteX1" fmla="*/ 7608 w 9525"/>
                <a:gd name="connsiteY1" fmla="*/ 7144 h 9525"/>
              </a:gdLst>
              <a:ahLst/>
              <a:cxnLst>
                <a:cxn ang="0">
                  <a:pos x="connsiteX0" y="connsiteY0"/>
                </a:cxn>
                <a:cxn ang="0">
                  <a:pos x="connsiteX1" y="connsiteY1"/>
                </a:cxn>
              </a:cxnLst>
              <a:rect l="l" t="t" r="r" b="b"/>
              <a:pathLst>
                <a:path w="9525" h="9525">
                  <a:moveTo>
                    <a:pt x="7608" y="7144"/>
                  </a:moveTo>
                  <a:cubicBezTo>
                    <a:pt x="5703" y="8096"/>
                    <a:pt x="10465" y="7144"/>
                    <a:pt x="760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17196EBE-51C9-4F2C-BA35-CF0442960E0D}"/>
                </a:ext>
              </a:extLst>
            </p:cNvPr>
            <p:cNvSpPr/>
            <p:nvPr/>
          </p:nvSpPr>
          <p:spPr>
            <a:xfrm>
              <a:off x="6755844" y="473249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10954"/>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F3CECF1C-DE29-4F74-849A-FF17D37AF99F}"/>
                </a:ext>
              </a:extLst>
            </p:cNvPr>
            <p:cNvSpPr/>
            <p:nvPr/>
          </p:nvSpPr>
          <p:spPr>
            <a:xfrm>
              <a:off x="6774656" y="4734006"/>
              <a:ext cx="9525" cy="9525"/>
            </a:xfrm>
            <a:custGeom>
              <a:avLst/>
              <a:gdLst>
                <a:gd name="connsiteX0" fmla="*/ 7144 w 9525"/>
                <a:gd name="connsiteY0" fmla="*/ 7538 h 9525"/>
                <a:gd name="connsiteX1" fmla="*/ 8096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7144" y="9443"/>
                    <a:pt x="7144" y="10396"/>
                    <a:pt x="8096"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A67676D1-4F4D-4A53-AFA2-AA38D17F934F}"/>
                </a:ext>
              </a:extLst>
            </p:cNvPr>
            <p:cNvSpPr/>
            <p:nvPr/>
          </p:nvSpPr>
          <p:spPr>
            <a:xfrm>
              <a:off x="6828949" y="47458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18559E66-F230-4BD1-AE22-ED51EA3D0E5A}"/>
                </a:ext>
              </a:extLst>
            </p:cNvPr>
            <p:cNvSpPr/>
            <p:nvPr/>
          </p:nvSpPr>
          <p:spPr>
            <a:xfrm>
              <a:off x="7301389" y="4750578"/>
              <a:ext cx="9525" cy="9525"/>
            </a:xfrm>
            <a:custGeom>
              <a:avLst/>
              <a:gdLst>
                <a:gd name="connsiteX0" fmla="*/ 7144 w 9525"/>
                <a:gd name="connsiteY0" fmla="*/ 9064 h 9525"/>
                <a:gd name="connsiteX1" fmla="*/ 7144 w 9525"/>
                <a:gd name="connsiteY1" fmla="*/ 9064 h 9525"/>
              </a:gdLst>
              <a:ahLst/>
              <a:cxnLst>
                <a:cxn ang="0">
                  <a:pos x="connsiteX0" y="connsiteY0"/>
                </a:cxn>
                <a:cxn ang="0">
                  <a:pos x="connsiteX1" y="connsiteY1"/>
                </a:cxn>
              </a:cxnLst>
              <a:rect l="l" t="t" r="r" b="b"/>
              <a:pathLst>
                <a:path w="9525" h="9525">
                  <a:moveTo>
                    <a:pt x="7144" y="9064"/>
                  </a:moveTo>
                  <a:cubicBezTo>
                    <a:pt x="7144" y="4302"/>
                    <a:pt x="8096" y="10016"/>
                    <a:pt x="71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7706BF25-203E-406F-AA1B-3B5024973420}"/>
                </a:ext>
              </a:extLst>
            </p:cNvPr>
            <p:cNvSpPr/>
            <p:nvPr/>
          </p:nvSpPr>
          <p:spPr>
            <a:xfrm>
              <a:off x="7298108" y="47467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6669"/>
                    <a:pt x="7567"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5B874C38-51AA-4142-9CC6-7428AFA1C4D6}"/>
                </a:ext>
              </a:extLst>
            </p:cNvPr>
            <p:cNvSpPr/>
            <p:nvPr/>
          </p:nvSpPr>
          <p:spPr>
            <a:xfrm>
              <a:off x="7262336" y="4745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A91D2380-02F3-49DA-B4C1-83543910EEB5}"/>
                </a:ext>
              </a:extLst>
            </p:cNvPr>
            <p:cNvSpPr/>
            <p:nvPr/>
          </p:nvSpPr>
          <p:spPr>
            <a:xfrm>
              <a:off x="7239476" y="4746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32AFFA6F-BCD4-44D9-B43B-7AA26DFF239D}"/>
                </a:ext>
              </a:extLst>
            </p:cNvPr>
            <p:cNvSpPr/>
            <p:nvPr/>
          </p:nvSpPr>
          <p:spPr>
            <a:xfrm>
              <a:off x="7235666" y="47429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03AC188D-B772-418D-89BA-1BFB66CD6604}"/>
                </a:ext>
              </a:extLst>
            </p:cNvPr>
            <p:cNvSpPr/>
            <p:nvPr/>
          </p:nvSpPr>
          <p:spPr>
            <a:xfrm>
              <a:off x="7261384" y="47448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71B000A3-4DC9-4A44-ACCD-95C55E8D8291}"/>
                </a:ext>
              </a:extLst>
            </p:cNvPr>
            <p:cNvSpPr/>
            <p:nvPr/>
          </p:nvSpPr>
          <p:spPr>
            <a:xfrm>
              <a:off x="7294721" y="475464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D3F0CEC3-1195-428D-8305-2C91428A3987}"/>
                </a:ext>
              </a:extLst>
            </p:cNvPr>
            <p:cNvSpPr/>
            <p:nvPr/>
          </p:nvSpPr>
          <p:spPr>
            <a:xfrm>
              <a:off x="7271861"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792215E8-6CB4-4A3B-BA30-896293B6F58B}"/>
                </a:ext>
              </a:extLst>
            </p:cNvPr>
            <p:cNvSpPr/>
            <p:nvPr/>
          </p:nvSpPr>
          <p:spPr>
            <a:xfrm>
              <a:off x="7278529" y="4741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B325346F-8461-4BF9-8B79-C91E3BC63368}"/>
                </a:ext>
              </a:extLst>
            </p:cNvPr>
            <p:cNvSpPr/>
            <p:nvPr/>
          </p:nvSpPr>
          <p:spPr>
            <a:xfrm>
              <a:off x="7290911" y="474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D8DD41C3-4608-4FAD-AF92-BFAB736EF3BB}"/>
                </a:ext>
              </a:extLst>
            </p:cNvPr>
            <p:cNvSpPr/>
            <p:nvPr/>
          </p:nvSpPr>
          <p:spPr>
            <a:xfrm>
              <a:off x="7266146" y="474106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CD81582A-1C81-48E3-BEE6-C39B9BA7C25C}"/>
                </a:ext>
              </a:extLst>
            </p:cNvPr>
            <p:cNvSpPr/>
            <p:nvPr/>
          </p:nvSpPr>
          <p:spPr>
            <a:xfrm>
              <a:off x="7034689" y="4761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0FF23BF3-3E49-49EB-AF99-254620D31018}"/>
                </a:ext>
              </a:extLst>
            </p:cNvPr>
            <p:cNvSpPr/>
            <p:nvPr/>
          </p:nvSpPr>
          <p:spPr>
            <a:xfrm>
              <a:off x="7028021" y="47439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8096"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3B36CF60-92A3-4D7D-A996-46B595C09AA4}"/>
                </a:ext>
              </a:extLst>
            </p:cNvPr>
            <p:cNvSpPr/>
            <p:nvPr/>
          </p:nvSpPr>
          <p:spPr>
            <a:xfrm>
              <a:off x="7228046" y="473969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78632A75-F701-4355-AF56-2F13777B54CF}"/>
                </a:ext>
              </a:extLst>
            </p:cNvPr>
            <p:cNvSpPr/>
            <p:nvPr/>
          </p:nvSpPr>
          <p:spPr>
            <a:xfrm>
              <a:off x="7164906" y="4743926"/>
              <a:ext cx="9525" cy="19050"/>
            </a:xfrm>
            <a:custGeom>
              <a:avLst/>
              <a:gdLst>
                <a:gd name="connsiteX0" fmla="*/ 7419 w 9525"/>
                <a:gd name="connsiteY0" fmla="*/ 7144 h 19050"/>
                <a:gd name="connsiteX1" fmla="*/ 7419 w 9525"/>
                <a:gd name="connsiteY1" fmla="*/ 12859 h 19050"/>
                <a:gd name="connsiteX2" fmla="*/ 7419 w 9525"/>
                <a:gd name="connsiteY2" fmla="*/ 7144 h 19050"/>
              </a:gdLst>
              <a:ahLst/>
              <a:cxnLst>
                <a:cxn ang="0">
                  <a:pos x="connsiteX0" y="connsiteY0"/>
                </a:cxn>
                <a:cxn ang="0">
                  <a:pos x="connsiteX1" y="connsiteY1"/>
                </a:cxn>
                <a:cxn ang="0">
                  <a:pos x="connsiteX2" y="connsiteY2"/>
                </a:cxn>
              </a:cxnLst>
              <a:rect l="l" t="t" r="r" b="b"/>
              <a:pathLst>
                <a:path w="9525" h="19050">
                  <a:moveTo>
                    <a:pt x="7419" y="7144"/>
                  </a:moveTo>
                  <a:cubicBezTo>
                    <a:pt x="8371" y="10001"/>
                    <a:pt x="6466" y="10001"/>
                    <a:pt x="7419" y="12859"/>
                  </a:cubicBezTo>
                  <a:cubicBezTo>
                    <a:pt x="7419" y="11906"/>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CA2B787A-074F-4E4C-B5A8-F572C7C8603D}"/>
                </a:ext>
              </a:extLst>
            </p:cNvPr>
            <p:cNvSpPr/>
            <p:nvPr/>
          </p:nvSpPr>
          <p:spPr>
            <a:xfrm>
              <a:off x="7294298" y="4755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5B4DC519-896E-4AA3-8FD9-15E808C686DB}"/>
                </a:ext>
              </a:extLst>
            </p:cNvPr>
            <p:cNvSpPr/>
            <p:nvPr/>
          </p:nvSpPr>
          <p:spPr>
            <a:xfrm>
              <a:off x="7165181" y="47496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4385DCF9-2109-4F57-BFF7-F69463960EC9}"/>
                </a:ext>
              </a:extLst>
            </p:cNvPr>
            <p:cNvSpPr/>
            <p:nvPr/>
          </p:nvSpPr>
          <p:spPr>
            <a:xfrm>
              <a:off x="7212806" y="474202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65BDB953-1C64-49D0-82E5-2C97BF951C39}"/>
                </a:ext>
              </a:extLst>
            </p:cNvPr>
            <p:cNvSpPr/>
            <p:nvPr/>
          </p:nvSpPr>
          <p:spPr>
            <a:xfrm>
              <a:off x="7224765" y="474583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B7674230-6596-4494-8009-BA370C9A17D3}"/>
                </a:ext>
              </a:extLst>
            </p:cNvPr>
            <p:cNvSpPr/>
            <p:nvPr/>
          </p:nvSpPr>
          <p:spPr>
            <a:xfrm>
              <a:off x="7206245" y="4746113"/>
              <a:ext cx="9525" cy="9525"/>
            </a:xfrm>
            <a:custGeom>
              <a:avLst/>
              <a:gdLst>
                <a:gd name="connsiteX0" fmla="*/ 7990 w 9525"/>
                <a:gd name="connsiteY0" fmla="*/ 7815 h 9525"/>
                <a:gd name="connsiteX1" fmla="*/ 7990 w 9525"/>
                <a:gd name="connsiteY1" fmla="*/ 7815 h 9525"/>
              </a:gdLst>
              <a:ahLst/>
              <a:cxnLst>
                <a:cxn ang="0">
                  <a:pos x="connsiteX0" y="connsiteY0"/>
                </a:cxn>
                <a:cxn ang="0">
                  <a:pos x="connsiteX1" y="connsiteY1"/>
                </a:cxn>
              </a:cxnLst>
              <a:rect l="l" t="t" r="r" b="b"/>
              <a:pathLst>
                <a:path w="9525" h="9525">
                  <a:moveTo>
                    <a:pt x="7990" y="7815"/>
                  </a:moveTo>
                  <a:cubicBezTo>
                    <a:pt x="6086" y="5909"/>
                    <a:pt x="7990" y="8767"/>
                    <a:pt x="7990"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28BAD927-B75E-4988-AD08-EC86A0FBE17C}"/>
                </a:ext>
              </a:extLst>
            </p:cNvPr>
            <p:cNvSpPr/>
            <p:nvPr/>
          </p:nvSpPr>
          <p:spPr>
            <a:xfrm>
              <a:off x="7200424"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DE980745-E66A-4368-8088-F092BA608696}"/>
                </a:ext>
              </a:extLst>
            </p:cNvPr>
            <p:cNvSpPr/>
            <p:nvPr/>
          </p:nvSpPr>
          <p:spPr>
            <a:xfrm>
              <a:off x="7054268" y="4759166"/>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cubicBezTo>
                    <a:pt x="7567" y="9049"/>
                    <a:pt x="7567" y="8096"/>
                    <a:pt x="7567" y="7144"/>
                  </a:cubicBezTo>
                  <a:cubicBezTo>
                    <a:pt x="7567" y="10001"/>
                    <a:pt x="6615" y="10001"/>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22FE8C22-854F-456D-8811-83CE6D1AA4F5}"/>
                </a:ext>
              </a:extLst>
            </p:cNvPr>
            <p:cNvSpPr/>
            <p:nvPr/>
          </p:nvSpPr>
          <p:spPr>
            <a:xfrm>
              <a:off x="7294721" y="4754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CD63F255-570A-4BDE-896A-6CECA6D24117}"/>
                </a:ext>
              </a:extLst>
            </p:cNvPr>
            <p:cNvSpPr/>
            <p:nvPr/>
          </p:nvSpPr>
          <p:spPr>
            <a:xfrm>
              <a:off x="7206139" y="476964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20B62137-BBA6-4B19-9FD5-CFBA48EFF27A}"/>
                </a:ext>
              </a:extLst>
            </p:cNvPr>
            <p:cNvSpPr/>
            <p:nvPr/>
          </p:nvSpPr>
          <p:spPr>
            <a:xfrm>
              <a:off x="7120414" y="4765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7C3FC527-F206-4980-81BC-9C2B2B6AB615}"/>
                </a:ext>
              </a:extLst>
            </p:cNvPr>
            <p:cNvSpPr/>
            <p:nvPr/>
          </p:nvSpPr>
          <p:spPr>
            <a:xfrm>
              <a:off x="7202567" y="4767840"/>
              <a:ext cx="9525" cy="9525"/>
            </a:xfrm>
            <a:custGeom>
              <a:avLst/>
              <a:gdLst>
                <a:gd name="connsiteX0" fmla="*/ 7858 w 9525"/>
                <a:gd name="connsiteY0" fmla="*/ 8947 h 9525"/>
                <a:gd name="connsiteX1" fmla="*/ 7858 w 9525"/>
                <a:gd name="connsiteY1" fmla="*/ 8947 h 9525"/>
              </a:gdLst>
              <a:ahLst/>
              <a:cxnLst>
                <a:cxn ang="0">
                  <a:pos x="connsiteX0" y="connsiteY0"/>
                </a:cxn>
                <a:cxn ang="0">
                  <a:pos x="connsiteX1" y="connsiteY1"/>
                </a:cxn>
              </a:cxnLst>
              <a:rect l="l" t="t" r="r" b="b"/>
              <a:pathLst>
                <a:path w="9525" h="9525">
                  <a:moveTo>
                    <a:pt x="7858" y="8947"/>
                  </a:moveTo>
                  <a:cubicBezTo>
                    <a:pt x="6906" y="6090"/>
                    <a:pt x="6906" y="7042"/>
                    <a:pt x="7858"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CDDE905E-3D64-4D7C-8F89-5C6CA38E7A9F}"/>
                </a:ext>
              </a:extLst>
            </p:cNvPr>
            <p:cNvSpPr/>
            <p:nvPr/>
          </p:nvSpPr>
          <p:spPr>
            <a:xfrm>
              <a:off x="7054691" y="47591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56BEE301-C0B7-40E2-AC08-362E3107E6E2}"/>
                </a:ext>
              </a:extLst>
            </p:cNvPr>
            <p:cNvSpPr/>
            <p:nvPr/>
          </p:nvSpPr>
          <p:spPr>
            <a:xfrm>
              <a:off x="7024211" y="4736306"/>
              <a:ext cx="285750" cy="47625"/>
            </a:xfrm>
            <a:custGeom>
              <a:avLst/>
              <a:gdLst>
                <a:gd name="connsiteX0" fmla="*/ 30004 w 285750"/>
                <a:gd name="connsiteY0" fmla="*/ 36671 h 47625"/>
                <a:gd name="connsiteX1" fmla="*/ 38576 w 285750"/>
                <a:gd name="connsiteY1" fmla="*/ 26194 h 47625"/>
                <a:gd name="connsiteX2" fmla="*/ 38576 w 285750"/>
                <a:gd name="connsiteY2" fmla="*/ 27146 h 47625"/>
                <a:gd name="connsiteX3" fmla="*/ 40481 w 285750"/>
                <a:gd name="connsiteY3" fmla="*/ 28099 h 47625"/>
                <a:gd name="connsiteX4" fmla="*/ 37624 w 285750"/>
                <a:gd name="connsiteY4" fmla="*/ 35719 h 47625"/>
                <a:gd name="connsiteX5" fmla="*/ 115729 w 285750"/>
                <a:gd name="connsiteY5" fmla="*/ 34766 h 47625"/>
                <a:gd name="connsiteX6" fmla="*/ 115729 w 285750"/>
                <a:gd name="connsiteY6" fmla="*/ 34766 h 47625"/>
                <a:gd name="connsiteX7" fmla="*/ 209074 w 285750"/>
                <a:gd name="connsiteY7" fmla="*/ 28099 h 47625"/>
                <a:gd name="connsiteX8" fmla="*/ 210979 w 285750"/>
                <a:gd name="connsiteY8" fmla="*/ 36671 h 47625"/>
                <a:gd name="connsiteX9" fmla="*/ 222409 w 285750"/>
                <a:gd name="connsiteY9" fmla="*/ 26194 h 47625"/>
                <a:gd name="connsiteX10" fmla="*/ 254794 w 285750"/>
                <a:gd name="connsiteY10" fmla="*/ 21431 h 47625"/>
                <a:gd name="connsiteX11" fmla="*/ 256699 w 285750"/>
                <a:gd name="connsiteY11" fmla="*/ 22384 h 47625"/>
                <a:gd name="connsiteX12" fmla="*/ 257651 w 285750"/>
                <a:gd name="connsiteY12" fmla="*/ 21431 h 47625"/>
                <a:gd name="connsiteX13" fmla="*/ 263366 w 285750"/>
                <a:gd name="connsiteY13" fmla="*/ 20479 h 47625"/>
                <a:gd name="connsiteX14" fmla="*/ 267176 w 285750"/>
                <a:gd name="connsiteY14" fmla="*/ 29051 h 47625"/>
                <a:gd name="connsiteX15" fmla="*/ 272891 w 285750"/>
                <a:gd name="connsiteY15" fmla="*/ 17621 h 47625"/>
                <a:gd name="connsiteX16" fmla="*/ 276701 w 285750"/>
                <a:gd name="connsiteY16" fmla="*/ 25241 h 47625"/>
                <a:gd name="connsiteX17" fmla="*/ 277654 w 285750"/>
                <a:gd name="connsiteY17" fmla="*/ 25241 h 47625"/>
                <a:gd name="connsiteX18" fmla="*/ 278606 w 285750"/>
                <a:gd name="connsiteY18" fmla="*/ 22384 h 47625"/>
                <a:gd name="connsiteX19" fmla="*/ 269081 w 285750"/>
                <a:gd name="connsiteY19" fmla="*/ 20479 h 47625"/>
                <a:gd name="connsiteX20" fmla="*/ 267176 w 285750"/>
                <a:gd name="connsiteY20" fmla="*/ 17621 h 47625"/>
                <a:gd name="connsiteX21" fmla="*/ 251936 w 285750"/>
                <a:gd name="connsiteY21" fmla="*/ 11906 h 47625"/>
                <a:gd name="connsiteX22" fmla="*/ 250031 w 285750"/>
                <a:gd name="connsiteY22" fmla="*/ 22384 h 47625"/>
                <a:gd name="connsiteX23" fmla="*/ 249079 w 285750"/>
                <a:gd name="connsiteY23" fmla="*/ 18574 h 47625"/>
                <a:gd name="connsiteX24" fmla="*/ 243364 w 285750"/>
                <a:gd name="connsiteY24" fmla="*/ 16669 h 47625"/>
                <a:gd name="connsiteX25" fmla="*/ 221456 w 285750"/>
                <a:gd name="connsiteY25" fmla="*/ 20479 h 47625"/>
                <a:gd name="connsiteX26" fmla="*/ 219551 w 285750"/>
                <a:gd name="connsiteY26" fmla="*/ 10954 h 47625"/>
                <a:gd name="connsiteX27" fmla="*/ 215741 w 285750"/>
                <a:gd name="connsiteY27" fmla="*/ 17621 h 47625"/>
                <a:gd name="connsiteX28" fmla="*/ 211931 w 285750"/>
                <a:gd name="connsiteY28" fmla="*/ 8096 h 47625"/>
                <a:gd name="connsiteX29" fmla="*/ 210979 w 285750"/>
                <a:gd name="connsiteY29" fmla="*/ 15716 h 47625"/>
                <a:gd name="connsiteX30" fmla="*/ 205264 w 285750"/>
                <a:gd name="connsiteY30" fmla="*/ 18574 h 47625"/>
                <a:gd name="connsiteX31" fmla="*/ 199549 w 285750"/>
                <a:gd name="connsiteY31" fmla="*/ 15716 h 47625"/>
                <a:gd name="connsiteX32" fmla="*/ 201454 w 285750"/>
                <a:gd name="connsiteY32" fmla="*/ 19526 h 47625"/>
                <a:gd name="connsiteX33" fmla="*/ 186214 w 285750"/>
                <a:gd name="connsiteY33" fmla="*/ 22384 h 47625"/>
                <a:gd name="connsiteX34" fmla="*/ 168116 w 285750"/>
                <a:gd name="connsiteY34" fmla="*/ 22384 h 47625"/>
                <a:gd name="connsiteX35" fmla="*/ 167164 w 285750"/>
                <a:gd name="connsiteY35" fmla="*/ 23336 h 47625"/>
                <a:gd name="connsiteX36" fmla="*/ 165259 w 285750"/>
                <a:gd name="connsiteY36" fmla="*/ 15716 h 47625"/>
                <a:gd name="connsiteX37" fmla="*/ 157639 w 285750"/>
                <a:gd name="connsiteY37" fmla="*/ 22384 h 47625"/>
                <a:gd name="connsiteX38" fmla="*/ 155734 w 285750"/>
                <a:gd name="connsiteY38" fmla="*/ 22384 h 47625"/>
                <a:gd name="connsiteX39" fmla="*/ 145256 w 285750"/>
                <a:gd name="connsiteY39" fmla="*/ 19526 h 47625"/>
                <a:gd name="connsiteX40" fmla="*/ 142399 w 285750"/>
                <a:gd name="connsiteY40" fmla="*/ 9049 h 47625"/>
                <a:gd name="connsiteX41" fmla="*/ 72866 w 285750"/>
                <a:gd name="connsiteY41" fmla="*/ 16669 h 47625"/>
                <a:gd name="connsiteX42" fmla="*/ 55721 w 285750"/>
                <a:gd name="connsiteY42" fmla="*/ 7144 h 47625"/>
                <a:gd name="connsiteX43" fmla="*/ 52864 w 285750"/>
                <a:gd name="connsiteY43" fmla="*/ 10954 h 47625"/>
                <a:gd name="connsiteX44" fmla="*/ 50006 w 285750"/>
                <a:gd name="connsiteY44" fmla="*/ 13811 h 47625"/>
                <a:gd name="connsiteX45" fmla="*/ 49054 w 285750"/>
                <a:gd name="connsiteY45" fmla="*/ 18574 h 47625"/>
                <a:gd name="connsiteX46" fmla="*/ 10954 w 285750"/>
                <a:gd name="connsiteY46" fmla="*/ 7144 h 47625"/>
                <a:gd name="connsiteX47" fmla="*/ 7144 w 285750"/>
                <a:gd name="connsiteY47" fmla="*/ 29051 h 47625"/>
                <a:gd name="connsiteX48" fmla="*/ 8096 w 285750"/>
                <a:gd name="connsiteY48" fmla="*/ 29051 h 47625"/>
                <a:gd name="connsiteX49" fmla="*/ 9049 w 285750"/>
                <a:gd name="connsiteY49" fmla="*/ 30956 h 47625"/>
                <a:gd name="connsiteX50" fmla="*/ 10954 w 285750"/>
                <a:gd name="connsiteY50" fmla="*/ 26194 h 47625"/>
                <a:gd name="connsiteX51" fmla="*/ 24289 w 285750"/>
                <a:gd name="connsiteY51" fmla="*/ 27146 h 47625"/>
                <a:gd name="connsiteX52" fmla="*/ 30004 w 285750"/>
                <a:gd name="connsiteY52" fmla="*/ 36671 h 47625"/>
                <a:gd name="connsiteX53" fmla="*/ 53816 w 285750"/>
                <a:gd name="connsiteY53" fmla="*/ 30004 h 47625"/>
                <a:gd name="connsiteX54" fmla="*/ 53816 w 285750"/>
                <a:gd name="connsiteY54" fmla="*/ 30004 h 47625"/>
                <a:gd name="connsiteX55" fmla="*/ 55721 w 285750"/>
                <a:gd name="connsiteY55" fmla="*/ 30004 h 47625"/>
                <a:gd name="connsiteX56" fmla="*/ 55721 w 285750"/>
                <a:gd name="connsiteY56" fmla="*/ 30004 h 47625"/>
                <a:gd name="connsiteX57" fmla="*/ 53816 w 285750"/>
                <a:gd name="connsiteY57" fmla="*/ 10001 h 47625"/>
                <a:gd name="connsiteX58" fmla="*/ 53816 w 285750"/>
                <a:gd name="connsiteY58" fmla="*/ 1000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5750" h="47625">
                  <a:moveTo>
                    <a:pt x="30004" y="36671"/>
                  </a:moveTo>
                  <a:cubicBezTo>
                    <a:pt x="28099" y="36671"/>
                    <a:pt x="38576" y="31909"/>
                    <a:pt x="38576" y="26194"/>
                  </a:cubicBezTo>
                  <a:cubicBezTo>
                    <a:pt x="37624" y="28099"/>
                    <a:pt x="37624" y="28099"/>
                    <a:pt x="38576" y="27146"/>
                  </a:cubicBezTo>
                  <a:cubicBezTo>
                    <a:pt x="36671" y="31909"/>
                    <a:pt x="37624" y="31909"/>
                    <a:pt x="40481" y="28099"/>
                  </a:cubicBezTo>
                  <a:cubicBezTo>
                    <a:pt x="40481" y="34766"/>
                    <a:pt x="37624" y="29051"/>
                    <a:pt x="37624" y="35719"/>
                  </a:cubicBezTo>
                  <a:cubicBezTo>
                    <a:pt x="40481" y="38576"/>
                    <a:pt x="110966" y="36671"/>
                    <a:pt x="115729" y="34766"/>
                  </a:cubicBezTo>
                  <a:cubicBezTo>
                    <a:pt x="115729" y="39529"/>
                    <a:pt x="115729" y="39529"/>
                    <a:pt x="115729" y="34766"/>
                  </a:cubicBezTo>
                  <a:cubicBezTo>
                    <a:pt x="123349" y="39529"/>
                    <a:pt x="210026" y="50006"/>
                    <a:pt x="209074" y="28099"/>
                  </a:cubicBezTo>
                  <a:cubicBezTo>
                    <a:pt x="209074" y="35719"/>
                    <a:pt x="210979" y="34766"/>
                    <a:pt x="210979" y="36671"/>
                  </a:cubicBezTo>
                  <a:cubicBezTo>
                    <a:pt x="210979" y="36671"/>
                    <a:pt x="228124" y="30956"/>
                    <a:pt x="222409" y="26194"/>
                  </a:cubicBezTo>
                  <a:cubicBezTo>
                    <a:pt x="217646" y="36671"/>
                    <a:pt x="250031" y="22384"/>
                    <a:pt x="254794" y="21431"/>
                  </a:cubicBezTo>
                  <a:cubicBezTo>
                    <a:pt x="250984" y="31909"/>
                    <a:pt x="257651" y="24289"/>
                    <a:pt x="256699" y="22384"/>
                  </a:cubicBezTo>
                  <a:cubicBezTo>
                    <a:pt x="256699" y="24289"/>
                    <a:pt x="256699" y="24289"/>
                    <a:pt x="257651" y="21431"/>
                  </a:cubicBezTo>
                  <a:cubicBezTo>
                    <a:pt x="257651" y="22384"/>
                    <a:pt x="261461" y="33814"/>
                    <a:pt x="263366" y="20479"/>
                  </a:cubicBezTo>
                  <a:cubicBezTo>
                    <a:pt x="262414" y="30956"/>
                    <a:pt x="267176" y="25241"/>
                    <a:pt x="267176" y="29051"/>
                  </a:cubicBezTo>
                  <a:cubicBezTo>
                    <a:pt x="269081" y="26194"/>
                    <a:pt x="270034" y="22384"/>
                    <a:pt x="272891" y="17621"/>
                  </a:cubicBezTo>
                  <a:cubicBezTo>
                    <a:pt x="274796" y="23336"/>
                    <a:pt x="276701" y="21431"/>
                    <a:pt x="276701" y="25241"/>
                  </a:cubicBezTo>
                  <a:cubicBezTo>
                    <a:pt x="277654" y="20479"/>
                    <a:pt x="278606" y="20479"/>
                    <a:pt x="277654" y="25241"/>
                  </a:cubicBezTo>
                  <a:cubicBezTo>
                    <a:pt x="276701" y="27146"/>
                    <a:pt x="281464" y="13811"/>
                    <a:pt x="278606" y="22384"/>
                  </a:cubicBezTo>
                  <a:cubicBezTo>
                    <a:pt x="278606" y="20479"/>
                    <a:pt x="271939" y="8096"/>
                    <a:pt x="269081" y="20479"/>
                  </a:cubicBezTo>
                  <a:cubicBezTo>
                    <a:pt x="265271" y="16669"/>
                    <a:pt x="267176" y="10001"/>
                    <a:pt x="267176" y="17621"/>
                  </a:cubicBezTo>
                  <a:cubicBezTo>
                    <a:pt x="266224" y="14764"/>
                    <a:pt x="250984" y="10954"/>
                    <a:pt x="251936" y="11906"/>
                  </a:cubicBezTo>
                  <a:cubicBezTo>
                    <a:pt x="247174" y="13811"/>
                    <a:pt x="246221" y="16669"/>
                    <a:pt x="250031" y="22384"/>
                  </a:cubicBezTo>
                  <a:cubicBezTo>
                    <a:pt x="250984" y="17621"/>
                    <a:pt x="250984" y="16669"/>
                    <a:pt x="249079" y="18574"/>
                  </a:cubicBezTo>
                  <a:cubicBezTo>
                    <a:pt x="248126" y="12859"/>
                    <a:pt x="247174" y="10954"/>
                    <a:pt x="243364" y="16669"/>
                  </a:cubicBezTo>
                  <a:cubicBezTo>
                    <a:pt x="229076" y="12859"/>
                    <a:pt x="228124" y="10954"/>
                    <a:pt x="221456" y="20479"/>
                  </a:cubicBezTo>
                  <a:cubicBezTo>
                    <a:pt x="221456" y="20479"/>
                    <a:pt x="219551" y="10001"/>
                    <a:pt x="219551" y="10954"/>
                  </a:cubicBezTo>
                  <a:cubicBezTo>
                    <a:pt x="219551" y="11906"/>
                    <a:pt x="217646" y="16669"/>
                    <a:pt x="215741" y="17621"/>
                  </a:cubicBezTo>
                  <a:cubicBezTo>
                    <a:pt x="213836" y="13811"/>
                    <a:pt x="214789" y="10001"/>
                    <a:pt x="211931" y="8096"/>
                  </a:cubicBezTo>
                  <a:cubicBezTo>
                    <a:pt x="209074" y="13811"/>
                    <a:pt x="213836" y="5239"/>
                    <a:pt x="210979" y="15716"/>
                  </a:cubicBezTo>
                  <a:cubicBezTo>
                    <a:pt x="206216" y="4286"/>
                    <a:pt x="210026" y="12859"/>
                    <a:pt x="205264" y="18574"/>
                  </a:cubicBezTo>
                  <a:cubicBezTo>
                    <a:pt x="205264" y="14764"/>
                    <a:pt x="202406" y="8096"/>
                    <a:pt x="199549" y="15716"/>
                  </a:cubicBezTo>
                  <a:cubicBezTo>
                    <a:pt x="202406" y="14764"/>
                    <a:pt x="200501" y="15716"/>
                    <a:pt x="201454" y="19526"/>
                  </a:cubicBezTo>
                  <a:cubicBezTo>
                    <a:pt x="199549" y="12859"/>
                    <a:pt x="184309" y="13811"/>
                    <a:pt x="186214" y="22384"/>
                  </a:cubicBezTo>
                  <a:cubicBezTo>
                    <a:pt x="183356" y="12859"/>
                    <a:pt x="171926" y="19526"/>
                    <a:pt x="168116" y="22384"/>
                  </a:cubicBezTo>
                  <a:cubicBezTo>
                    <a:pt x="168116" y="16669"/>
                    <a:pt x="168116" y="16669"/>
                    <a:pt x="167164" y="23336"/>
                  </a:cubicBezTo>
                  <a:cubicBezTo>
                    <a:pt x="166211" y="20479"/>
                    <a:pt x="167164" y="16669"/>
                    <a:pt x="165259" y="15716"/>
                  </a:cubicBezTo>
                  <a:cubicBezTo>
                    <a:pt x="160496" y="17621"/>
                    <a:pt x="160496" y="20479"/>
                    <a:pt x="157639" y="22384"/>
                  </a:cubicBezTo>
                  <a:cubicBezTo>
                    <a:pt x="160496" y="6191"/>
                    <a:pt x="158591" y="22384"/>
                    <a:pt x="155734" y="22384"/>
                  </a:cubicBezTo>
                  <a:cubicBezTo>
                    <a:pt x="155734" y="14764"/>
                    <a:pt x="145256" y="9049"/>
                    <a:pt x="145256" y="19526"/>
                  </a:cubicBezTo>
                  <a:cubicBezTo>
                    <a:pt x="143351" y="20479"/>
                    <a:pt x="142399" y="9049"/>
                    <a:pt x="142399" y="9049"/>
                  </a:cubicBezTo>
                  <a:cubicBezTo>
                    <a:pt x="142399" y="13811"/>
                    <a:pt x="76676" y="15716"/>
                    <a:pt x="72866" y="16669"/>
                  </a:cubicBezTo>
                  <a:cubicBezTo>
                    <a:pt x="64294" y="14764"/>
                    <a:pt x="51911" y="19526"/>
                    <a:pt x="55721" y="7144"/>
                  </a:cubicBezTo>
                  <a:cubicBezTo>
                    <a:pt x="48101" y="24289"/>
                    <a:pt x="52864" y="10954"/>
                    <a:pt x="52864" y="10954"/>
                  </a:cubicBezTo>
                  <a:cubicBezTo>
                    <a:pt x="51911" y="9049"/>
                    <a:pt x="49054" y="6191"/>
                    <a:pt x="50006" y="13811"/>
                  </a:cubicBezTo>
                  <a:cubicBezTo>
                    <a:pt x="50006" y="13811"/>
                    <a:pt x="50959" y="11906"/>
                    <a:pt x="49054" y="18574"/>
                  </a:cubicBezTo>
                  <a:cubicBezTo>
                    <a:pt x="49054" y="15716"/>
                    <a:pt x="14764" y="8096"/>
                    <a:pt x="10954" y="7144"/>
                  </a:cubicBezTo>
                  <a:cubicBezTo>
                    <a:pt x="8096" y="9049"/>
                    <a:pt x="7144" y="28099"/>
                    <a:pt x="7144" y="29051"/>
                  </a:cubicBezTo>
                  <a:cubicBezTo>
                    <a:pt x="11906" y="28099"/>
                    <a:pt x="7144" y="25241"/>
                    <a:pt x="8096" y="29051"/>
                  </a:cubicBezTo>
                  <a:cubicBezTo>
                    <a:pt x="10001" y="27146"/>
                    <a:pt x="10001" y="28099"/>
                    <a:pt x="9049" y="30956"/>
                  </a:cubicBezTo>
                  <a:cubicBezTo>
                    <a:pt x="12859" y="30956"/>
                    <a:pt x="8096" y="30004"/>
                    <a:pt x="10954" y="26194"/>
                  </a:cubicBezTo>
                  <a:cubicBezTo>
                    <a:pt x="11906" y="31909"/>
                    <a:pt x="21431" y="35719"/>
                    <a:pt x="24289" y="27146"/>
                  </a:cubicBezTo>
                  <a:cubicBezTo>
                    <a:pt x="28099" y="36671"/>
                    <a:pt x="24289" y="29051"/>
                    <a:pt x="30004" y="36671"/>
                  </a:cubicBezTo>
                  <a:close/>
                  <a:moveTo>
                    <a:pt x="53816" y="30004"/>
                  </a:moveTo>
                  <a:cubicBezTo>
                    <a:pt x="53816" y="30004"/>
                    <a:pt x="52864" y="30956"/>
                    <a:pt x="53816" y="30004"/>
                  </a:cubicBezTo>
                  <a:close/>
                  <a:moveTo>
                    <a:pt x="55721" y="30004"/>
                  </a:moveTo>
                  <a:cubicBezTo>
                    <a:pt x="54769" y="30004"/>
                    <a:pt x="54769" y="26194"/>
                    <a:pt x="55721" y="30004"/>
                  </a:cubicBezTo>
                  <a:close/>
                  <a:moveTo>
                    <a:pt x="53816" y="10001"/>
                  </a:moveTo>
                  <a:cubicBezTo>
                    <a:pt x="53816" y="10001"/>
                    <a:pt x="52864" y="13811"/>
                    <a:pt x="5381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E4E02366-75BA-4623-9FA7-FBAE018429AE}"/>
                </a:ext>
              </a:extLst>
            </p:cNvPr>
            <p:cNvSpPr/>
            <p:nvPr/>
          </p:nvSpPr>
          <p:spPr>
            <a:xfrm>
              <a:off x="7069931" y="47429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77EB6A09-A8AE-4156-85BA-1469982BD143}"/>
                </a:ext>
              </a:extLst>
            </p:cNvPr>
            <p:cNvSpPr/>
            <p:nvPr/>
          </p:nvSpPr>
          <p:spPr>
            <a:xfrm>
              <a:off x="7262336" y="4746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185E4E83-D754-4CAD-902E-FC2D36A4640B}"/>
                </a:ext>
              </a:extLst>
            </p:cNvPr>
            <p:cNvSpPr/>
            <p:nvPr/>
          </p:nvSpPr>
          <p:spPr>
            <a:xfrm>
              <a:off x="7118509" y="476636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1F83D2BE-47DC-4EB3-8BF5-428C3061CCAF}"/>
                </a:ext>
              </a:extLst>
            </p:cNvPr>
            <p:cNvSpPr/>
            <p:nvPr/>
          </p:nvSpPr>
          <p:spPr>
            <a:xfrm>
              <a:off x="7273766"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99E0285F-5A06-4F49-ABB2-BD0220E0B26C}"/>
                </a:ext>
              </a:extLst>
            </p:cNvPr>
            <p:cNvSpPr/>
            <p:nvPr/>
          </p:nvSpPr>
          <p:spPr>
            <a:xfrm>
              <a:off x="7278529" y="47553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1B01B300-99BB-45F3-BFA0-62EFFEBEDF35}"/>
                </a:ext>
              </a:extLst>
            </p:cNvPr>
            <p:cNvSpPr/>
            <p:nvPr/>
          </p:nvSpPr>
          <p:spPr>
            <a:xfrm>
              <a:off x="7282339" y="475503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208ACBA7-93C5-4173-9AD0-B4016A5FE4DB}"/>
                </a:ext>
              </a:extLst>
            </p:cNvPr>
            <p:cNvSpPr/>
            <p:nvPr/>
          </p:nvSpPr>
          <p:spPr>
            <a:xfrm>
              <a:off x="7226141" y="47648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7A932785-645C-486B-8DD6-F4F1AE8AE280}"/>
                </a:ext>
              </a:extLst>
            </p:cNvPr>
            <p:cNvSpPr/>
            <p:nvPr/>
          </p:nvSpPr>
          <p:spPr>
            <a:xfrm>
              <a:off x="7242334" y="475726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8EA7F581-C642-4D9A-8B53-2DD4A5F555D1}"/>
                </a:ext>
              </a:extLst>
            </p:cNvPr>
            <p:cNvSpPr/>
            <p:nvPr/>
          </p:nvSpPr>
          <p:spPr>
            <a:xfrm>
              <a:off x="7207091" y="47696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0FDB4EC7-F208-4443-92C2-D77D6B174286}"/>
                </a:ext>
              </a:extLst>
            </p:cNvPr>
            <p:cNvSpPr/>
            <p:nvPr/>
          </p:nvSpPr>
          <p:spPr>
            <a:xfrm>
              <a:off x="7241381" y="4758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B1FBF165-8727-41E6-B449-CED4CE1147A9}"/>
                </a:ext>
              </a:extLst>
            </p:cNvPr>
            <p:cNvSpPr/>
            <p:nvPr/>
          </p:nvSpPr>
          <p:spPr>
            <a:xfrm>
              <a:off x="7297579" y="475493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77F38160-5DAF-4796-B4D8-DF5CE41920CF}"/>
                </a:ext>
              </a:extLst>
            </p:cNvPr>
            <p:cNvSpPr/>
            <p:nvPr/>
          </p:nvSpPr>
          <p:spPr>
            <a:xfrm>
              <a:off x="7297579" y="475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F858ED40-59BF-4528-B0FD-489EF523D5EF}"/>
                </a:ext>
              </a:extLst>
            </p:cNvPr>
            <p:cNvSpPr/>
            <p:nvPr/>
          </p:nvSpPr>
          <p:spPr>
            <a:xfrm>
              <a:off x="7298531" y="475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A3641E95-60E6-4287-9F61-CD3E6972CF6E}"/>
                </a:ext>
              </a:extLst>
            </p:cNvPr>
            <p:cNvSpPr/>
            <p:nvPr/>
          </p:nvSpPr>
          <p:spPr>
            <a:xfrm>
              <a:off x="7292816" y="475440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C2EF2A85-E97C-407A-8085-8F39CFF064F4}"/>
                </a:ext>
              </a:extLst>
            </p:cNvPr>
            <p:cNvSpPr/>
            <p:nvPr/>
          </p:nvSpPr>
          <p:spPr>
            <a:xfrm>
              <a:off x="7291864" y="4755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0231DB18-3CBC-4C83-B92D-0D33CBC51317}"/>
                </a:ext>
              </a:extLst>
            </p:cNvPr>
            <p:cNvSpPr/>
            <p:nvPr/>
          </p:nvSpPr>
          <p:spPr>
            <a:xfrm>
              <a:off x="7284244" y="4742303"/>
              <a:ext cx="9525" cy="9525"/>
            </a:xfrm>
            <a:custGeom>
              <a:avLst/>
              <a:gdLst>
                <a:gd name="connsiteX0" fmla="*/ 7144 w 9525"/>
                <a:gd name="connsiteY0" fmla="*/ 7815 h 9525"/>
                <a:gd name="connsiteX1" fmla="*/ 7144 w 9525"/>
                <a:gd name="connsiteY1" fmla="*/ 7815 h 9525"/>
              </a:gdLst>
              <a:ahLst/>
              <a:cxnLst>
                <a:cxn ang="0">
                  <a:pos x="connsiteX0" y="connsiteY0"/>
                </a:cxn>
                <a:cxn ang="0">
                  <a:pos x="connsiteX1" y="connsiteY1"/>
                </a:cxn>
              </a:cxnLst>
              <a:rect l="l" t="t" r="r" b="b"/>
              <a:pathLst>
                <a:path w="9525" h="9525">
                  <a:moveTo>
                    <a:pt x="7144" y="7815"/>
                  </a:moveTo>
                  <a:cubicBezTo>
                    <a:pt x="9049" y="5909"/>
                    <a:pt x="7144" y="8767"/>
                    <a:pt x="714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7ECF99D0-829F-4FDD-AAB8-DAE40DC979B5}"/>
                </a:ext>
              </a:extLst>
            </p:cNvPr>
            <p:cNvSpPr/>
            <p:nvPr/>
          </p:nvSpPr>
          <p:spPr>
            <a:xfrm>
              <a:off x="7279719" y="4740116"/>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8811" y="8096"/>
                    <a:pt x="7858" y="7144"/>
                    <a:pt x="7858" y="7144"/>
                  </a:cubicBezTo>
                  <a:cubicBezTo>
                    <a:pt x="6906" y="8096"/>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F896AA50-6D7F-4B59-8479-E5B3EA9102DD}"/>
                </a:ext>
              </a:extLst>
            </p:cNvPr>
            <p:cNvSpPr/>
            <p:nvPr/>
          </p:nvSpPr>
          <p:spPr>
            <a:xfrm>
              <a:off x="7253340" y="4742021"/>
              <a:ext cx="9525" cy="9525"/>
            </a:xfrm>
            <a:custGeom>
              <a:avLst/>
              <a:gdLst>
                <a:gd name="connsiteX0" fmla="*/ 7567 w 9525"/>
                <a:gd name="connsiteY0" fmla="*/ 10001 h 9525"/>
                <a:gd name="connsiteX1" fmla="*/ 7567 w 9525"/>
                <a:gd name="connsiteY1" fmla="*/ 7144 h 9525"/>
                <a:gd name="connsiteX2" fmla="*/ 7567 w 9525"/>
                <a:gd name="connsiteY2" fmla="*/ 10001 h 9525"/>
              </a:gdLst>
              <a:ahLst/>
              <a:cxnLst>
                <a:cxn ang="0">
                  <a:pos x="connsiteX0" y="connsiteY0"/>
                </a:cxn>
                <a:cxn ang="0">
                  <a:pos x="connsiteX1" y="connsiteY1"/>
                </a:cxn>
                <a:cxn ang="0">
                  <a:pos x="connsiteX2" y="connsiteY2"/>
                </a:cxn>
              </a:cxnLst>
              <a:rect l="l" t="t" r="r" b="b"/>
              <a:pathLst>
                <a:path w="9525" h="9525">
                  <a:moveTo>
                    <a:pt x="7567" y="10001"/>
                  </a:moveTo>
                  <a:lnTo>
                    <a:pt x="7567" y="7144"/>
                  </a:lnTo>
                  <a:cubicBezTo>
                    <a:pt x="6615" y="8096"/>
                    <a:pt x="7567" y="9049"/>
                    <a:pt x="756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CDF12EF0-4E41-4D0F-BB34-026598D4E386}"/>
                </a:ext>
              </a:extLst>
            </p:cNvPr>
            <p:cNvSpPr/>
            <p:nvPr/>
          </p:nvSpPr>
          <p:spPr>
            <a:xfrm>
              <a:off x="7249797" y="4758965"/>
              <a:ext cx="9525" cy="9525"/>
            </a:xfrm>
            <a:custGeom>
              <a:avLst/>
              <a:gdLst>
                <a:gd name="connsiteX0" fmla="*/ 7301 w 9525"/>
                <a:gd name="connsiteY0" fmla="*/ 7344 h 9525"/>
                <a:gd name="connsiteX1" fmla="*/ 7301 w 9525"/>
                <a:gd name="connsiteY1" fmla="*/ 7344 h 9525"/>
              </a:gdLst>
              <a:ahLst/>
              <a:cxnLst>
                <a:cxn ang="0">
                  <a:pos x="connsiteX0" y="connsiteY0"/>
                </a:cxn>
                <a:cxn ang="0">
                  <a:pos x="connsiteX1" y="connsiteY1"/>
                </a:cxn>
              </a:cxnLst>
              <a:rect l="l" t="t" r="r" b="b"/>
              <a:pathLst>
                <a:path w="9525" h="9525">
                  <a:moveTo>
                    <a:pt x="7301" y="7344"/>
                  </a:moveTo>
                  <a:cubicBezTo>
                    <a:pt x="10158" y="9249"/>
                    <a:pt x="6348" y="6392"/>
                    <a:pt x="7301"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119FF3BA-3F1F-4D41-A1D7-8249326711F1}"/>
                </a:ext>
              </a:extLst>
            </p:cNvPr>
            <p:cNvSpPr/>
            <p:nvPr/>
          </p:nvSpPr>
          <p:spPr>
            <a:xfrm>
              <a:off x="7244641" y="4740868"/>
              <a:ext cx="9525" cy="9525"/>
            </a:xfrm>
            <a:custGeom>
              <a:avLst/>
              <a:gdLst>
                <a:gd name="connsiteX0" fmla="*/ 7694 w 9525"/>
                <a:gd name="connsiteY0" fmla="*/ 7344 h 9525"/>
                <a:gd name="connsiteX1" fmla="*/ 7694 w 9525"/>
                <a:gd name="connsiteY1" fmla="*/ 7344 h 9525"/>
              </a:gdLst>
              <a:ahLst/>
              <a:cxnLst>
                <a:cxn ang="0">
                  <a:pos x="connsiteX0" y="connsiteY0"/>
                </a:cxn>
                <a:cxn ang="0">
                  <a:pos x="connsiteX1" y="connsiteY1"/>
                </a:cxn>
              </a:cxnLst>
              <a:rect l="l" t="t" r="r" b="b"/>
              <a:pathLst>
                <a:path w="9525" h="9525">
                  <a:moveTo>
                    <a:pt x="7694" y="7344"/>
                  </a:moveTo>
                  <a:cubicBezTo>
                    <a:pt x="9599" y="6392"/>
                    <a:pt x="5789" y="9249"/>
                    <a:pt x="769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C7B91810-7766-4BD9-9814-A243FFA22540}"/>
                </a:ext>
              </a:extLst>
            </p:cNvPr>
            <p:cNvSpPr/>
            <p:nvPr/>
          </p:nvSpPr>
          <p:spPr>
            <a:xfrm>
              <a:off x="7201376" y="4744686"/>
              <a:ext cx="9525" cy="9525"/>
            </a:xfrm>
            <a:custGeom>
              <a:avLst/>
              <a:gdLst>
                <a:gd name="connsiteX0" fmla="*/ 7144 w 9525"/>
                <a:gd name="connsiteY0" fmla="*/ 7335 h 9525"/>
                <a:gd name="connsiteX1" fmla="*/ 7144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7144" y="10193"/>
                  </a:lnTo>
                  <a:cubicBezTo>
                    <a:pt x="8096"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CFC2950C-4DC8-4EEB-8E86-F50C0EEEADF0}"/>
                </a:ext>
              </a:extLst>
            </p:cNvPr>
            <p:cNvSpPr/>
            <p:nvPr/>
          </p:nvSpPr>
          <p:spPr>
            <a:xfrm>
              <a:off x="7181374" y="474574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7144" y="9135"/>
                    <a:pt x="8096" y="10087"/>
                    <a:pt x="8096"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D0079FBF-6A5F-48AC-B2D0-7C583AD6F23E}"/>
                </a:ext>
              </a:extLst>
            </p:cNvPr>
            <p:cNvSpPr/>
            <p:nvPr/>
          </p:nvSpPr>
          <p:spPr>
            <a:xfrm>
              <a:off x="7125176" y="47407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4BC38077-F697-4554-AB76-C0F544C0C3F9}"/>
                </a:ext>
              </a:extLst>
            </p:cNvPr>
            <p:cNvSpPr/>
            <p:nvPr/>
          </p:nvSpPr>
          <p:spPr>
            <a:xfrm>
              <a:off x="7392829" y="501240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0954"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D3F83E7C-4D8F-4547-A868-7EC5FA2AF415}"/>
                </a:ext>
              </a:extLst>
            </p:cNvPr>
            <p:cNvSpPr/>
            <p:nvPr/>
          </p:nvSpPr>
          <p:spPr>
            <a:xfrm>
              <a:off x="7400766" y="5006181"/>
              <a:ext cx="9525" cy="9525"/>
            </a:xfrm>
            <a:custGeom>
              <a:avLst/>
              <a:gdLst>
                <a:gd name="connsiteX0" fmla="*/ 9684 w 9525"/>
                <a:gd name="connsiteY0" fmla="*/ 9684 h 9525"/>
                <a:gd name="connsiteX1" fmla="*/ 9684 w 9525"/>
                <a:gd name="connsiteY1" fmla="*/ 9684 h 9525"/>
              </a:gdLst>
              <a:ahLst/>
              <a:cxnLst>
                <a:cxn ang="0">
                  <a:pos x="connsiteX0" y="connsiteY0"/>
                </a:cxn>
                <a:cxn ang="0">
                  <a:pos x="connsiteX1" y="connsiteY1"/>
                </a:cxn>
              </a:cxnLst>
              <a:rect l="l" t="t" r="r" b="b"/>
              <a:pathLst>
                <a:path w="9525" h="9525">
                  <a:moveTo>
                    <a:pt x="9684" y="9684"/>
                  </a:moveTo>
                  <a:cubicBezTo>
                    <a:pt x="9684" y="9684"/>
                    <a:pt x="3969" y="3969"/>
                    <a:pt x="968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04CD8904-74D4-4808-BC2C-3ACBDE3BF552}"/>
                </a:ext>
              </a:extLst>
            </p:cNvPr>
            <p:cNvSpPr/>
            <p:nvPr/>
          </p:nvSpPr>
          <p:spPr>
            <a:xfrm>
              <a:off x="7492418" y="491442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FB691658-F67F-41D7-89B5-B4DE931BD630}"/>
                </a:ext>
              </a:extLst>
            </p:cNvPr>
            <p:cNvSpPr/>
            <p:nvPr/>
          </p:nvSpPr>
          <p:spPr>
            <a:xfrm>
              <a:off x="7553801" y="485251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65428293-BC5F-45C2-A9F0-46F5297B86A6}"/>
                </a:ext>
              </a:extLst>
            </p:cNvPr>
            <p:cNvSpPr/>
            <p:nvPr/>
          </p:nvSpPr>
          <p:spPr>
            <a:xfrm>
              <a:off x="7564808" y="484298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BE035953-3FD9-4AD6-8BF2-CD4E877AD640}"/>
                </a:ext>
              </a:extLst>
            </p:cNvPr>
            <p:cNvSpPr/>
            <p:nvPr/>
          </p:nvSpPr>
          <p:spPr>
            <a:xfrm>
              <a:off x="7492841" y="4913076"/>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9049"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C9AE6718-CEE0-41E8-9D92-D5797404AAC7}"/>
                </a:ext>
              </a:extLst>
            </p:cNvPr>
            <p:cNvSpPr/>
            <p:nvPr/>
          </p:nvSpPr>
          <p:spPr>
            <a:xfrm>
              <a:off x="7427119" y="49887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7C20AFC6-8716-4FD2-B1D8-02AED6162031}"/>
                </a:ext>
              </a:extLst>
            </p:cNvPr>
            <p:cNvSpPr/>
            <p:nvPr/>
          </p:nvSpPr>
          <p:spPr>
            <a:xfrm>
              <a:off x="7466701" y="4941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118A4463-C51C-45E0-A557-0DD7B4EC0A8B}"/>
                </a:ext>
              </a:extLst>
            </p:cNvPr>
            <p:cNvSpPr/>
            <p:nvPr/>
          </p:nvSpPr>
          <p:spPr>
            <a:xfrm>
              <a:off x="7472466" y="4959147"/>
              <a:ext cx="9525" cy="9525"/>
            </a:xfrm>
            <a:custGeom>
              <a:avLst/>
              <a:gdLst>
                <a:gd name="connsiteX0" fmla="*/ 9421 w 9525"/>
                <a:gd name="connsiteY0" fmla="*/ 10045 h 9525"/>
                <a:gd name="connsiteX1" fmla="*/ 9421 w 9525"/>
                <a:gd name="connsiteY1" fmla="*/ 10045 h 9525"/>
              </a:gdLst>
              <a:ahLst/>
              <a:cxnLst>
                <a:cxn ang="0">
                  <a:pos x="connsiteX0" y="connsiteY0"/>
                </a:cxn>
                <a:cxn ang="0">
                  <a:pos x="connsiteX1" y="connsiteY1"/>
                </a:cxn>
              </a:cxnLst>
              <a:rect l="l" t="t" r="r" b="b"/>
              <a:pathLst>
                <a:path w="9525" h="9525">
                  <a:moveTo>
                    <a:pt x="9421" y="10045"/>
                  </a:moveTo>
                  <a:cubicBezTo>
                    <a:pt x="13231" y="7187"/>
                    <a:pt x="2754" y="5282"/>
                    <a:pt x="9421"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F5A816A5-94D4-45ED-A432-0FCCF2E54379}"/>
                </a:ext>
              </a:extLst>
            </p:cNvPr>
            <p:cNvSpPr/>
            <p:nvPr/>
          </p:nvSpPr>
          <p:spPr>
            <a:xfrm>
              <a:off x="7440454" y="49906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364DB81D-8F70-432A-AF78-D67F63714184}"/>
                </a:ext>
              </a:extLst>
            </p:cNvPr>
            <p:cNvSpPr/>
            <p:nvPr/>
          </p:nvSpPr>
          <p:spPr>
            <a:xfrm>
              <a:off x="7482364" y="4927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42358357-E328-4DD3-91C3-B4C1D8ACE5E6}"/>
                </a:ext>
              </a:extLst>
            </p:cNvPr>
            <p:cNvSpPr/>
            <p:nvPr/>
          </p:nvSpPr>
          <p:spPr>
            <a:xfrm>
              <a:off x="7366159" y="4364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D6C00C69-2447-47A9-AC77-8372585859F7}"/>
                </a:ext>
              </a:extLst>
            </p:cNvPr>
            <p:cNvSpPr/>
            <p:nvPr/>
          </p:nvSpPr>
          <p:spPr>
            <a:xfrm>
              <a:off x="7330916" y="436862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7144"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D67909DA-0735-4F7B-B583-324A0DC25601}"/>
                </a:ext>
              </a:extLst>
            </p:cNvPr>
            <p:cNvSpPr/>
            <p:nvPr/>
          </p:nvSpPr>
          <p:spPr>
            <a:xfrm>
              <a:off x="7583329" y="48210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3CDE98FD-A9B3-4222-85C2-28BE34874A3E}"/>
                </a:ext>
              </a:extLst>
            </p:cNvPr>
            <p:cNvSpPr/>
            <p:nvPr/>
          </p:nvSpPr>
          <p:spPr>
            <a:xfrm>
              <a:off x="7607141" y="4574514"/>
              <a:ext cx="19050" cy="9525"/>
            </a:xfrm>
            <a:custGeom>
              <a:avLst/>
              <a:gdLst>
                <a:gd name="connsiteX0" fmla="*/ 12859 w 19050"/>
                <a:gd name="connsiteY0" fmla="*/ 7963 h 9525"/>
                <a:gd name="connsiteX1" fmla="*/ 7144 w 19050"/>
                <a:gd name="connsiteY1" fmla="*/ 8916 h 9525"/>
                <a:gd name="connsiteX2" fmla="*/ 12859 w 19050"/>
                <a:gd name="connsiteY2" fmla="*/ 7963 h 9525"/>
              </a:gdLst>
              <a:ahLst/>
              <a:cxnLst>
                <a:cxn ang="0">
                  <a:pos x="connsiteX0" y="connsiteY0"/>
                </a:cxn>
                <a:cxn ang="0">
                  <a:pos x="connsiteX1" y="connsiteY1"/>
                </a:cxn>
                <a:cxn ang="0">
                  <a:pos x="connsiteX2" y="connsiteY2"/>
                </a:cxn>
              </a:cxnLst>
              <a:rect l="l" t="t" r="r" b="b"/>
              <a:pathLst>
                <a:path w="19050" h="9525">
                  <a:moveTo>
                    <a:pt x="12859" y="7963"/>
                  </a:moveTo>
                  <a:cubicBezTo>
                    <a:pt x="10954" y="10821"/>
                    <a:pt x="9049" y="4153"/>
                    <a:pt x="7144" y="8916"/>
                  </a:cubicBezTo>
                  <a:cubicBezTo>
                    <a:pt x="8096" y="7011"/>
                    <a:pt x="11906" y="10821"/>
                    <a:pt x="12859" y="79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75260B86-5F06-4E38-8C01-62131110B23F}"/>
                </a:ext>
              </a:extLst>
            </p:cNvPr>
            <p:cNvSpPr/>
            <p:nvPr/>
          </p:nvSpPr>
          <p:spPr>
            <a:xfrm>
              <a:off x="7428071" y="498776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AF37F2B5-8DCB-4C7C-B856-2A238798AB53}"/>
                </a:ext>
              </a:extLst>
            </p:cNvPr>
            <p:cNvSpPr/>
            <p:nvPr/>
          </p:nvSpPr>
          <p:spPr>
            <a:xfrm>
              <a:off x="7606718" y="457533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98C581F5-6D45-4EB0-AFCE-F4A6BA828259}"/>
                </a:ext>
              </a:extLst>
            </p:cNvPr>
            <p:cNvSpPr/>
            <p:nvPr/>
          </p:nvSpPr>
          <p:spPr>
            <a:xfrm>
              <a:off x="7605236" y="47620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8FAFD88F-1EDA-49C2-92B3-6358EAFF48C0}"/>
                </a:ext>
              </a:extLst>
            </p:cNvPr>
            <p:cNvSpPr/>
            <p:nvPr/>
          </p:nvSpPr>
          <p:spPr>
            <a:xfrm>
              <a:off x="7585234" y="48041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68173C8A-F77F-4AAB-A147-7D1CD90AA550}"/>
                </a:ext>
              </a:extLst>
            </p:cNvPr>
            <p:cNvSpPr/>
            <p:nvPr/>
          </p:nvSpPr>
          <p:spPr>
            <a:xfrm>
              <a:off x="7607693" y="4734293"/>
              <a:ext cx="9525" cy="9525"/>
            </a:xfrm>
            <a:custGeom>
              <a:avLst/>
              <a:gdLst>
                <a:gd name="connsiteX0" fmla="*/ 7545 w 9525"/>
                <a:gd name="connsiteY0" fmla="*/ 9156 h 9525"/>
                <a:gd name="connsiteX1" fmla="*/ 7545 w 9525"/>
                <a:gd name="connsiteY1" fmla="*/ 9156 h 9525"/>
              </a:gdLst>
              <a:ahLst/>
              <a:cxnLst>
                <a:cxn ang="0">
                  <a:pos x="connsiteX0" y="connsiteY0"/>
                </a:cxn>
                <a:cxn ang="0">
                  <a:pos x="connsiteX1" y="connsiteY1"/>
                </a:cxn>
              </a:cxnLst>
              <a:rect l="l" t="t" r="r" b="b"/>
              <a:pathLst>
                <a:path w="9525" h="9525">
                  <a:moveTo>
                    <a:pt x="7545" y="9156"/>
                  </a:moveTo>
                  <a:cubicBezTo>
                    <a:pt x="11355" y="3441"/>
                    <a:pt x="5639" y="12013"/>
                    <a:pt x="7545" y="91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089CC96A-3CA9-42EF-9076-DF6C7834645F}"/>
                </a:ext>
              </a:extLst>
            </p:cNvPr>
            <p:cNvSpPr/>
            <p:nvPr/>
          </p:nvSpPr>
          <p:spPr>
            <a:xfrm>
              <a:off x="7611057" y="47115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DD97183D-BC4C-488A-BBBD-1A120CE468AF}"/>
                </a:ext>
              </a:extLst>
            </p:cNvPr>
            <p:cNvSpPr/>
            <p:nvPr/>
          </p:nvSpPr>
          <p:spPr>
            <a:xfrm>
              <a:off x="7428947" y="4345781"/>
              <a:ext cx="9525" cy="9525"/>
            </a:xfrm>
            <a:custGeom>
              <a:avLst/>
              <a:gdLst>
                <a:gd name="connsiteX0" fmla="*/ 9125 w 9525"/>
                <a:gd name="connsiteY0" fmla="*/ 10001 h 9525"/>
                <a:gd name="connsiteX1" fmla="*/ 8172 w 9525"/>
                <a:gd name="connsiteY1" fmla="*/ 7144 h 9525"/>
                <a:gd name="connsiteX2" fmla="*/ 9125 w 9525"/>
                <a:gd name="connsiteY2" fmla="*/ 10001 h 9525"/>
              </a:gdLst>
              <a:ahLst/>
              <a:cxnLst>
                <a:cxn ang="0">
                  <a:pos x="connsiteX0" y="connsiteY0"/>
                </a:cxn>
                <a:cxn ang="0">
                  <a:pos x="connsiteX1" y="connsiteY1"/>
                </a:cxn>
                <a:cxn ang="0">
                  <a:pos x="connsiteX2" y="connsiteY2"/>
                </a:cxn>
              </a:cxnLst>
              <a:rect l="l" t="t" r="r" b="b"/>
              <a:pathLst>
                <a:path w="9525" h="9525">
                  <a:moveTo>
                    <a:pt x="9125" y="10001"/>
                  </a:moveTo>
                  <a:cubicBezTo>
                    <a:pt x="9125" y="9049"/>
                    <a:pt x="8172" y="8096"/>
                    <a:pt x="8172" y="7144"/>
                  </a:cubicBezTo>
                  <a:cubicBezTo>
                    <a:pt x="8172" y="10001"/>
                    <a:pt x="5315" y="10001"/>
                    <a:pt x="9125"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66FE3263-2164-4CC4-BB25-D9708420414D}"/>
                </a:ext>
              </a:extLst>
            </p:cNvPr>
            <p:cNvSpPr/>
            <p:nvPr/>
          </p:nvSpPr>
          <p:spPr>
            <a:xfrm>
              <a:off x="7427754" y="4988401"/>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5556" y="5556"/>
                    <a:pt x="8414" y="8414"/>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23B7CBD1-09C8-4D7F-85C1-E548D459619E}"/>
                </a:ext>
              </a:extLst>
            </p:cNvPr>
            <p:cNvSpPr/>
            <p:nvPr/>
          </p:nvSpPr>
          <p:spPr>
            <a:xfrm>
              <a:off x="7586186" y="4727733"/>
              <a:ext cx="9525" cy="9525"/>
            </a:xfrm>
            <a:custGeom>
              <a:avLst/>
              <a:gdLst>
                <a:gd name="connsiteX0" fmla="*/ 7144 w 9525"/>
                <a:gd name="connsiteY0" fmla="*/ 10954 h 9525"/>
                <a:gd name="connsiteX1" fmla="*/ 8096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lnTo>
                    <a:pt x="8096" y="7144"/>
                  </a:lnTo>
                  <a:cubicBezTo>
                    <a:pt x="8096" y="8096"/>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8B529C39-C057-4A16-BC7F-E9F4335C6E1A}"/>
                </a:ext>
              </a:extLst>
            </p:cNvPr>
            <p:cNvSpPr/>
            <p:nvPr/>
          </p:nvSpPr>
          <p:spPr>
            <a:xfrm>
              <a:off x="7541419" y="44253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5C6C8B74-2C16-4C5C-9AA3-51D405BCC8E3}"/>
                </a:ext>
              </a:extLst>
            </p:cNvPr>
            <p:cNvSpPr/>
            <p:nvPr/>
          </p:nvSpPr>
          <p:spPr>
            <a:xfrm>
              <a:off x="7589044" y="4714187"/>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8096" y="9260"/>
                    <a:pt x="1095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93E24FD8-69B4-4D65-8C34-1606D0800F20}"/>
                </a:ext>
              </a:extLst>
            </p:cNvPr>
            <p:cNvSpPr/>
            <p:nvPr/>
          </p:nvSpPr>
          <p:spPr>
            <a:xfrm>
              <a:off x="7429976" y="43457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47FD2DA8-56E1-4A35-ABB0-0DCEBFD984FB}"/>
                </a:ext>
              </a:extLst>
            </p:cNvPr>
            <p:cNvSpPr/>
            <p:nvPr/>
          </p:nvSpPr>
          <p:spPr>
            <a:xfrm>
              <a:off x="7329964" y="4328254"/>
              <a:ext cx="295275" cy="685800"/>
            </a:xfrm>
            <a:custGeom>
              <a:avLst/>
              <a:gdLst>
                <a:gd name="connsiteX0" fmla="*/ 84296 w 295275"/>
                <a:gd name="connsiteY0" fmla="*/ 32290 h 685800"/>
                <a:gd name="connsiteX1" fmla="*/ 110966 w 295275"/>
                <a:gd name="connsiteY1" fmla="*/ 19908 h 685800"/>
                <a:gd name="connsiteX2" fmla="*/ 118586 w 295275"/>
                <a:gd name="connsiteY2" fmla="*/ 21813 h 685800"/>
                <a:gd name="connsiteX3" fmla="*/ 111919 w 295275"/>
                <a:gd name="connsiteY3" fmla="*/ 24670 h 685800"/>
                <a:gd name="connsiteX4" fmla="*/ 111919 w 295275"/>
                <a:gd name="connsiteY4" fmla="*/ 30385 h 685800"/>
                <a:gd name="connsiteX5" fmla="*/ 242411 w 295275"/>
                <a:gd name="connsiteY5" fmla="*/ 142780 h 685800"/>
                <a:gd name="connsiteX6" fmla="*/ 243364 w 295275"/>
                <a:gd name="connsiteY6" fmla="*/ 143733 h 685800"/>
                <a:gd name="connsiteX7" fmla="*/ 258604 w 295275"/>
                <a:gd name="connsiteY7" fmla="*/ 451390 h 685800"/>
                <a:gd name="connsiteX8" fmla="*/ 255746 w 295275"/>
                <a:gd name="connsiteY8" fmla="*/ 441865 h 685800"/>
                <a:gd name="connsiteX9" fmla="*/ 245269 w 295275"/>
                <a:gd name="connsiteY9" fmla="*/ 475203 h 685800"/>
                <a:gd name="connsiteX10" fmla="*/ 250031 w 295275"/>
                <a:gd name="connsiteY10" fmla="*/ 484728 h 685800"/>
                <a:gd name="connsiteX11" fmla="*/ 99536 w 295275"/>
                <a:gd name="connsiteY11" fmla="*/ 680943 h 685800"/>
                <a:gd name="connsiteX12" fmla="*/ 99536 w 295275"/>
                <a:gd name="connsiteY12" fmla="*/ 678085 h 685800"/>
                <a:gd name="connsiteX13" fmla="*/ 148114 w 295275"/>
                <a:gd name="connsiteY13" fmla="*/ 601885 h 685800"/>
                <a:gd name="connsiteX14" fmla="*/ 168116 w 295275"/>
                <a:gd name="connsiteY14" fmla="*/ 591408 h 685800"/>
                <a:gd name="connsiteX15" fmla="*/ 225266 w 295275"/>
                <a:gd name="connsiteY15" fmla="*/ 528543 h 685800"/>
                <a:gd name="connsiteX16" fmla="*/ 230981 w 295275"/>
                <a:gd name="connsiteY16" fmla="*/ 533305 h 685800"/>
                <a:gd name="connsiteX17" fmla="*/ 256699 w 295275"/>
                <a:gd name="connsiteY17" fmla="*/ 495205 h 685800"/>
                <a:gd name="connsiteX18" fmla="*/ 271939 w 295275"/>
                <a:gd name="connsiteY18" fmla="*/ 460915 h 685800"/>
                <a:gd name="connsiteX19" fmla="*/ 268129 w 295275"/>
                <a:gd name="connsiteY19" fmla="*/ 468535 h 685800"/>
                <a:gd name="connsiteX20" fmla="*/ 286226 w 295275"/>
                <a:gd name="connsiteY20" fmla="*/ 300895 h 685800"/>
                <a:gd name="connsiteX21" fmla="*/ 290989 w 295275"/>
                <a:gd name="connsiteY21" fmla="*/ 304705 h 685800"/>
                <a:gd name="connsiteX22" fmla="*/ 292894 w 295275"/>
                <a:gd name="connsiteY22" fmla="*/ 241840 h 685800"/>
                <a:gd name="connsiteX23" fmla="*/ 238601 w 295275"/>
                <a:gd name="connsiteY23" fmla="*/ 91345 h 685800"/>
                <a:gd name="connsiteX24" fmla="*/ 154781 w 295275"/>
                <a:gd name="connsiteY24" fmla="*/ 14193 h 685800"/>
                <a:gd name="connsiteX25" fmla="*/ 159544 w 295275"/>
                <a:gd name="connsiteY25" fmla="*/ 13240 h 685800"/>
                <a:gd name="connsiteX26" fmla="*/ 137636 w 295275"/>
                <a:gd name="connsiteY26" fmla="*/ 14193 h 685800"/>
                <a:gd name="connsiteX27" fmla="*/ 134779 w 295275"/>
                <a:gd name="connsiteY27" fmla="*/ 7525 h 685800"/>
                <a:gd name="connsiteX28" fmla="*/ 7144 w 295275"/>
                <a:gd name="connsiteY28" fmla="*/ 44673 h 685800"/>
                <a:gd name="connsiteX29" fmla="*/ 19526 w 295275"/>
                <a:gd name="connsiteY29" fmla="*/ 56103 h 685800"/>
                <a:gd name="connsiteX30" fmla="*/ 20479 w 295275"/>
                <a:gd name="connsiteY30" fmla="*/ 54198 h 685800"/>
                <a:gd name="connsiteX31" fmla="*/ 70961 w 295275"/>
                <a:gd name="connsiteY31" fmla="*/ 22765 h 685800"/>
                <a:gd name="connsiteX32" fmla="*/ 84296 w 295275"/>
                <a:gd name="connsiteY32" fmla="*/ 32290 h 685800"/>
                <a:gd name="connsiteX33" fmla="*/ 136684 w 295275"/>
                <a:gd name="connsiteY33" fmla="*/ 33243 h 685800"/>
                <a:gd name="connsiteX34" fmla="*/ 136684 w 295275"/>
                <a:gd name="connsiteY34" fmla="*/ 33243 h 685800"/>
                <a:gd name="connsiteX35" fmla="*/ 143351 w 295275"/>
                <a:gd name="connsiteY35" fmla="*/ 36100 h 685800"/>
                <a:gd name="connsiteX36" fmla="*/ 143351 w 295275"/>
                <a:gd name="connsiteY36" fmla="*/ 36100 h 685800"/>
                <a:gd name="connsiteX37" fmla="*/ 163354 w 295275"/>
                <a:gd name="connsiteY37" fmla="*/ 12288 h 685800"/>
                <a:gd name="connsiteX38" fmla="*/ 163354 w 295275"/>
                <a:gd name="connsiteY38" fmla="*/ 1228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5275" h="685800">
                  <a:moveTo>
                    <a:pt x="84296" y="32290"/>
                  </a:moveTo>
                  <a:cubicBezTo>
                    <a:pt x="83344" y="32290"/>
                    <a:pt x="111919" y="22765"/>
                    <a:pt x="110966" y="19908"/>
                  </a:cubicBezTo>
                  <a:cubicBezTo>
                    <a:pt x="104299" y="18955"/>
                    <a:pt x="117634" y="20860"/>
                    <a:pt x="118586" y="21813"/>
                  </a:cubicBezTo>
                  <a:cubicBezTo>
                    <a:pt x="118586" y="25623"/>
                    <a:pt x="110966" y="25623"/>
                    <a:pt x="111919" y="24670"/>
                  </a:cubicBezTo>
                  <a:cubicBezTo>
                    <a:pt x="111919" y="26575"/>
                    <a:pt x="111919" y="28480"/>
                    <a:pt x="111919" y="30385"/>
                  </a:cubicBezTo>
                  <a:cubicBezTo>
                    <a:pt x="187166" y="50388"/>
                    <a:pt x="201454" y="75153"/>
                    <a:pt x="242411" y="142780"/>
                  </a:cubicBezTo>
                  <a:cubicBezTo>
                    <a:pt x="238601" y="144685"/>
                    <a:pt x="238601" y="145638"/>
                    <a:pt x="243364" y="143733"/>
                  </a:cubicBezTo>
                  <a:cubicBezTo>
                    <a:pt x="263366" y="237078"/>
                    <a:pt x="281464" y="339948"/>
                    <a:pt x="258604" y="451390"/>
                  </a:cubicBezTo>
                  <a:cubicBezTo>
                    <a:pt x="258604" y="448533"/>
                    <a:pt x="257651" y="445675"/>
                    <a:pt x="255746" y="441865"/>
                  </a:cubicBezTo>
                  <a:cubicBezTo>
                    <a:pt x="255746" y="447580"/>
                    <a:pt x="245269" y="476155"/>
                    <a:pt x="245269" y="475203"/>
                  </a:cubicBezTo>
                  <a:cubicBezTo>
                    <a:pt x="244316" y="477108"/>
                    <a:pt x="246221" y="481870"/>
                    <a:pt x="250031" y="484728"/>
                  </a:cubicBezTo>
                  <a:cubicBezTo>
                    <a:pt x="266224" y="501873"/>
                    <a:pt x="88106" y="665703"/>
                    <a:pt x="99536" y="680943"/>
                  </a:cubicBezTo>
                  <a:cubicBezTo>
                    <a:pt x="102394" y="679990"/>
                    <a:pt x="102394" y="679038"/>
                    <a:pt x="99536" y="678085"/>
                  </a:cubicBezTo>
                  <a:cubicBezTo>
                    <a:pt x="99536" y="675228"/>
                    <a:pt x="140494" y="618078"/>
                    <a:pt x="148114" y="601885"/>
                  </a:cubicBezTo>
                  <a:cubicBezTo>
                    <a:pt x="158591" y="611410"/>
                    <a:pt x="156686" y="601885"/>
                    <a:pt x="168116" y="591408"/>
                  </a:cubicBezTo>
                  <a:cubicBezTo>
                    <a:pt x="201454" y="560928"/>
                    <a:pt x="211931" y="561880"/>
                    <a:pt x="225266" y="528543"/>
                  </a:cubicBezTo>
                  <a:cubicBezTo>
                    <a:pt x="232886" y="520923"/>
                    <a:pt x="230029" y="533305"/>
                    <a:pt x="230981" y="533305"/>
                  </a:cubicBezTo>
                  <a:cubicBezTo>
                    <a:pt x="236696" y="526638"/>
                    <a:pt x="261461" y="497110"/>
                    <a:pt x="256699" y="495205"/>
                  </a:cubicBezTo>
                  <a:cubicBezTo>
                    <a:pt x="253841" y="499015"/>
                    <a:pt x="274796" y="469488"/>
                    <a:pt x="271939" y="460915"/>
                  </a:cubicBezTo>
                  <a:cubicBezTo>
                    <a:pt x="261461" y="476155"/>
                    <a:pt x="278606" y="456153"/>
                    <a:pt x="268129" y="468535"/>
                  </a:cubicBezTo>
                  <a:cubicBezTo>
                    <a:pt x="256699" y="437103"/>
                    <a:pt x="296704" y="343758"/>
                    <a:pt x="286226" y="300895"/>
                  </a:cubicBezTo>
                  <a:cubicBezTo>
                    <a:pt x="301466" y="310420"/>
                    <a:pt x="289084" y="307563"/>
                    <a:pt x="290989" y="304705"/>
                  </a:cubicBezTo>
                  <a:cubicBezTo>
                    <a:pt x="278606" y="295180"/>
                    <a:pt x="290036" y="249460"/>
                    <a:pt x="292894" y="241840"/>
                  </a:cubicBezTo>
                  <a:cubicBezTo>
                    <a:pt x="297656" y="239935"/>
                    <a:pt x="250984" y="111348"/>
                    <a:pt x="238601" y="91345"/>
                  </a:cubicBezTo>
                  <a:cubicBezTo>
                    <a:pt x="220504" y="62770"/>
                    <a:pt x="153829" y="14193"/>
                    <a:pt x="154781" y="14193"/>
                  </a:cubicBezTo>
                  <a:cubicBezTo>
                    <a:pt x="150971" y="15145"/>
                    <a:pt x="157639" y="10383"/>
                    <a:pt x="159544" y="13240"/>
                  </a:cubicBezTo>
                  <a:cubicBezTo>
                    <a:pt x="158591" y="12288"/>
                    <a:pt x="140494" y="15145"/>
                    <a:pt x="137636" y="14193"/>
                  </a:cubicBezTo>
                  <a:cubicBezTo>
                    <a:pt x="129064" y="18955"/>
                    <a:pt x="136684" y="4668"/>
                    <a:pt x="134779" y="7525"/>
                  </a:cubicBezTo>
                  <a:cubicBezTo>
                    <a:pt x="120491" y="11335"/>
                    <a:pt x="7144" y="44673"/>
                    <a:pt x="7144" y="44673"/>
                  </a:cubicBezTo>
                  <a:cubicBezTo>
                    <a:pt x="10954" y="42768"/>
                    <a:pt x="11906" y="57055"/>
                    <a:pt x="19526" y="56103"/>
                  </a:cubicBezTo>
                  <a:cubicBezTo>
                    <a:pt x="27146" y="47530"/>
                    <a:pt x="20479" y="54198"/>
                    <a:pt x="20479" y="54198"/>
                  </a:cubicBezTo>
                  <a:cubicBezTo>
                    <a:pt x="18574" y="54198"/>
                    <a:pt x="66199" y="32290"/>
                    <a:pt x="70961" y="22765"/>
                  </a:cubicBezTo>
                  <a:cubicBezTo>
                    <a:pt x="76676" y="30385"/>
                    <a:pt x="75724" y="26575"/>
                    <a:pt x="84296" y="32290"/>
                  </a:cubicBezTo>
                  <a:close/>
                  <a:moveTo>
                    <a:pt x="136684" y="33243"/>
                  </a:moveTo>
                  <a:cubicBezTo>
                    <a:pt x="136684" y="33243"/>
                    <a:pt x="132874" y="32290"/>
                    <a:pt x="136684" y="33243"/>
                  </a:cubicBezTo>
                  <a:close/>
                  <a:moveTo>
                    <a:pt x="143351" y="36100"/>
                  </a:moveTo>
                  <a:cubicBezTo>
                    <a:pt x="139541" y="34195"/>
                    <a:pt x="141446" y="32290"/>
                    <a:pt x="143351" y="36100"/>
                  </a:cubicBezTo>
                  <a:close/>
                  <a:moveTo>
                    <a:pt x="163354" y="12288"/>
                  </a:moveTo>
                  <a:cubicBezTo>
                    <a:pt x="168116" y="11335"/>
                    <a:pt x="160496" y="15145"/>
                    <a:pt x="163354" y="122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F9FD8A66-5144-4E0C-BF16-E7F4A7AE8DAB}"/>
                </a:ext>
              </a:extLst>
            </p:cNvPr>
            <p:cNvSpPr/>
            <p:nvPr/>
          </p:nvSpPr>
          <p:spPr>
            <a:xfrm>
              <a:off x="7482893" y="433625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E8F28BEE-2E2D-4043-96C9-E92A6A49BCD4}"/>
                </a:ext>
              </a:extLst>
            </p:cNvPr>
            <p:cNvSpPr/>
            <p:nvPr/>
          </p:nvSpPr>
          <p:spPr>
            <a:xfrm>
              <a:off x="7491465" y="491442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886FFC03-3796-4707-A171-C43238142C64}"/>
                </a:ext>
              </a:extLst>
            </p:cNvPr>
            <p:cNvSpPr/>
            <p:nvPr/>
          </p:nvSpPr>
          <p:spPr>
            <a:xfrm>
              <a:off x="7536656" y="4419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56583042-D8D9-45F5-9754-BE12949D6F4B}"/>
                </a:ext>
              </a:extLst>
            </p:cNvPr>
            <p:cNvSpPr/>
            <p:nvPr/>
          </p:nvSpPr>
          <p:spPr>
            <a:xfrm>
              <a:off x="7483554" y="493442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F115BDA5-1057-464A-8249-0137CB12522A}"/>
                </a:ext>
              </a:extLst>
            </p:cNvPr>
            <p:cNvSpPr/>
            <p:nvPr/>
          </p:nvSpPr>
          <p:spPr>
            <a:xfrm>
              <a:off x="7468076" y="4945856"/>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6"/>
                  </a:lnTo>
                  <a:cubicBezTo>
                    <a:pt x="8096" y="8096"/>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696E8336-6C6F-4D9E-8C8A-4EB30DAC658E}"/>
                </a:ext>
              </a:extLst>
            </p:cNvPr>
            <p:cNvSpPr/>
            <p:nvPr/>
          </p:nvSpPr>
          <p:spPr>
            <a:xfrm>
              <a:off x="7460456" y="49544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C9008D88-DF17-4112-8873-E7196B6ADE00}"/>
                </a:ext>
              </a:extLst>
            </p:cNvPr>
            <p:cNvSpPr/>
            <p:nvPr/>
          </p:nvSpPr>
          <p:spPr>
            <a:xfrm>
              <a:off x="7568089" y="4796166"/>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EADCA67D-F0EA-488D-9752-C57CB61FB729}"/>
                </a:ext>
              </a:extLst>
            </p:cNvPr>
            <p:cNvSpPr/>
            <p:nvPr/>
          </p:nvSpPr>
          <p:spPr>
            <a:xfrm>
              <a:off x="7539366" y="4849653"/>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8244" y="9049"/>
                    <a:pt x="8244" y="8096"/>
                    <a:pt x="8244" y="7144"/>
                  </a:cubicBezTo>
                  <a:cubicBezTo>
                    <a:pt x="7291" y="8096"/>
                    <a:pt x="6339" y="8096"/>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A53A73C5-06EA-4C07-9BE0-12502E4D01FF}"/>
                </a:ext>
              </a:extLst>
            </p:cNvPr>
            <p:cNvSpPr/>
            <p:nvPr/>
          </p:nvSpPr>
          <p:spPr>
            <a:xfrm>
              <a:off x="7586186" y="473112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AFDD204A-6603-4A53-9090-D3046BF35B94}"/>
                </a:ext>
              </a:extLst>
            </p:cNvPr>
            <p:cNvSpPr/>
            <p:nvPr/>
          </p:nvSpPr>
          <p:spPr>
            <a:xfrm>
              <a:off x="7540466" y="4847748"/>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8096"/>
                    <a:pt x="7144" y="9049"/>
                  </a:cubicBezTo>
                  <a:cubicBezTo>
                    <a:pt x="8096" y="8096"/>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878CD51A-EDB3-4A03-AADE-69B6CDFD04C8}"/>
                </a:ext>
              </a:extLst>
            </p:cNvPr>
            <p:cNvSpPr/>
            <p:nvPr/>
          </p:nvSpPr>
          <p:spPr>
            <a:xfrm>
              <a:off x="7419076" y="499824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6C19D3EF-8ECB-498E-89D8-DE52E352B343}"/>
                </a:ext>
              </a:extLst>
            </p:cNvPr>
            <p:cNvSpPr/>
            <p:nvPr/>
          </p:nvSpPr>
          <p:spPr>
            <a:xfrm>
              <a:off x="7419499" y="4999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40E49DAE-4B1E-435D-9F7F-3243A734B389}"/>
                </a:ext>
              </a:extLst>
            </p:cNvPr>
            <p:cNvSpPr/>
            <p:nvPr/>
          </p:nvSpPr>
          <p:spPr>
            <a:xfrm>
              <a:off x="7418546" y="499919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FA4CD129-CE67-43FB-A8C3-8F0621E199A6}"/>
                </a:ext>
              </a:extLst>
            </p:cNvPr>
            <p:cNvSpPr/>
            <p:nvPr/>
          </p:nvSpPr>
          <p:spPr>
            <a:xfrm>
              <a:off x="7431881" y="49844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64BEC8E9-158C-4C08-8CC4-61643BEF9307}"/>
                </a:ext>
              </a:extLst>
            </p:cNvPr>
            <p:cNvSpPr/>
            <p:nvPr/>
          </p:nvSpPr>
          <p:spPr>
            <a:xfrm>
              <a:off x="7430611" y="4980146"/>
              <a:ext cx="19050" cy="9525"/>
            </a:xfrm>
            <a:custGeom>
              <a:avLst/>
              <a:gdLst>
                <a:gd name="connsiteX0" fmla="*/ 12224 w 19050"/>
                <a:gd name="connsiteY0" fmla="*/ 7144 h 9525"/>
                <a:gd name="connsiteX1" fmla="*/ 12224 w 19050"/>
                <a:gd name="connsiteY1" fmla="*/ 7144 h 9525"/>
              </a:gdLst>
              <a:ahLst/>
              <a:cxnLst>
                <a:cxn ang="0">
                  <a:pos x="connsiteX0" y="connsiteY0"/>
                </a:cxn>
                <a:cxn ang="0">
                  <a:pos x="connsiteX1" y="connsiteY1"/>
                </a:cxn>
              </a:cxnLst>
              <a:rect l="l" t="t" r="r" b="b"/>
              <a:pathLst>
                <a:path w="19050" h="9525">
                  <a:moveTo>
                    <a:pt x="12224" y="7144"/>
                  </a:moveTo>
                  <a:cubicBezTo>
                    <a:pt x="794" y="16669"/>
                    <a:pt x="12224" y="7144"/>
                    <a:pt x="1222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E648AEE8-620C-4143-BCF9-A0C477C36593}"/>
                </a:ext>
              </a:extLst>
            </p:cNvPr>
            <p:cNvSpPr/>
            <p:nvPr/>
          </p:nvSpPr>
          <p:spPr>
            <a:xfrm>
              <a:off x="7457555" y="497252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14764"/>
                    <a:pt x="7187" y="9049"/>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CD39297E-9E17-4927-B982-8801AC58C239}"/>
                </a:ext>
              </a:extLst>
            </p:cNvPr>
            <p:cNvSpPr/>
            <p:nvPr/>
          </p:nvSpPr>
          <p:spPr>
            <a:xfrm>
              <a:off x="7470674" y="4963579"/>
              <a:ext cx="9525" cy="9525"/>
            </a:xfrm>
            <a:custGeom>
              <a:avLst/>
              <a:gdLst>
                <a:gd name="connsiteX0" fmla="*/ 7403 w 9525"/>
                <a:gd name="connsiteY0" fmla="*/ 7517 h 9525"/>
                <a:gd name="connsiteX1" fmla="*/ 9308 w 9525"/>
                <a:gd name="connsiteY1" fmla="*/ 9423 h 9525"/>
                <a:gd name="connsiteX2" fmla="*/ 7403 w 9525"/>
                <a:gd name="connsiteY2" fmla="*/ 7517 h 9525"/>
              </a:gdLst>
              <a:ahLst/>
              <a:cxnLst>
                <a:cxn ang="0">
                  <a:pos x="connsiteX0" y="connsiteY0"/>
                </a:cxn>
                <a:cxn ang="0">
                  <a:pos x="connsiteX1" y="connsiteY1"/>
                </a:cxn>
                <a:cxn ang="0">
                  <a:pos x="connsiteX2" y="connsiteY2"/>
                </a:cxn>
              </a:cxnLst>
              <a:rect l="l" t="t" r="r" b="b"/>
              <a:pathLst>
                <a:path w="9525" h="9525">
                  <a:moveTo>
                    <a:pt x="7403" y="7517"/>
                  </a:moveTo>
                  <a:cubicBezTo>
                    <a:pt x="6451" y="9423"/>
                    <a:pt x="8356" y="8470"/>
                    <a:pt x="9308" y="9423"/>
                  </a:cubicBezTo>
                  <a:cubicBezTo>
                    <a:pt x="9308" y="7517"/>
                    <a:pt x="9308" y="6565"/>
                    <a:pt x="7403" y="7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C24B589D-A8E5-4924-A474-A3B990D8A529}"/>
                </a:ext>
              </a:extLst>
            </p:cNvPr>
            <p:cNvSpPr/>
            <p:nvPr/>
          </p:nvSpPr>
          <p:spPr>
            <a:xfrm>
              <a:off x="7516654" y="489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CCE837F7-260F-4D92-A2DD-5FA14F49B930}"/>
                </a:ext>
              </a:extLst>
            </p:cNvPr>
            <p:cNvSpPr/>
            <p:nvPr/>
          </p:nvSpPr>
          <p:spPr>
            <a:xfrm>
              <a:off x="7517951" y="4870608"/>
              <a:ext cx="9525" cy="9525"/>
            </a:xfrm>
            <a:custGeom>
              <a:avLst/>
              <a:gdLst>
                <a:gd name="connsiteX0" fmla="*/ 9657 w 9525"/>
                <a:gd name="connsiteY0" fmla="*/ 7144 h 9525"/>
                <a:gd name="connsiteX1" fmla="*/ 9657 w 9525"/>
                <a:gd name="connsiteY1" fmla="*/ 7144 h 9525"/>
              </a:gdLst>
              <a:ahLst/>
              <a:cxnLst>
                <a:cxn ang="0">
                  <a:pos x="connsiteX0" y="connsiteY0"/>
                </a:cxn>
                <a:cxn ang="0">
                  <a:pos x="connsiteX1" y="connsiteY1"/>
                </a:cxn>
              </a:cxnLst>
              <a:rect l="l" t="t" r="r" b="b"/>
              <a:pathLst>
                <a:path w="9525" h="9525">
                  <a:moveTo>
                    <a:pt x="9657" y="7144"/>
                  </a:moveTo>
                  <a:cubicBezTo>
                    <a:pt x="6799" y="9049"/>
                    <a:pt x="5847" y="10001"/>
                    <a:pt x="965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ACAC1542-2C1F-4DC2-90C9-BE44FE9C39F4}"/>
                </a:ext>
              </a:extLst>
            </p:cNvPr>
            <p:cNvSpPr/>
            <p:nvPr/>
          </p:nvSpPr>
          <p:spPr>
            <a:xfrm>
              <a:off x="7541018" y="4872141"/>
              <a:ext cx="9525" cy="9525"/>
            </a:xfrm>
            <a:custGeom>
              <a:avLst/>
              <a:gdLst>
                <a:gd name="connsiteX0" fmla="*/ 7545 w 9525"/>
                <a:gd name="connsiteY0" fmla="*/ 9421 h 9525"/>
                <a:gd name="connsiteX1" fmla="*/ 7545 w 9525"/>
                <a:gd name="connsiteY1" fmla="*/ 9421 h 9525"/>
              </a:gdLst>
              <a:ahLst/>
              <a:cxnLst>
                <a:cxn ang="0">
                  <a:pos x="connsiteX0" y="connsiteY0"/>
                </a:cxn>
                <a:cxn ang="0">
                  <a:pos x="connsiteX1" y="connsiteY1"/>
                </a:cxn>
              </a:cxnLst>
              <a:rect l="l" t="t" r="r" b="b"/>
              <a:pathLst>
                <a:path w="9525" h="9525">
                  <a:moveTo>
                    <a:pt x="7545" y="9421"/>
                  </a:moveTo>
                  <a:cubicBezTo>
                    <a:pt x="5639" y="13231"/>
                    <a:pt x="11355" y="2754"/>
                    <a:pt x="7545" y="94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539EC00D-1C20-4E5E-BA66-AB1D13D76C96}"/>
                </a:ext>
              </a:extLst>
            </p:cNvPr>
            <p:cNvSpPr/>
            <p:nvPr/>
          </p:nvSpPr>
          <p:spPr>
            <a:xfrm>
              <a:off x="7610951" y="471630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9049"/>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80D99290-D99D-452D-AAA0-B98AEBEEA689}"/>
                </a:ext>
              </a:extLst>
            </p:cNvPr>
            <p:cNvSpPr/>
            <p:nvPr/>
          </p:nvSpPr>
          <p:spPr>
            <a:xfrm>
              <a:off x="7614495" y="463819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9315" y="10001"/>
                    <a:pt x="10268" y="8096"/>
                    <a:pt x="8363" y="7144"/>
                  </a:cubicBezTo>
                  <a:cubicBezTo>
                    <a:pt x="8363" y="8096"/>
                    <a:pt x="6458" y="10001"/>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E3A921A5-9DDC-4567-8312-5709A528946D}"/>
                </a:ext>
              </a:extLst>
            </p:cNvPr>
            <p:cNvSpPr/>
            <p:nvPr/>
          </p:nvSpPr>
          <p:spPr>
            <a:xfrm>
              <a:off x="7567960" y="4422510"/>
              <a:ext cx="9525" cy="9525"/>
            </a:xfrm>
            <a:custGeom>
              <a:avLst/>
              <a:gdLst>
                <a:gd name="connsiteX0" fmla="*/ 7273 w 9525"/>
                <a:gd name="connsiteY0" fmla="*/ 7567 h 9525"/>
                <a:gd name="connsiteX1" fmla="*/ 7273 w 9525"/>
                <a:gd name="connsiteY1" fmla="*/ 7567 h 9525"/>
              </a:gdLst>
              <a:ahLst/>
              <a:cxnLst>
                <a:cxn ang="0">
                  <a:pos x="connsiteX0" y="connsiteY0"/>
                </a:cxn>
                <a:cxn ang="0">
                  <a:pos x="connsiteX1" y="connsiteY1"/>
                </a:cxn>
              </a:cxnLst>
              <a:rect l="l" t="t" r="r" b="b"/>
              <a:pathLst>
                <a:path w="9525" h="9525">
                  <a:moveTo>
                    <a:pt x="7273" y="7567"/>
                  </a:moveTo>
                  <a:cubicBezTo>
                    <a:pt x="11083" y="6615"/>
                    <a:pt x="6320" y="7567"/>
                    <a:pt x="727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9258E382-D967-46E7-81DC-9022BF5958D9}"/>
                </a:ext>
              </a:extLst>
            </p:cNvPr>
            <p:cNvSpPr/>
            <p:nvPr/>
          </p:nvSpPr>
          <p:spPr>
            <a:xfrm>
              <a:off x="7140416" y="43425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EF1EE902-DDEA-4885-8DE8-6A00A5DB2063}"/>
                </a:ext>
              </a:extLst>
            </p:cNvPr>
            <p:cNvSpPr/>
            <p:nvPr/>
          </p:nvSpPr>
          <p:spPr>
            <a:xfrm>
              <a:off x="7140863" y="4337314"/>
              <a:ext cx="9525" cy="9525"/>
            </a:xfrm>
            <a:custGeom>
              <a:avLst/>
              <a:gdLst>
                <a:gd name="connsiteX0" fmla="*/ 11459 w 9525"/>
                <a:gd name="connsiteY0" fmla="*/ 7990 h 9525"/>
                <a:gd name="connsiteX1" fmla="*/ 11459 w 9525"/>
                <a:gd name="connsiteY1" fmla="*/ 7990 h 9525"/>
              </a:gdLst>
              <a:ahLst/>
              <a:cxnLst>
                <a:cxn ang="0">
                  <a:pos x="connsiteX0" y="connsiteY0"/>
                </a:cxn>
                <a:cxn ang="0">
                  <a:pos x="connsiteX1" y="connsiteY1"/>
                </a:cxn>
              </a:cxnLst>
              <a:rect l="l" t="t" r="r" b="b"/>
              <a:pathLst>
                <a:path w="9525" h="9525">
                  <a:moveTo>
                    <a:pt x="11459" y="7990"/>
                  </a:moveTo>
                  <a:cubicBezTo>
                    <a:pt x="4792" y="6085"/>
                    <a:pt x="6697" y="7990"/>
                    <a:pt x="1145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76DABBDA-66C2-4496-A7CD-D8D88B7E830F}"/>
                </a:ext>
              </a:extLst>
            </p:cNvPr>
            <p:cNvSpPr/>
            <p:nvPr/>
          </p:nvSpPr>
          <p:spPr>
            <a:xfrm>
              <a:off x="7137559" y="42781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CFF19196-B1D1-4907-853C-1808A449DDE1}"/>
                </a:ext>
              </a:extLst>
            </p:cNvPr>
            <p:cNvSpPr/>
            <p:nvPr/>
          </p:nvSpPr>
          <p:spPr>
            <a:xfrm>
              <a:off x="7121366" y="4242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1C4EF09C-5E66-4DA0-B10C-E3C05B499EF2}"/>
                </a:ext>
              </a:extLst>
            </p:cNvPr>
            <p:cNvSpPr/>
            <p:nvPr/>
          </p:nvSpPr>
          <p:spPr>
            <a:xfrm>
              <a:off x="7120414" y="42352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3F679AE6-9F7A-4749-8280-CE28A400104E}"/>
                </a:ext>
              </a:extLst>
            </p:cNvPr>
            <p:cNvSpPr/>
            <p:nvPr/>
          </p:nvSpPr>
          <p:spPr>
            <a:xfrm>
              <a:off x="7137559" y="42772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C67E0053-E313-45FE-BAAE-237F3C9B3BC7}"/>
                </a:ext>
              </a:extLst>
            </p:cNvPr>
            <p:cNvSpPr/>
            <p:nvPr/>
          </p:nvSpPr>
          <p:spPr>
            <a:xfrm>
              <a:off x="7136606" y="4330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FCC7DB7E-7A6F-419A-ACDC-351AA09796BF}"/>
                </a:ext>
              </a:extLst>
            </p:cNvPr>
            <p:cNvSpPr/>
            <p:nvPr/>
          </p:nvSpPr>
          <p:spPr>
            <a:xfrm>
              <a:off x="7145179" y="429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3D399F39-E136-47D9-8183-AE64D80A4F7B}"/>
                </a:ext>
              </a:extLst>
            </p:cNvPr>
            <p:cNvSpPr/>
            <p:nvPr/>
          </p:nvSpPr>
          <p:spPr>
            <a:xfrm>
              <a:off x="7145602" y="4305312"/>
              <a:ext cx="9525" cy="9525"/>
            </a:xfrm>
            <a:custGeom>
              <a:avLst/>
              <a:gdLst>
                <a:gd name="connsiteX0" fmla="*/ 10530 w 9525"/>
                <a:gd name="connsiteY0" fmla="*/ 7608 h 9525"/>
                <a:gd name="connsiteX1" fmla="*/ 10530 w 9525"/>
                <a:gd name="connsiteY1" fmla="*/ 7608 h 9525"/>
              </a:gdLst>
              <a:ahLst/>
              <a:cxnLst>
                <a:cxn ang="0">
                  <a:pos x="connsiteX0" y="connsiteY0"/>
                </a:cxn>
                <a:cxn ang="0">
                  <a:pos x="connsiteX1" y="connsiteY1"/>
                </a:cxn>
              </a:cxnLst>
              <a:rect l="l" t="t" r="r" b="b"/>
              <a:pathLst>
                <a:path w="9525" h="9525">
                  <a:moveTo>
                    <a:pt x="10530" y="7608"/>
                  </a:moveTo>
                  <a:cubicBezTo>
                    <a:pt x="10530" y="5703"/>
                    <a:pt x="2910" y="10465"/>
                    <a:pt x="10530"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167DDB45-BE82-4E6E-A989-6AD0470D8DD4}"/>
                </a:ext>
              </a:extLst>
            </p:cNvPr>
            <p:cNvSpPr/>
            <p:nvPr/>
          </p:nvSpPr>
          <p:spPr>
            <a:xfrm>
              <a:off x="7147084" y="43267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B727AF2C-0E39-4455-B378-7D927E9746DE}"/>
                </a:ext>
              </a:extLst>
            </p:cNvPr>
            <p:cNvSpPr/>
            <p:nvPr/>
          </p:nvSpPr>
          <p:spPr>
            <a:xfrm>
              <a:off x="7143274" y="428410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3FD04C9D-A21B-4D7E-9AEC-6AF9B89D2C1D}"/>
                </a:ext>
              </a:extLst>
            </p:cNvPr>
            <p:cNvSpPr/>
            <p:nvPr/>
          </p:nvSpPr>
          <p:spPr>
            <a:xfrm>
              <a:off x="6871097" y="43238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80D25EFC-B4F4-4C6F-8F8E-30CAA00971D4}"/>
                </a:ext>
              </a:extLst>
            </p:cNvPr>
            <p:cNvSpPr/>
            <p:nvPr/>
          </p:nvSpPr>
          <p:spPr>
            <a:xfrm>
              <a:off x="6850300" y="4325461"/>
              <a:ext cx="9525" cy="9525"/>
            </a:xfrm>
            <a:custGeom>
              <a:avLst/>
              <a:gdLst>
                <a:gd name="connsiteX0" fmla="*/ 8653 w 9525"/>
                <a:gd name="connsiteY0" fmla="*/ 8414 h 9525"/>
                <a:gd name="connsiteX1" fmla="*/ 8653 w 9525"/>
                <a:gd name="connsiteY1" fmla="*/ 8414 h 9525"/>
              </a:gdLst>
              <a:ahLst/>
              <a:cxnLst>
                <a:cxn ang="0">
                  <a:pos x="connsiteX0" y="connsiteY0"/>
                </a:cxn>
                <a:cxn ang="0">
                  <a:pos x="connsiteX1" y="connsiteY1"/>
                </a:cxn>
              </a:cxnLst>
              <a:rect l="l" t="t" r="r" b="b"/>
              <a:pathLst>
                <a:path w="9525" h="9525">
                  <a:moveTo>
                    <a:pt x="8653" y="8414"/>
                  </a:moveTo>
                  <a:cubicBezTo>
                    <a:pt x="7700" y="8414"/>
                    <a:pt x="5795" y="5556"/>
                    <a:pt x="8653"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4B37DEF5-197C-4E81-B45A-15391C265F91}"/>
                </a:ext>
              </a:extLst>
            </p:cNvPr>
            <p:cNvSpPr/>
            <p:nvPr/>
          </p:nvSpPr>
          <p:spPr>
            <a:xfrm>
              <a:off x="7114699" y="42238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E906C5A3-B3C5-4E27-9D48-9C3259F595EE}"/>
                </a:ext>
              </a:extLst>
            </p:cNvPr>
            <p:cNvSpPr/>
            <p:nvPr/>
          </p:nvSpPr>
          <p:spPr>
            <a:xfrm>
              <a:off x="7003256" y="420290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6191" y="10954"/>
                    <a:pt x="8096" y="12859"/>
                  </a:cubicBezTo>
                  <a:cubicBezTo>
                    <a:pt x="8096" y="11906"/>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C40EC66C-3F31-43E5-BE01-85C8ADFAAD02}"/>
                </a:ext>
              </a:extLst>
            </p:cNvPr>
            <p:cNvSpPr/>
            <p:nvPr/>
          </p:nvSpPr>
          <p:spPr>
            <a:xfrm>
              <a:off x="7136606" y="4330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FE7A41C5-CFB7-47FE-9B72-6A738EEA98E6}"/>
                </a:ext>
              </a:extLst>
            </p:cNvPr>
            <p:cNvSpPr/>
            <p:nvPr/>
          </p:nvSpPr>
          <p:spPr>
            <a:xfrm>
              <a:off x="7004209" y="42086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FDDFF690-1F9D-462E-A2D4-0CF00F0C0ADD}"/>
                </a:ext>
              </a:extLst>
            </p:cNvPr>
            <p:cNvSpPr/>
            <p:nvPr/>
          </p:nvSpPr>
          <p:spPr>
            <a:xfrm>
              <a:off x="7088981" y="42076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980DCC79-3FF7-4858-B8CF-70C7BF99A146}"/>
                </a:ext>
              </a:extLst>
            </p:cNvPr>
            <p:cNvSpPr/>
            <p:nvPr/>
          </p:nvSpPr>
          <p:spPr>
            <a:xfrm>
              <a:off x="7105174" y="42229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C2A7637E-D9B9-4184-97CA-39D41C4D98E6}"/>
                </a:ext>
              </a:extLst>
            </p:cNvPr>
            <p:cNvSpPr/>
            <p:nvPr/>
          </p:nvSpPr>
          <p:spPr>
            <a:xfrm>
              <a:off x="7075752" y="4205777"/>
              <a:ext cx="9525" cy="9525"/>
            </a:xfrm>
            <a:custGeom>
              <a:avLst/>
              <a:gdLst>
                <a:gd name="connsiteX0" fmla="*/ 7990 w 9525"/>
                <a:gd name="connsiteY0" fmla="*/ 8082 h 9525"/>
                <a:gd name="connsiteX1" fmla="*/ 7990 w 9525"/>
                <a:gd name="connsiteY1" fmla="*/ 8082 h 9525"/>
              </a:gdLst>
              <a:ahLst/>
              <a:cxnLst>
                <a:cxn ang="0">
                  <a:pos x="connsiteX0" y="connsiteY0"/>
                </a:cxn>
                <a:cxn ang="0">
                  <a:pos x="connsiteX1" y="connsiteY1"/>
                </a:cxn>
              </a:cxnLst>
              <a:rect l="l" t="t" r="r" b="b"/>
              <a:pathLst>
                <a:path w="9525" h="9525">
                  <a:moveTo>
                    <a:pt x="7990" y="8082"/>
                  </a:moveTo>
                  <a:cubicBezTo>
                    <a:pt x="6085" y="5225"/>
                    <a:pt x="7990" y="9987"/>
                    <a:pt x="7990"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810C014E-76F1-4FAF-A106-BC7815A032DF}"/>
                </a:ext>
              </a:extLst>
            </p:cNvPr>
            <p:cNvSpPr/>
            <p:nvPr/>
          </p:nvSpPr>
          <p:spPr>
            <a:xfrm>
              <a:off x="7065169" y="42038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14C84041-BC59-49D3-8222-A65AE8B7FA5F}"/>
                </a:ext>
              </a:extLst>
            </p:cNvPr>
            <p:cNvSpPr/>
            <p:nvPr/>
          </p:nvSpPr>
          <p:spPr>
            <a:xfrm>
              <a:off x="6888004" y="42981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7144"/>
                    <a:pt x="7144" y="7144"/>
                  </a:cubicBezTo>
                  <a:cubicBezTo>
                    <a:pt x="9049"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F0BDE827-8272-49BA-A68C-9D43F26AD7E2}"/>
                </a:ext>
              </a:extLst>
            </p:cNvPr>
            <p:cNvSpPr/>
            <p:nvPr/>
          </p:nvSpPr>
          <p:spPr>
            <a:xfrm>
              <a:off x="7136289" y="433054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64AA94DC-D4FD-4C92-962E-0B295B1643A6}"/>
                </a:ext>
              </a:extLst>
            </p:cNvPr>
            <p:cNvSpPr/>
            <p:nvPr/>
          </p:nvSpPr>
          <p:spPr>
            <a:xfrm>
              <a:off x="7068026" y="42276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F39D97FC-7A37-43E0-B3CC-C94343FC1707}"/>
                </a:ext>
              </a:extLst>
            </p:cNvPr>
            <p:cNvSpPr/>
            <p:nvPr/>
          </p:nvSpPr>
          <p:spPr>
            <a:xfrm>
              <a:off x="6946106" y="4251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E2D5DFC7-910B-4295-A536-AF1F9A2EDA9B}"/>
                </a:ext>
              </a:extLst>
            </p:cNvPr>
            <p:cNvSpPr/>
            <p:nvPr/>
          </p:nvSpPr>
          <p:spPr>
            <a:xfrm>
              <a:off x="7063793" y="4224575"/>
              <a:ext cx="9525" cy="9525"/>
            </a:xfrm>
            <a:custGeom>
              <a:avLst/>
              <a:gdLst>
                <a:gd name="connsiteX0" fmla="*/ 7567 w 9525"/>
                <a:gd name="connsiteY0" fmla="*/ 9287 h 9525"/>
                <a:gd name="connsiteX1" fmla="*/ 7567 w 9525"/>
                <a:gd name="connsiteY1" fmla="*/ 9287 h 9525"/>
              </a:gdLst>
              <a:ahLst/>
              <a:cxnLst>
                <a:cxn ang="0">
                  <a:pos x="connsiteX0" y="connsiteY0"/>
                </a:cxn>
                <a:cxn ang="0">
                  <a:pos x="connsiteX1" y="connsiteY1"/>
                </a:cxn>
              </a:cxnLst>
              <a:rect l="l" t="t" r="r" b="b"/>
              <a:pathLst>
                <a:path w="9525" h="9525">
                  <a:moveTo>
                    <a:pt x="7567" y="9287"/>
                  </a:moveTo>
                  <a:cubicBezTo>
                    <a:pt x="7567" y="6429"/>
                    <a:pt x="6615" y="6429"/>
                    <a:pt x="7567"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9573DC9B-2335-401F-A1F9-1D980CAA7ACF}"/>
                </a:ext>
              </a:extLst>
            </p:cNvPr>
            <p:cNvSpPr/>
            <p:nvPr/>
          </p:nvSpPr>
          <p:spPr>
            <a:xfrm>
              <a:off x="6888004"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B86047C5-B482-4D26-8912-0FB059AD3E8B}"/>
                </a:ext>
              </a:extLst>
            </p:cNvPr>
            <p:cNvSpPr/>
            <p:nvPr/>
          </p:nvSpPr>
          <p:spPr>
            <a:xfrm>
              <a:off x="6844150" y="4198102"/>
              <a:ext cx="314325" cy="142875"/>
            </a:xfrm>
            <a:custGeom>
              <a:avLst/>
              <a:gdLst>
                <a:gd name="connsiteX0" fmla="*/ 49092 w 314325"/>
                <a:gd name="connsiteY0" fmla="*/ 119580 h 142875"/>
                <a:gd name="connsiteX1" fmla="*/ 48140 w 314325"/>
                <a:gd name="connsiteY1" fmla="*/ 102435 h 142875"/>
                <a:gd name="connsiteX2" fmla="*/ 49092 w 314325"/>
                <a:gd name="connsiteY2" fmla="*/ 102435 h 142875"/>
                <a:gd name="connsiteX3" fmla="*/ 51950 w 314325"/>
                <a:gd name="connsiteY3" fmla="*/ 100530 h 142875"/>
                <a:gd name="connsiteX4" fmla="*/ 55760 w 314325"/>
                <a:gd name="connsiteY4" fmla="*/ 108150 h 142875"/>
                <a:gd name="connsiteX5" fmla="*/ 124340 w 314325"/>
                <a:gd name="connsiteY5" fmla="*/ 48142 h 142875"/>
                <a:gd name="connsiteX6" fmla="*/ 124340 w 314325"/>
                <a:gd name="connsiteY6" fmla="*/ 47190 h 142875"/>
                <a:gd name="connsiteX7" fmla="*/ 263405 w 314325"/>
                <a:gd name="connsiteY7" fmla="*/ 41475 h 142875"/>
                <a:gd name="connsiteX8" fmla="*/ 277692 w 314325"/>
                <a:gd name="connsiteY8" fmla="*/ 57667 h 142875"/>
                <a:gd name="connsiteX9" fmla="*/ 299600 w 314325"/>
                <a:gd name="connsiteY9" fmla="*/ 105292 h 142875"/>
                <a:gd name="connsiteX10" fmla="*/ 302457 w 314325"/>
                <a:gd name="connsiteY10" fmla="*/ 119580 h 142875"/>
                <a:gd name="connsiteX11" fmla="*/ 306267 w 314325"/>
                <a:gd name="connsiteY11" fmla="*/ 134820 h 142875"/>
                <a:gd name="connsiteX12" fmla="*/ 298647 w 314325"/>
                <a:gd name="connsiteY12" fmla="*/ 139582 h 142875"/>
                <a:gd name="connsiteX13" fmla="*/ 303410 w 314325"/>
                <a:gd name="connsiteY13" fmla="*/ 144345 h 142875"/>
                <a:gd name="connsiteX14" fmla="*/ 301505 w 314325"/>
                <a:gd name="connsiteY14" fmla="*/ 143392 h 142875"/>
                <a:gd name="connsiteX15" fmla="*/ 302457 w 314325"/>
                <a:gd name="connsiteY15" fmla="*/ 128153 h 142875"/>
                <a:gd name="connsiteX16" fmla="*/ 295790 w 314325"/>
                <a:gd name="connsiteY16" fmla="*/ 97672 h 142875"/>
                <a:gd name="connsiteX17" fmla="*/ 299600 w 314325"/>
                <a:gd name="connsiteY17" fmla="*/ 95767 h 142875"/>
                <a:gd name="connsiteX18" fmla="*/ 299600 w 314325"/>
                <a:gd name="connsiteY18" fmla="*/ 86242 h 142875"/>
                <a:gd name="connsiteX19" fmla="*/ 281502 w 314325"/>
                <a:gd name="connsiteY19" fmla="*/ 53857 h 142875"/>
                <a:gd name="connsiteX20" fmla="*/ 288169 w 314325"/>
                <a:gd name="connsiteY20" fmla="*/ 50047 h 142875"/>
                <a:gd name="connsiteX21" fmla="*/ 288169 w 314325"/>
                <a:gd name="connsiteY21" fmla="*/ 47190 h 142875"/>
                <a:gd name="connsiteX22" fmla="*/ 282455 w 314325"/>
                <a:gd name="connsiteY22" fmla="*/ 34807 h 142875"/>
                <a:gd name="connsiteX23" fmla="*/ 274835 w 314325"/>
                <a:gd name="connsiteY23" fmla="*/ 37665 h 142875"/>
                <a:gd name="connsiteX24" fmla="*/ 265310 w 314325"/>
                <a:gd name="connsiteY24" fmla="*/ 31950 h 142875"/>
                <a:gd name="connsiteX25" fmla="*/ 259594 w 314325"/>
                <a:gd name="connsiteY25" fmla="*/ 23378 h 142875"/>
                <a:gd name="connsiteX26" fmla="*/ 259594 w 314325"/>
                <a:gd name="connsiteY26" fmla="*/ 29092 h 142875"/>
                <a:gd name="connsiteX27" fmla="*/ 203397 w 314325"/>
                <a:gd name="connsiteY27" fmla="*/ 15757 h 142875"/>
                <a:gd name="connsiteX28" fmla="*/ 200540 w 314325"/>
                <a:gd name="connsiteY28" fmla="*/ 8138 h 142875"/>
                <a:gd name="connsiteX29" fmla="*/ 188157 w 314325"/>
                <a:gd name="connsiteY29" fmla="*/ 15757 h 142875"/>
                <a:gd name="connsiteX30" fmla="*/ 168155 w 314325"/>
                <a:gd name="connsiteY30" fmla="*/ 16710 h 142875"/>
                <a:gd name="connsiteX31" fmla="*/ 160535 w 314325"/>
                <a:gd name="connsiteY31" fmla="*/ 7185 h 142875"/>
                <a:gd name="connsiteX32" fmla="*/ 55760 w 314325"/>
                <a:gd name="connsiteY32" fmla="*/ 66240 h 142875"/>
                <a:gd name="connsiteX33" fmla="*/ 52902 w 314325"/>
                <a:gd name="connsiteY33" fmla="*/ 77670 h 142875"/>
                <a:gd name="connsiteX34" fmla="*/ 55760 w 314325"/>
                <a:gd name="connsiteY34" fmla="*/ 81480 h 142875"/>
                <a:gd name="connsiteX35" fmla="*/ 7182 w 314325"/>
                <a:gd name="connsiteY35" fmla="*/ 127200 h 142875"/>
                <a:gd name="connsiteX36" fmla="*/ 24327 w 314325"/>
                <a:gd name="connsiteY36" fmla="*/ 140535 h 142875"/>
                <a:gd name="connsiteX37" fmla="*/ 24327 w 314325"/>
                <a:gd name="connsiteY37" fmla="*/ 139582 h 142875"/>
                <a:gd name="connsiteX38" fmla="*/ 24327 w 314325"/>
                <a:gd name="connsiteY38" fmla="*/ 132915 h 142875"/>
                <a:gd name="connsiteX39" fmla="*/ 36710 w 314325"/>
                <a:gd name="connsiteY39" fmla="*/ 115770 h 142875"/>
                <a:gd name="connsiteX40" fmla="*/ 49092 w 314325"/>
                <a:gd name="connsiteY40" fmla="*/ 119580 h 142875"/>
                <a:gd name="connsiteX41" fmla="*/ 68142 w 314325"/>
                <a:gd name="connsiteY41" fmla="*/ 87195 h 142875"/>
                <a:gd name="connsiteX42" fmla="*/ 68142 w 314325"/>
                <a:gd name="connsiteY42" fmla="*/ 87195 h 142875"/>
                <a:gd name="connsiteX43" fmla="*/ 70047 w 314325"/>
                <a:gd name="connsiteY43" fmla="*/ 85290 h 142875"/>
                <a:gd name="connsiteX44" fmla="*/ 70047 w 314325"/>
                <a:gd name="connsiteY44" fmla="*/ 85290 h 142875"/>
                <a:gd name="connsiteX45" fmla="*/ 51950 w 314325"/>
                <a:gd name="connsiteY45" fmla="*/ 74813 h 142875"/>
                <a:gd name="connsiteX46" fmla="*/ 51950 w 314325"/>
                <a:gd name="connsiteY46" fmla="*/ 7481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4325" h="142875">
                  <a:moveTo>
                    <a:pt x="49092" y="119580"/>
                  </a:moveTo>
                  <a:cubicBezTo>
                    <a:pt x="47187" y="121485"/>
                    <a:pt x="52902" y="106245"/>
                    <a:pt x="48140" y="102435"/>
                  </a:cubicBezTo>
                  <a:cubicBezTo>
                    <a:pt x="49092" y="104340"/>
                    <a:pt x="49092" y="104340"/>
                    <a:pt x="49092" y="102435"/>
                  </a:cubicBezTo>
                  <a:cubicBezTo>
                    <a:pt x="50997" y="107197"/>
                    <a:pt x="51950" y="107197"/>
                    <a:pt x="51950" y="100530"/>
                  </a:cubicBezTo>
                  <a:cubicBezTo>
                    <a:pt x="57665" y="105292"/>
                    <a:pt x="49092" y="104340"/>
                    <a:pt x="55760" y="108150"/>
                  </a:cubicBezTo>
                  <a:cubicBezTo>
                    <a:pt x="65285" y="104340"/>
                    <a:pt x="116719" y="56715"/>
                    <a:pt x="124340" y="48142"/>
                  </a:cubicBezTo>
                  <a:cubicBezTo>
                    <a:pt x="126244" y="51953"/>
                    <a:pt x="127197" y="51953"/>
                    <a:pt x="124340" y="47190"/>
                  </a:cubicBezTo>
                  <a:cubicBezTo>
                    <a:pt x="134817" y="45285"/>
                    <a:pt x="268167" y="37665"/>
                    <a:pt x="263405" y="41475"/>
                  </a:cubicBezTo>
                  <a:cubicBezTo>
                    <a:pt x="249117" y="52905"/>
                    <a:pt x="277692" y="58620"/>
                    <a:pt x="277692" y="57667"/>
                  </a:cubicBezTo>
                  <a:cubicBezTo>
                    <a:pt x="271977" y="56715"/>
                    <a:pt x="297694" y="96720"/>
                    <a:pt x="299600" y="105292"/>
                  </a:cubicBezTo>
                  <a:cubicBezTo>
                    <a:pt x="300552" y="106245"/>
                    <a:pt x="290075" y="116722"/>
                    <a:pt x="302457" y="119580"/>
                  </a:cubicBezTo>
                  <a:cubicBezTo>
                    <a:pt x="285312" y="115770"/>
                    <a:pt x="302457" y="131963"/>
                    <a:pt x="306267" y="134820"/>
                  </a:cubicBezTo>
                  <a:cubicBezTo>
                    <a:pt x="302457" y="137678"/>
                    <a:pt x="302457" y="140535"/>
                    <a:pt x="298647" y="139582"/>
                  </a:cubicBezTo>
                  <a:cubicBezTo>
                    <a:pt x="301505" y="142440"/>
                    <a:pt x="298647" y="144345"/>
                    <a:pt x="303410" y="144345"/>
                  </a:cubicBezTo>
                  <a:cubicBezTo>
                    <a:pt x="305315" y="143392"/>
                    <a:pt x="304362" y="142440"/>
                    <a:pt x="301505" y="143392"/>
                  </a:cubicBezTo>
                  <a:cubicBezTo>
                    <a:pt x="300552" y="143392"/>
                    <a:pt x="315792" y="132915"/>
                    <a:pt x="302457" y="128153"/>
                  </a:cubicBezTo>
                  <a:cubicBezTo>
                    <a:pt x="310077" y="117675"/>
                    <a:pt x="308172" y="106245"/>
                    <a:pt x="295790" y="97672"/>
                  </a:cubicBezTo>
                  <a:cubicBezTo>
                    <a:pt x="300552" y="97672"/>
                    <a:pt x="301505" y="97672"/>
                    <a:pt x="299600" y="95767"/>
                  </a:cubicBezTo>
                  <a:cubicBezTo>
                    <a:pt x="307219" y="92910"/>
                    <a:pt x="302457" y="91957"/>
                    <a:pt x="299600" y="86242"/>
                  </a:cubicBezTo>
                  <a:cubicBezTo>
                    <a:pt x="293885" y="64335"/>
                    <a:pt x="297694" y="59572"/>
                    <a:pt x="281502" y="53857"/>
                  </a:cubicBezTo>
                  <a:cubicBezTo>
                    <a:pt x="279597" y="48142"/>
                    <a:pt x="287217" y="51000"/>
                    <a:pt x="288169" y="50047"/>
                  </a:cubicBezTo>
                  <a:cubicBezTo>
                    <a:pt x="286265" y="51000"/>
                    <a:pt x="286265" y="50047"/>
                    <a:pt x="288169" y="47190"/>
                  </a:cubicBezTo>
                  <a:cubicBezTo>
                    <a:pt x="276740" y="45285"/>
                    <a:pt x="283407" y="43380"/>
                    <a:pt x="282455" y="34807"/>
                  </a:cubicBezTo>
                  <a:cubicBezTo>
                    <a:pt x="275787" y="34807"/>
                    <a:pt x="284360" y="35760"/>
                    <a:pt x="274835" y="37665"/>
                  </a:cubicBezTo>
                  <a:cubicBezTo>
                    <a:pt x="277692" y="25282"/>
                    <a:pt x="274835" y="33855"/>
                    <a:pt x="265310" y="31950"/>
                  </a:cubicBezTo>
                  <a:cubicBezTo>
                    <a:pt x="268167" y="27188"/>
                    <a:pt x="265310" y="21472"/>
                    <a:pt x="259594" y="23378"/>
                  </a:cubicBezTo>
                  <a:cubicBezTo>
                    <a:pt x="261500" y="26235"/>
                    <a:pt x="262452" y="23378"/>
                    <a:pt x="259594" y="29092"/>
                  </a:cubicBezTo>
                  <a:cubicBezTo>
                    <a:pt x="264357" y="11947"/>
                    <a:pt x="211017" y="12900"/>
                    <a:pt x="203397" y="15757"/>
                  </a:cubicBezTo>
                  <a:cubicBezTo>
                    <a:pt x="201492" y="10042"/>
                    <a:pt x="203397" y="10042"/>
                    <a:pt x="200540" y="8138"/>
                  </a:cubicBezTo>
                  <a:cubicBezTo>
                    <a:pt x="194825" y="9090"/>
                    <a:pt x="191015" y="13853"/>
                    <a:pt x="188157" y="15757"/>
                  </a:cubicBezTo>
                  <a:cubicBezTo>
                    <a:pt x="191015" y="3375"/>
                    <a:pt x="167202" y="13853"/>
                    <a:pt x="168155" y="16710"/>
                  </a:cubicBezTo>
                  <a:cubicBezTo>
                    <a:pt x="165297" y="18615"/>
                    <a:pt x="162440" y="8138"/>
                    <a:pt x="160535" y="7185"/>
                  </a:cubicBezTo>
                  <a:cubicBezTo>
                    <a:pt x="159582" y="5280"/>
                    <a:pt x="56712" y="70050"/>
                    <a:pt x="55760" y="66240"/>
                  </a:cubicBezTo>
                  <a:cubicBezTo>
                    <a:pt x="56712" y="71955"/>
                    <a:pt x="49092" y="76717"/>
                    <a:pt x="52902" y="77670"/>
                  </a:cubicBezTo>
                  <a:cubicBezTo>
                    <a:pt x="54807" y="78622"/>
                    <a:pt x="50997" y="72907"/>
                    <a:pt x="55760" y="81480"/>
                  </a:cubicBezTo>
                  <a:cubicBezTo>
                    <a:pt x="50044" y="77670"/>
                    <a:pt x="11944" y="121485"/>
                    <a:pt x="7182" y="127200"/>
                  </a:cubicBezTo>
                  <a:cubicBezTo>
                    <a:pt x="6230" y="131963"/>
                    <a:pt x="23375" y="140535"/>
                    <a:pt x="24327" y="140535"/>
                  </a:cubicBezTo>
                  <a:cubicBezTo>
                    <a:pt x="26232" y="134820"/>
                    <a:pt x="22422" y="138630"/>
                    <a:pt x="24327" y="139582"/>
                  </a:cubicBezTo>
                  <a:cubicBezTo>
                    <a:pt x="28137" y="140535"/>
                    <a:pt x="24327" y="132915"/>
                    <a:pt x="24327" y="132915"/>
                  </a:cubicBezTo>
                  <a:cubicBezTo>
                    <a:pt x="30994" y="134820"/>
                    <a:pt x="40519" y="123390"/>
                    <a:pt x="36710" y="115770"/>
                  </a:cubicBezTo>
                  <a:cubicBezTo>
                    <a:pt x="47187" y="121485"/>
                    <a:pt x="38615" y="119580"/>
                    <a:pt x="49092" y="119580"/>
                  </a:cubicBezTo>
                  <a:close/>
                  <a:moveTo>
                    <a:pt x="68142" y="87195"/>
                  </a:moveTo>
                  <a:cubicBezTo>
                    <a:pt x="68142" y="87195"/>
                    <a:pt x="67190" y="89100"/>
                    <a:pt x="68142" y="87195"/>
                  </a:cubicBezTo>
                  <a:close/>
                  <a:moveTo>
                    <a:pt x="70047" y="85290"/>
                  </a:moveTo>
                  <a:cubicBezTo>
                    <a:pt x="69094" y="86242"/>
                    <a:pt x="66237" y="83385"/>
                    <a:pt x="70047" y="85290"/>
                  </a:cubicBezTo>
                  <a:close/>
                  <a:moveTo>
                    <a:pt x="51950" y="74813"/>
                  </a:moveTo>
                  <a:cubicBezTo>
                    <a:pt x="51950" y="73860"/>
                    <a:pt x="53855" y="78622"/>
                    <a:pt x="51950" y="748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6F316BB7-D06C-442F-8A34-4EC858B867E3}"/>
                </a:ext>
              </a:extLst>
            </p:cNvPr>
            <p:cNvSpPr/>
            <p:nvPr/>
          </p:nvSpPr>
          <p:spPr>
            <a:xfrm>
              <a:off x="6890861" y="4269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C4EC5DA2-4E06-4256-9FE0-597BB1959632}"/>
                </a:ext>
              </a:extLst>
            </p:cNvPr>
            <p:cNvSpPr/>
            <p:nvPr/>
          </p:nvSpPr>
          <p:spPr>
            <a:xfrm>
              <a:off x="7137135" y="427910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EEF731C0-8097-4D9A-9C33-28C2128319A3}"/>
                </a:ext>
              </a:extLst>
            </p:cNvPr>
            <p:cNvSpPr/>
            <p:nvPr/>
          </p:nvSpPr>
          <p:spPr>
            <a:xfrm>
              <a:off x="6943778" y="4253917"/>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86FB55AD-B42A-40F2-B84B-AAD144BE3577}"/>
                </a:ext>
              </a:extLst>
            </p:cNvPr>
            <p:cNvSpPr/>
            <p:nvPr/>
          </p:nvSpPr>
          <p:spPr>
            <a:xfrm>
              <a:off x="7132796" y="42981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C26B8AFB-F57F-4A73-9607-C5CF4C2ED798}"/>
                </a:ext>
              </a:extLst>
            </p:cNvPr>
            <p:cNvSpPr/>
            <p:nvPr/>
          </p:nvSpPr>
          <p:spPr>
            <a:xfrm>
              <a:off x="7132796" y="43057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740A071F-F03D-4D07-90B2-E62317339030}"/>
                </a:ext>
              </a:extLst>
            </p:cNvPr>
            <p:cNvSpPr/>
            <p:nvPr/>
          </p:nvSpPr>
          <p:spPr>
            <a:xfrm>
              <a:off x="7133749" y="43114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CC5D4206-6D02-432F-B002-6C3A7CC573CD}"/>
                </a:ext>
              </a:extLst>
            </p:cNvPr>
            <p:cNvSpPr/>
            <p:nvPr/>
          </p:nvSpPr>
          <p:spPr>
            <a:xfrm>
              <a:off x="7092368" y="42381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70978757-E329-4703-98EC-5AB0D50566DB}"/>
                </a:ext>
              </a:extLst>
            </p:cNvPr>
            <p:cNvSpPr/>
            <p:nvPr/>
          </p:nvSpPr>
          <p:spPr>
            <a:xfrm>
              <a:off x="7112794" y="4252436"/>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577AE098-F6A5-48B1-AFA1-21B6ECBC9A36}"/>
                </a:ext>
              </a:extLst>
            </p:cNvPr>
            <p:cNvSpPr/>
            <p:nvPr/>
          </p:nvSpPr>
          <p:spPr>
            <a:xfrm>
              <a:off x="7068979" y="42282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8337065A-D3EE-4378-A6E6-064A1267DB1C}"/>
                </a:ext>
              </a:extLst>
            </p:cNvPr>
            <p:cNvSpPr/>
            <p:nvPr/>
          </p:nvSpPr>
          <p:spPr>
            <a:xfrm>
              <a:off x="7112794" y="425148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8096" y="8096"/>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82CE0FE5-4E5B-429B-B7EC-36E9C7D69B20}"/>
                </a:ext>
              </a:extLst>
            </p:cNvPr>
            <p:cNvSpPr/>
            <p:nvPr/>
          </p:nvSpPr>
          <p:spPr>
            <a:xfrm>
              <a:off x="7136606" y="43362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591597B3-B32B-4677-A1A1-6DDE8CFBBC9F}"/>
                </a:ext>
              </a:extLst>
            </p:cNvPr>
            <p:cNvSpPr/>
            <p:nvPr/>
          </p:nvSpPr>
          <p:spPr>
            <a:xfrm>
              <a:off x="7137559" y="43362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3E89F24B-CCE9-4F76-8811-FD124BED5722}"/>
                </a:ext>
              </a:extLst>
            </p:cNvPr>
            <p:cNvSpPr/>
            <p:nvPr/>
          </p:nvSpPr>
          <p:spPr>
            <a:xfrm>
              <a:off x="7137797" y="433720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9F787BCD-FA69-4220-AE08-C3B5ED677C9A}"/>
                </a:ext>
              </a:extLst>
            </p:cNvPr>
            <p:cNvSpPr/>
            <p:nvPr/>
          </p:nvSpPr>
          <p:spPr>
            <a:xfrm>
              <a:off x="7135654" y="432863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B8748F0F-B269-402C-B698-A7081CF5D58D}"/>
                </a:ext>
              </a:extLst>
            </p:cNvPr>
            <p:cNvSpPr/>
            <p:nvPr/>
          </p:nvSpPr>
          <p:spPr>
            <a:xfrm>
              <a:off x="7135506" y="432577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3811"/>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F04F3800-8339-460F-A68C-08AEF91057C7}"/>
                </a:ext>
              </a:extLst>
            </p:cNvPr>
            <p:cNvSpPr/>
            <p:nvPr/>
          </p:nvSpPr>
          <p:spPr>
            <a:xfrm>
              <a:off x="714708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D9DCDC64-D24E-4256-9EB0-5A585CF28C20}"/>
                </a:ext>
              </a:extLst>
            </p:cNvPr>
            <p:cNvSpPr/>
            <p:nvPr/>
          </p:nvSpPr>
          <p:spPr>
            <a:xfrm>
              <a:off x="7148036" y="430696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1"/>
                    <a:pt x="9049" y="7858"/>
                    <a:pt x="9049"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2DC3B7B3-F183-4AE7-90C9-1CD2F8274A93}"/>
                </a:ext>
              </a:extLst>
            </p:cNvPr>
            <p:cNvSpPr/>
            <p:nvPr/>
          </p:nvSpPr>
          <p:spPr>
            <a:xfrm>
              <a:off x="7134701" y="4263471"/>
              <a:ext cx="9525" cy="9525"/>
            </a:xfrm>
            <a:custGeom>
              <a:avLst/>
              <a:gdLst>
                <a:gd name="connsiteX0" fmla="*/ 7144 w 9525"/>
                <a:gd name="connsiteY0" fmla="*/ 8491 h 9525"/>
                <a:gd name="connsiteX1" fmla="*/ 10001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10001" y="7538"/>
                  </a:lnTo>
                  <a:cubicBezTo>
                    <a:pt x="8096" y="6586"/>
                    <a:pt x="8096"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250CF856-7F9C-4C79-ABB5-3323C39CE199}"/>
                </a:ext>
              </a:extLst>
            </p:cNvPr>
            <p:cNvSpPr/>
            <p:nvPr/>
          </p:nvSpPr>
          <p:spPr>
            <a:xfrm>
              <a:off x="711850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F9FC5FC9-4CC3-4069-A7A3-01A4AD29B306}"/>
                </a:ext>
              </a:extLst>
            </p:cNvPr>
            <p:cNvSpPr/>
            <p:nvPr/>
          </p:nvSpPr>
          <p:spPr>
            <a:xfrm>
              <a:off x="7130906" y="4249028"/>
              <a:ext cx="9525" cy="9525"/>
            </a:xfrm>
            <a:custGeom>
              <a:avLst/>
              <a:gdLst>
                <a:gd name="connsiteX0" fmla="*/ 8082 w 9525"/>
                <a:gd name="connsiteY0" fmla="*/ 7694 h 9525"/>
                <a:gd name="connsiteX1" fmla="*/ 8082 w 9525"/>
                <a:gd name="connsiteY1" fmla="*/ 7694 h 9525"/>
              </a:gdLst>
              <a:ahLst/>
              <a:cxnLst>
                <a:cxn ang="0">
                  <a:pos x="connsiteX0" y="connsiteY0"/>
                </a:cxn>
                <a:cxn ang="0">
                  <a:pos x="connsiteX1" y="connsiteY1"/>
                </a:cxn>
              </a:cxnLst>
              <a:rect l="l" t="t" r="r" b="b"/>
              <a:pathLst>
                <a:path w="9525" h="9525">
                  <a:moveTo>
                    <a:pt x="8082" y="7694"/>
                  </a:moveTo>
                  <a:cubicBezTo>
                    <a:pt x="9987" y="9599"/>
                    <a:pt x="5225" y="5789"/>
                    <a:pt x="8082"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2EAFFB19-B8C8-4680-A458-77494323B593}"/>
                </a:ext>
              </a:extLst>
            </p:cNvPr>
            <p:cNvSpPr/>
            <p:nvPr/>
          </p:nvSpPr>
          <p:spPr>
            <a:xfrm>
              <a:off x="7068026" y="4201800"/>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8096"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B001BAFD-32E5-409A-AEB4-483C96E12610}"/>
                </a:ext>
              </a:extLst>
            </p:cNvPr>
            <p:cNvSpPr/>
            <p:nvPr/>
          </p:nvSpPr>
          <p:spPr>
            <a:xfrm>
              <a:off x="7031831" y="4200915"/>
              <a:ext cx="9525" cy="9525"/>
            </a:xfrm>
            <a:custGeom>
              <a:avLst/>
              <a:gdLst>
                <a:gd name="connsiteX0" fmla="*/ 9049 w 9525"/>
                <a:gd name="connsiteY0" fmla="*/ 9135 h 9525"/>
                <a:gd name="connsiteX1" fmla="*/ 7144 w 9525"/>
                <a:gd name="connsiteY1" fmla="*/ 8182 h 9525"/>
                <a:gd name="connsiteX2" fmla="*/ 9049 w 9525"/>
                <a:gd name="connsiteY2" fmla="*/ 9135 h 9525"/>
              </a:gdLst>
              <a:ahLst/>
              <a:cxnLst>
                <a:cxn ang="0">
                  <a:pos x="connsiteX0" y="connsiteY0"/>
                </a:cxn>
                <a:cxn ang="0">
                  <a:pos x="connsiteX1" y="connsiteY1"/>
                </a:cxn>
                <a:cxn ang="0">
                  <a:pos x="connsiteX2" y="connsiteY2"/>
                </a:cxn>
              </a:cxnLst>
              <a:rect l="l" t="t" r="r" b="b"/>
              <a:pathLst>
                <a:path w="9525" h="9525">
                  <a:moveTo>
                    <a:pt x="9049" y="9135"/>
                  </a:moveTo>
                  <a:cubicBezTo>
                    <a:pt x="9049" y="7230"/>
                    <a:pt x="7144" y="6277"/>
                    <a:pt x="7144" y="8182"/>
                  </a:cubicBezTo>
                  <a:cubicBezTo>
                    <a:pt x="7144" y="8182"/>
                    <a:pt x="8096" y="10087"/>
                    <a:pt x="9049"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3717709F-B369-4379-B990-378642FFA9D3}"/>
                </a:ext>
              </a:extLst>
            </p:cNvPr>
            <p:cNvSpPr/>
            <p:nvPr/>
          </p:nvSpPr>
          <p:spPr>
            <a:xfrm>
              <a:off x="6937110" y="4227353"/>
              <a:ext cx="9525" cy="9525"/>
            </a:xfrm>
            <a:custGeom>
              <a:avLst/>
              <a:gdLst>
                <a:gd name="connsiteX0" fmla="*/ 7567 w 9525"/>
                <a:gd name="connsiteY0" fmla="*/ 8414 h 9525"/>
                <a:gd name="connsiteX1" fmla="*/ 7567 w 9525"/>
                <a:gd name="connsiteY1" fmla="*/ 8414 h 9525"/>
              </a:gdLst>
              <a:ahLst/>
              <a:cxnLst>
                <a:cxn ang="0">
                  <a:pos x="connsiteX0" y="connsiteY0"/>
                </a:cxn>
                <a:cxn ang="0">
                  <a:pos x="connsiteX1" y="connsiteY1"/>
                </a:cxn>
              </a:cxnLst>
              <a:rect l="l" t="t" r="r" b="b"/>
              <a:pathLst>
                <a:path w="9525" h="9525">
                  <a:moveTo>
                    <a:pt x="7567" y="8414"/>
                  </a:moveTo>
                  <a:cubicBezTo>
                    <a:pt x="6615" y="5556"/>
                    <a:pt x="7567" y="8414"/>
                    <a:pt x="756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7A3E98E0-DE39-4B42-A8B6-60EBA2B7D827}"/>
                </a:ext>
              </a:extLst>
            </p:cNvPr>
            <p:cNvSpPr/>
            <p:nvPr/>
          </p:nvSpPr>
          <p:spPr>
            <a:xfrm>
              <a:off x="7542371" y="440316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EEA0263C-9BE5-4C24-A625-5D05E259668B}"/>
                </a:ext>
              </a:extLst>
            </p:cNvPr>
            <p:cNvSpPr/>
            <p:nvPr/>
          </p:nvSpPr>
          <p:spPr>
            <a:xfrm>
              <a:off x="7539877" y="4396263"/>
              <a:ext cx="9525" cy="9525"/>
            </a:xfrm>
            <a:custGeom>
              <a:avLst/>
              <a:gdLst>
                <a:gd name="connsiteX0" fmla="*/ 11543 w 9525"/>
                <a:gd name="connsiteY0" fmla="*/ 7144 h 9525"/>
                <a:gd name="connsiteX1" fmla="*/ 11543 w 9525"/>
                <a:gd name="connsiteY1" fmla="*/ 7144 h 9525"/>
              </a:gdLst>
              <a:ahLst/>
              <a:cxnLst>
                <a:cxn ang="0">
                  <a:pos x="connsiteX0" y="connsiteY0"/>
                </a:cxn>
                <a:cxn ang="0">
                  <a:pos x="connsiteX1" y="connsiteY1"/>
                </a:cxn>
              </a:cxnLst>
              <a:rect l="l" t="t" r="r" b="b"/>
              <a:pathLst>
                <a:path w="9525" h="9525">
                  <a:moveTo>
                    <a:pt x="11543" y="7144"/>
                  </a:moveTo>
                  <a:cubicBezTo>
                    <a:pt x="3923" y="9049"/>
                    <a:pt x="7733" y="10001"/>
                    <a:pt x="115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xmlns="" id="{33FD9133-15C9-43EB-BD53-DC281AD53E57}"/>
                </a:ext>
              </a:extLst>
            </p:cNvPr>
            <p:cNvSpPr/>
            <p:nvPr/>
          </p:nvSpPr>
          <p:spPr>
            <a:xfrm>
              <a:off x="7500461" y="43486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xmlns="" id="{1852E333-B815-49CF-9406-2BE7357B8471}"/>
                </a:ext>
              </a:extLst>
            </p:cNvPr>
            <p:cNvSpPr/>
            <p:nvPr/>
          </p:nvSpPr>
          <p:spPr>
            <a:xfrm>
              <a:off x="7469029" y="43229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xmlns="" id="{1BA4855B-E467-46B9-BD1B-0DF956AACB95}"/>
                </a:ext>
              </a:extLst>
            </p:cNvPr>
            <p:cNvSpPr/>
            <p:nvPr/>
          </p:nvSpPr>
          <p:spPr>
            <a:xfrm>
              <a:off x="7465219" y="43162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xmlns="" id="{583829A5-E3AA-4788-A7B4-D9192E1597A2}"/>
                </a:ext>
              </a:extLst>
            </p:cNvPr>
            <p:cNvSpPr/>
            <p:nvPr/>
          </p:nvSpPr>
          <p:spPr>
            <a:xfrm>
              <a:off x="7500038" y="4346733"/>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lnTo>
                    <a:pt x="7567" y="7144"/>
                  </a:ln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xmlns="" id="{F81CFB97-C70A-4921-A893-43579293C709}"/>
                </a:ext>
              </a:extLst>
            </p:cNvPr>
            <p:cNvSpPr/>
            <p:nvPr/>
          </p:nvSpPr>
          <p:spPr>
            <a:xfrm>
              <a:off x="7531894" y="4395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xmlns="" id="{E3D9243F-51A0-4EA6-BFC8-CE63348C318C}"/>
                </a:ext>
              </a:extLst>
            </p:cNvPr>
            <p:cNvSpPr/>
            <p:nvPr/>
          </p:nvSpPr>
          <p:spPr>
            <a:xfrm>
              <a:off x="7516654" y="43573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xmlns="" id="{86C35691-F405-4549-9A2C-ED1DE5A48C62}"/>
                </a:ext>
              </a:extLst>
            </p:cNvPr>
            <p:cNvSpPr/>
            <p:nvPr/>
          </p:nvSpPr>
          <p:spPr>
            <a:xfrm>
              <a:off x="7524787" y="4366422"/>
              <a:ext cx="9525" cy="9525"/>
            </a:xfrm>
            <a:custGeom>
              <a:avLst/>
              <a:gdLst>
                <a:gd name="connsiteX0" fmla="*/ 9488 w 9525"/>
                <a:gd name="connsiteY0" fmla="*/ 7458 h 9525"/>
                <a:gd name="connsiteX1" fmla="*/ 9488 w 9525"/>
                <a:gd name="connsiteY1" fmla="*/ 7458 h 9525"/>
              </a:gdLst>
              <a:ahLst/>
              <a:cxnLst>
                <a:cxn ang="0">
                  <a:pos x="connsiteX0" y="connsiteY0"/>
                </a:cxn>
                <a:cxn ang="0">
                  <a:pos x="connsiteX1" y="connsiteY1"/>
                </a:cxn>
              </a:cxnLst>
              <a:rect l="l" t="t" r="r" b="b"/>
              <a:pathLst>
                <a:path w="9525" h="9525">
                  <a:moveTo>
                    <a:pt x="9488" y="7458"/>
                  </a:moveTo>
                  <a:cubicBezTo>
                    <a:pt x="8536" y="5553"/>
                    <a:pt x="4726" y="13173"/>
                    <a:pt x="9488"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xmlns="" id="{57134200-CBDB-47B9-8BFA-FFEE32003C6D}"/>
                </a:ext>
              </a:extLst>
            </p:cNvPr>
            <p:cNvSpPr/>
            <p:nvPr/>
          </p:nvSpPr>
          <p:spPr>
            <a:xfrm>
              <a:off x="7538561" y="4385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xmlns="" id="{0EAAA3B8-A32D-445B-A752-E6FE34E9D8B0}"/>
                </a:ext>
              </a:extLst>
            </p:cNvPr>
            <p:cNvSpPr/>
            <p:nvPr/>
          </p:nvSpPr>
          <p:spPr>
            <a:xfrm>
              <a:off x="7509034" y="4350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xmlns="" id="{6E55079F-D886-455D-A73A-8A7B75C53A50}"/>
                </a:ext>
              </a:extLst>
            </p:cNvPr>
            <p:cNvSpPr/>
            <p:nvPr/>
          </p:nvSpPr>
          <p:spPr>
            <a:xfrm>
              <a:off x="7211854" y="43657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xmlns="" id="{8730B50A-D896-4640-B953-13D26A262D44}"/>
                </a:ext>
              </a:extLst>
            </p:cNvPr>
            <p:cNvSpPr/>
            <p:nvPr/>
          </p:nvSpPr>
          <p:spPr>
            <a:xfrm>
              <a:off x="7189629" y="4368323"/>
              <a:ext cx="9525" cy="9525"/>
            </a:xfrm>
            <a:custGeom>
              <a:avLst/>
              <a:gdLst>
                <a:gd name="connsiteX0" fmla="*/ 8414 w 9525"/>
                <a:gd name="connsiteY0" fmla="*/ 8414 h 9525"/>
                <a:gd name="connsiteX1" fmla="*/ 8414 w 9525"/>
                <a:gd name="connsiteY1" fmla="*/ 8414 h 9525"/>
              </a:gdLst>
              <a:ahLst/>
              <a:cxnLst>
                <a:cxn ang="0">
                  <a:pos x="connsiteX0" y="connsiteY0"/>
                </a:cxn>
                <a:cxn ang="0">
                  <a:pos x="connsiteX1" y="connsiteY1"/>
                </a:cxn>
              </a:cxnLst>
              <a:rect l="l" t="t" r="r" b="b"/>
              <a:pathLst>
                <a:path w="9525" h="9525">
                  <a:moveTo>
                    <a:pt x="8414" y="8414"/>
                  </a:moveTo>
                  <a:cubicBezTo>
                    <a:pt x="8414" y="8414"/>
                    <a:pt x="5556" y="5556"/>
                    <a:pt x="841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xmlns="" id="{2C83C752-6237-4208-94BB-87BB955BA600}"/>
                </a:ext>
              </a:extLst>
            </p:cNvPr>
            <p:cNvSpPr/>
            <p:nvPr/>
          </p:nvSpPr>
          <p:spPr>
            <a:xfrm>
              <a:off x="7485221" y="43067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xmlns="" id="{FDFA4A6A-BAFE-490E-903D-C0329471DBAB}"/>
                </a:ext>
              </a:extLst>
            </p:cNvPr>
            <p:cNvSpPr/>
            <p:nvPr/>
          </p:nvSpPr>
          <p:spPr>
            <a:xfrm>
              <a:off x="7370380" y="4270533"/>
              <a:ext cx="9525" cy="19050"/>
            </a:xfrm>
            <a:custGeom>
              <a:avLst/>
              <a:gdLst>
                <a:gd name="connsiteX0" fmla="*/ 8638 w 9525"/>
                <a:gd name="connsiteY0" fmla="*/ 7144 h 19050"/>
                <a:gd name="connsiteX1" fmla="*/ 7685 w 9525"/>
                <a:gd name="connsiteY1" fmla="*/ 12859 h 19050"/>
                <a:gd name="connsiteX2" fmla="*/ 8638 w 9525"/>
                <a:gd name="connsiteY2" fmla="*/ 7144 h 19050"/>
              </a:gdLst>
              <a:ahLst/>
              <a:cxnLst>
                <a:cxn ang="0">
                  <a:pos x="connsiteX0" y="connsiteY0"/>
                </a:cxn>
                <a:cxn ang="0">
                  <a:pos x="connsiteX1" y="connsiteY1"/>
                </a:cxn>
                <a:cxn ang="0">
                  <a:pos x="connsiteX2" y="connsiteY2"/>
                </a:cxn>
              </a:cxnLst>
              <a:rect l="l" t="t" r="r" b="b"/>
              <a:pathLst>
                <a:path w="9525" h="19050">
                  <a:moveTo>
                    <a:pt x="8638" y="7144"/>
                  </a:moveTo>
                  <a:cubicBezTo>
                    <a:pt x="9590" y="10001"/>
                    <a:pt x="5780" y="10001"/>
                    <a:pt x="7685" y="12859"/>
                  </a:cubicBezTo>
                  <a:cubicBezTo>
                    <a:pt x="7685" y="11906"/>
                    <a:pt x="10543" y="9049"/>
                    <a:pt x="86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xmlns="" id="{F7A32CA2-1E62-4992-84AB-7BD2C3E11954}"/>
                </a:ext>
              </a:extLst>
            </p:cNvPr>
            <p:cNvSpPr/>
            <p:nvPr/>
          </p:nvSpPr>
          <p:spPr>
            <a:xfrm>
              <a:off x="7531894" y="43953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xmlns="" id="{9F00805A-8377-46ED-9775-F7B724440120}"/>
                </a:ext>
              </a:extLst>
            </p:cNvPr>
            <p:cNvSpPr/>
            <p:nvPr/>
          </p:nvSpPr>
          <p:spPr>
            <a:xfrm>
              <a:off x="7370921"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xmlns="" id="{F7404EB6-416B-4059-AB1E-968480E1F1E5}"/>
                </a:ext>
              </a:extLst>
            </p:cNvPr>
            <p:cNvSpPr/>
            <p:nvPr/>
          </p:nvSpPr>
          <p:spPr>
            <a:xfrm>
              <a:off x="7457599" y="42943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xmlns="" id="{FB41F662-61F8-4A2B-9194-66EAFAF33ADA}"/>
                </a:ext>
              </a:extLst>
            </p:cNvPr>
            <p:cNvSpPr/>
            <p:nvPr/>
          </p:nvSpPr>
          <p:spPr>
            <a:xfrm>
              <a:off x="7475273" y="430791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xmlns="" id="{15BED240-ED02-41D8-95EB-7E14CA583298}"/>
                </a:ext>
              </a:extLst>
            </p:cNvPr>
            <p:cNvSpPr/>
            <p:nvPr/>
          </p:nvSpPr>
          <p:spPr>
            <a:xfrm>
              <a:off x="7444546" y="4292455"/>
              <a:ext cx="9525" cy="9525"/>
            </a:xfrm>
            <a:custGeom>
              <a:avLst/>
              <a:gdLst>
                <a:gd name="connsiteX0" fmla="*/ 7814 w 9525"/>
                <a:gd name="connsiteY0" fmla="*/ 8082 h 9525"/>
                <a:gd name="connsiteX1" fmla="*/ 7814 w 9525"/>
                <a:gd name="connsiteY1" fmla="*/ 8082 h 9525"/>
              </a:gdLst>
              <a:ahLst/>
              <a:cxnLst>
                <a:cxn ang="0">
                  <a:pos x="connsiteX0" y="connsiteY0"/>
                </a:cxn>
                <a:cxn ang="0">
                  <a:pos x="connsiteX1" y="connsiteY1"/>
                </a:cxn>
              </a:cxnLst>
              <a:rect l="l" t="t" r="r" b="b"/>
              <a:pathLst>
                <a:path w="9525" h="9525">
                  <a:moveTo>
                    <a:pt x="7814" y="8082"/>
                  </a:moveTo>
                  <a:cubicBezTo>
                    <a:pt x="5910" y="5225"/>
                    <a:pt x="8767" y="9987"/>
                    <a:pt x="7814"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xmlns="" id="{AAD7ED67-40A6-4C90-BC86-1C71197AD4AC}"/>
                </a:ext>
              </a:extLst>
            </p:cNvPr>
            <p:cNvSpPr/>
            <p:nvPr/>
          </p:nvSpPr>
          <p:spPr>
            <a:xfrm>
              <a:off x="7434739"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xmlns="" id="{C27D1C9A-6922-456B-85D3-2561208B4E64}"/>
                </a:ext>
              </a:extLst>
            </p:cNvPr>
            <p:cNvSpPr/>
            <p:nvPr/>
          </p:nvSpPr>
          <p:spPr>
            <a:xfrm>
              <a:off x="7230904" y="433816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9049"/>
                    <a:pt x="7144" y="8096"/>
                    <a:pt x="7144" y="7144"/>
                  </a:cubicBezTo>
                  <a:cubicBezTo>
                    <a:pt x="8096" y="9049"/>
                    <a:pt x="8096" y="10954"/>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xmlns="" id="{5A5FD933-B25C-49B1-8612-037987C4B3D7}"/>
                </a:ext>
              </a:extLst>
            </p:cNvPr>
            <p:cNvSpPr/>
            <p:nvPr/>
          </p:nvSpPr>
          <p:spPr>
            <a:xfrm>
              <a:off x="7532000" y="439435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9049"/>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xmlns="" id="{97448B08-F151-4292-9D8D-9BBD0806D84B}"/>
                </a:ext>
              </a:extLst>
            </p:cNvPr>
            <p:cNvSpPr/>
            <p:nvPr/>
          </p:nvSpPr>
          <p:spPr>
            <a:xfrm>
              <a:off x="7434739" y="43133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xmlns="" id="{7E5A5004-D72D-49CE-9F90-792CF62A4DC0}"/>
                </a:ext>
              </a:extLst>
            </p:cNvPr>
            <p:cNvSpPr/>
            <p:nvPr/>
          </p:nvSpPr>
          <p:spPr>
            <a:xfrm>
              <a:off x="7297579" y="4301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xmlns="" id="{81B9EC95-F27A-45ED-B575-93BC15F31064}"/>
                </a:ext>
              </a:extLst>
            </p:cNvPr>
            <p:cNvSpPr/>
            <p:nvPr/>
          </p:nvSpPr>
          <p:spPr>
            <a:xfrm>
              <a:off x="7429553" y="4309687"/>
              <a:ext cx="9525" cy="9525"/>
            </a:xfrm>
            <a:custGeom>
              <a:avLst/>
              <a:gdLst>
                <a:gd name="connsiteX0" fmla="*/ 7567 w 9525"/>
                <a:gd name="connsiteY0" fmla="*/ 8947 h 9525"/>
                <a:gd name="connsiteX1" fmla="*/ 7567 w 9525"/>
                <a:gd name="connsiteY1" fmla="*/ 8947 h 9525"/>
              </a:gdLst>
              <a:ahLst/>
              <a:cxnLst>
                <a:cxn ang="0">
                  <a:pos x="connsiteX0" y="connsiteY0"/>
                </a:cxn>
                <a:cxn ang="0">
                  <a:pos x="connsiteX1" y="connsiteY1"/>
                </a:cxn>
              </a:cxnLst>
              <a:rect l="l" t="t" r="r" b="b"/>
              <a:pathLst>
                <a:path w="9525" h="9525">
                  <a:moveTo>
                    <a:pt x="7567" y="8947"/>
                  </a:moveTo>
                  <a:cubicBezTo>
                    <a:pt x="7567" y="7042"/>
                    <a:pt x="6615" y="6090"/>
                    <a:pt x="7567"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xmlns="" id="{A44E5A51-40E2-45A9-BB17-A4B794E3C91F}"/>
                </a:ext>
              </a:extLst>
            </p:cNvPr>
            <p:cNvSpPr/>
            <p:nvPr/>
          </p:nvSpPr>
          <p:spPr>
            <a:xfrm>
              <a:off x="7230904" y="4339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xmlns="" id="{1FDF1B7B-61E7-4BCC-BD0C-CB5D2690D55E}"/>
                </a:ext>
              </a:extLst>
            </p:cNvPr>
            <p:cNvSpPr/>
            <p:nvPr/>
          </p:nvSpPr>
          <p:spPr>
            <a:xfrm>
              <a:off x="7186098" y="4262999"/>
              <a:ext cx="361950" cy="142875"/>
            </a:xfrm>
            <a:custGeom>
              <a:avLst/>
              <a:gdLst>
                <a:gd name="connsiteX0" fmla="*/ 48139 w 361950"/>
                <a:gd name="connsiteY0" fmla="*/ 95641 h 142875"/>
                <a:gd name="connsiteX1" fmla="*/ 49092 w 361950"/>
                <a:gd name="connsiteY1" fmla="*/ 78496 h 142875"/>
                <a:gd name="connsiteX2" fmla="*/ 50045 w 361950"/>
                <a:gd name="connsiteY2" fmla="*/ 78496 h 142875"/>
                <a:gd name="connsiteX3" fmla="*/ 52902 w 361950"/>
                <a:gd name="connsiteY3" fmla="*/ 76591 h 142875"/>
                <a:gd name="connsiteX4" fmla="*/ 56712 w 361950"/>
                <a:gd name="connsiteY4" fmla="*/ 84211 h 142875"/>
                <a:gd name="connsiteX5" fmla="*/ 138627 w 361950"/>
                <a:gd name="connsiteY5" fmla="*/ 35633 h 142875"/>
                <a:gd name="connsiteX6" fmla="*/ 139579 w 361950"/>
                <a:gd name="connsiteY6" fmla="*/ 34681 h 142875"/>
                <a:gd name="connsiteX7" fmla="*/ 295789 w 361950"/>
                <a:gd name="connsiteY7" fmla="*/ 62304 h 142875"/>
                <a:gd name="connsiteX8" fmla="*/ 288170 w 361950"/>
                <a:gd name="connsiteY8" fmla="*/ 74686 h 142875"/>
                <a:gd name="connsiteX9" fmla="*/ 345320 w 361950"/>
                <a:gd name="connsiteY9" fmla="*/ 118501 h 142875"/>
                <a:gd name="connsiteX10" fmla="*/ 358654 w 361950"/>
                <a:gd name="connsiteY10" fmla="*/ 129931 h 142875"/>
                <a:gd name="connsiteX11" fmla="*/ 355797 w 361950"/>
                <a:gd name="connsiteY11" fmla="*/ 138504 h 142875"/>
                <a:gd name="connsiteX12" fmla="*/ 363417 w 361950"/>
                <a:gd name="connsiteY12" fmla="*/ 140408 h 142875"/>
                <a:gd name="connsiteX13" fmla="*/ 361512 w 361950"/>
                <a:gd name="connsiteY13" fmla="*/ 141361 h 142875"/>
                <a:gd name="connsiteX14" fmla="*/ 352939 w 361950"/>
                <a:gd name="connsiteY14" fmla="*/ 128026 h 142875"/>
                <a:gd name="connsiteX15" fmla="*/ 328174 w 361950"/>
                <a:gd name="connsiteY15" fmla="*/ 104213 h 142875"/>
                <a:gd name="connsiteX16" fmla="*/ 330079 w 361950"/>
                <a:gd name="connsiteY16" fmla="*/ 101356 h 142875"/>
                <a:gd name="connsiteX17" fmla="*/ 324364 w 361950"/>
                <a:gd name="connsiteY17" fmla="*/ 93736 h 142875"/>
                <a:gd name="connsiteX18" fmla="*/ 291027 w 361950"/>
                <a:gd name="connsiteY18" fmla="*/ 71829 h 142875"/>
                <a:gd name="connsiteX19" fmla="*/ 294837 w 361950"/>
                <a:gd name="connsiteY19" fmla="*/ 65161 h 142875"/>
                <a:gd name="connsiteX20" fmla="*/ 284359 w 361950"/>
                <a:gd name="connsiteY20" fmla="*/ 51826 h 142875"/>
                <a:gd name="connsiteX21" fmla="*/ 306267 w 361950"/>
                <a:gd name="connsiteY21" fmla="*/ 57541 h 142875"/>
                <a:gd name="connsiteX22" fmla="*/ 295789 w 361950"/>
                <a:gd name="connsiteY22" fmla="*/ 53731 h 142875"/>
                <a:gd name="connsiteX23" fmla="*/ 289122 w 361950"/>
                <a:gd name="connsiteY23" fmla="*/ 46111 h 142875"/>
                <a:gd name="connsiteX24" fmla="*/ 290074 w 361950"/>
                <a:gd name="connsiteY24" fmla="*/ 51826 h 142875"/>
                <a:gd name="connsiteX25" fmla="*/ 231972 w 361950"/>
                <a:gd name="connsiteY25" fmla="*/ 31823 h 142875"/>
                <a:gd name="connsiteX26" fmla="*/ 231020 w 361950"/>
                <a:gd name="connsiteY26" fmla="*/ 23251 h 142875"/>
                <a:gd name="connsiteX27" fmla="*/ 215779 w 361950"/>
                <a:gd name="connsiteY27" fmla="*/ 27061 h 142875"/>
                <a:gd name="connsiteX28" fmla="*/ 193872 w 361950"/>
                <a:gd name="connsiteY28" fmla="*/ 21346 h 142875"/>
                <a:gd name="connsiteX29" fmla="*/ 190062 w 361950"/>
                <a:gd name="connsiteY29" fmla="*/ 9916 h 142875"/>
                <a:gd name="connsiteX30" fmla="*/ 65284 w 361950"/>
                <a:gd name="connsiteY30" fmla="*/ 50873 h 142875"/>
                <a:gd name="connsiteX31" fmla="*/ 63379 w 361950"/>
                <a:gd name="connsiteY31" fmla="*/ 42301 h 142875"/>
                <a:gd name="connsiteX32" fmla="*/ 58617 w 361950"/>
                <a:gd name="connsiteY32" fmla="*/ 54683 h 142875"/>
                <a:gd name="connsiteX33" fmla="*/ 61474 w 361950"/>
                <a:gd name="connsiteY33" fmla="*/ 58494 h 142875"/>
                <a:gd name="connsiteX34" fmla="*/ 7182 w 361950"/>
                <a:gd name="connsiteY34" fmla="*/ 106119 h 142875"/>
                <a:gd name="connsiteX35" fmla="*/ 24327 w 361950"/>
                <a:gd name="connsiteY35" fmla="*/ 119454 h 142875"/>
                <a:gd name="connsiteX36" fmla="*/ 24327 w 361950"/>
                <a:gd name="connsiteY36" fmla="*/ 118501 h 142875"/>
                <a:gd name="connsiteX37" fmla="*/ 37662 w 361950"/>
                <a:gd name="connsiteY37" fmla="*/ 93736 h 142875"/>
                <a:gd name="connsiteX38" fmla="*/ 48139 w 361950"/>
                <a:gd name="connsiteY38" fmla="*/ 95641 h 142875"/>
                <a:gd name="connsiteX39" fmla="*/ 70999 w 361950"/>
                <a:gd name="connsiteY39" fmla="*/ 64208 h 142875"/>
                <a:gd name="connsiteX40" fmla="*/ 70999 w 361950"/>
                <a:gd name="connsiteY40" fmla="*/ 64208 h 142875"/>
                <a:gd name="connsiteX41" fmla="*/ 73857 w 361950"/>
                <a:gd name="connsiteY41" fmla="*/ 62304 h 142875"/>
                <a:gd name="connsiteX42" fmla="*/ 73857 w 361950"/>
                <a:gd name="connsiteY42" fmla="*/ 62304 h 142875"/>
                <a:gd name="connsiteX43" fmla="*/ 56712 w 361950"/>
                <a:gd name="connsiteY43" fmla="*/ 49921 h 142875"/>
                <a:gd name="connsiteX44" fmla="*/ 56712 w 361950"/>
                <a:gd name="connsiteY44" fmla="*/ 4992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1950" h="142875">
                  <a:moveTo>
                    <a:pt x="48139" y="95641"/>
                  </a:moveTo>
                  <a:cubicBezTo>
                    <a:pt x="46234" y="97546"/>
                    <a:pt x="52902" y="81354"/>
                    <a:pt x="49092" y="78496"/>
                  </a:cubicBezTo>
                  <a:cubicBezTo>
                    <a:pt x="50045" y="80401"/>
                    <a:pt x="50045" y="80401"/>
                    <a:pt x="50045" y="78496"/>
                  </a:cubicBezTo>
                  <a:cubicBezTo>
                    <a:pt x="51949" y="84211"/>
                    <a:pt x="52902" y="83258"/>
                    <a:pt x="52902" y="76591"/>
                  </a:cubicBezTo>
                  <a:cubicBezTo>
                    <a:pt x="58617" y="81354"/>
                    <a:pt x="50045" y="80401"/>
                    <a:pt x="56712" y="84211"/>
                  </a:cubicBezTo>
                  <a:cubicBezTo>
                    <a:pt x="72904" y="77544"/>
                    <a:pt x="122434" y="45158"/>
                    <a:pt x="138627" y="35633"/>
                  </a:cubicBezTo>
                  <a:cubicBezTo>
                    <a:pt x="139579" y="40396"/>
                    <a:pt x="139579" y="39444"/>
                    <a:pt x="139579" y="34681"/>
                  </a:cubicBezTo>
                  <a:cubicBezTo>
                    <a:pt x="153867" y="36586"/>
                    <a:pt x="295789" y="62304"/>
                    <a:pt x="295789" y="62304"/>
                  </a:cubicBezTo>
                  <a:cubicBezTo>
                    <a:pt x="284359" y="77544"/>
                    <a:pt x="288170" y="75638"/>
                    <a:pt x="288170" y="74686"/>
                  </a:cubicBezTo>
                  <a:cubicBezTo>
                    <a:pt x="295789" y="72781"/>
                    <a:pt x="334842" y="123263"/>
                    <a:pt x="345320" y="118501"/>
                  </a:cubicBezTo>
                  <a:cubicBezTo>
                    <a:pt x="329127" y="125169"/>
                    <a:pt x="353892" y="128979"/>
                    <a:pt x="358654" y="129931"/>
                  </a:cubicBezTo>
                  <a:cubicBezTo>
                    <a:pt x="356749" y="134694"/>
                    <a:pt x="358654" y="137551"/>
                    <a:pt x="355797" y="138504"/>
                  </a:cubicBezTo>
                  <a:cubicBezTo>
                    <a:pt x="359607" y="139456"/>
                    <a:pt x="358654" y="143266"/>
                    <a:pt x="363417" y="140408"/>
                  </a:cubicBezTo>
                  <a:cubicBezTo>
                    <a:pt x="364370" y="138504"/>
                    <a:pt x="363417" y="138504"/>
                    <a:pt x="361512" y="141361"/>
                  </a:cubicBezTo>
                  <a:cubicBezTo>
                    <a:pt x="360559" y="141361"/>
                    <a:pt x="367227" y="124216"/>
                    <a:pt x="352939" y="128026"/>
                  </a:cubicBezTo>
                  <a:cubicBezTo>
                    <a:pt x="352939" y="114691"/>
                    <a:pt x="343414" y="106119"/>
                    <a:pt x="328174" y="104213"/>
                  </a:cubicBezTo>
                  <a:cubicBezTo>
                    <a:pt x="331984" y="102308"/>
                    <a:pt x="332937" y="101356"/>
                    <a:pt x="330079" y="101356"/>
                  </a:cubicBezTo>
                  <a:cubicBezTo>
                    <a:pt x="334842" y="94688"/>
                    <a:pt x="330079" y="96594"/>
                    <a:pt x="324364" y="93736"/>
                  </a:cubicBezTo>
                  <a:cubicBezTo>
                    <a:pt x="309124" y="75638"/>
                    <a:pt x="308172" y="71829"/>
                    <a:pt x="291027" y="71829"/>
                  </a:cubicBezTo>
                  <a:cubicBezTo>
                    <a:pt x="287217" y="67066"/>
                    <a:pt x="294837" y="67066"/>
                    <a:pt x="294837" y="65161"/>
                  </a:cubicBezTo>
                  <a:cubicBezTo>
                    <a:pt x="289122" y="58494"/>
                    <a:pt x="289122" y="63256"/>
                    <a:pt x="284359" y="51826"/>
                  </a:cubicBezTo>
                  <a:cubicBezTo>
                    <a:pt x="278645" y="53731"/>
                    <a:pt x="314839" y="51826"/>
                    <a:pt x="306267" y="57541"/>
                  </a:cubicBezTo>
                  <a:cubicBezTo>
                    <a:pt x="305314" y="44206"/>
                    <a:pt x="305314" y="54683"/>
                    <a:pt x="295789" y="53731"/>
                  </a:cubicBezTo>
                  <a:cubicBezTo>
                    <a:pt x="297695" y="48969"/>
                    <a:pt x="293884" y="43254"/>
                    <a:pt x="289122" y="46111"/>
                  </a:cubicBezTo>
                  <a:cubicBezTo>
                    <a:pt x="292932" y="48016"/>
                    <a:pt x="291979" y="46111"/>
                    <a:pt x="290074" y="51826"/>
                  </a:cubicBezTo>
                  <a:cubicBezTo>
                    <a:pt x="291979" y="39444"/>
                    <a:pt x="241497" y="29919"/>
                    <a:pt x="231972" y="31823"/>
                  </a:cubicBezTo>
                  <a:cubicBezTo>
                    <a:pt x="231020" y="25156"/>
                    <a:pt x="233877" y="26108"/>
                    <a:pt x="231020" y="23251"/>
                  </a:cubicBezTo>
                  <a:cubicBezTo>
                    <a:pt x="223399" y="23251"/>
                    <a:pt x="221495" y="26108"/>
                    <a:pt x="215779" y="27061"/>
                  </a:cubicBezTo>
                  <a:cubicBezTo>
                    <a:pt x="223399" y="13726"/>
                    <a:pt x="193872" y="21346"/>
                    <a:pt x="193872" y="21346"/>
                  </a:cubicBezTo>
                  <a:cubicBezTo>
                    <a:pt x="189109" y="16583"/>
                    <a:pt x="193872" y="15631"/>
                    <a:pt x="190062" y="9916"/>
                  </a:cubicBezTo>
                  <a:cubicBezTo>
                    <a:pt x="189109" y="-5324"/>
                    <a:pt x="55759" y="47063"/>
                    <a:pt x="65284" y="50873"/>
                  </a:cubicBezTo>
                  <a:cubicBezTo>
                    <a:pt x="66237" y="51826"/>
                    <a:pt x="63379" y="43254"/>
                    <a:pt x="63379" y="42301"/>
                  </a:cubicBezTo>
                  <a:cubicBezTo>
                    <a:pt x="63379" y="48016"/>
                    <a:pt x="55759" y="52779"/>
                    <a:pt x="58617" y="54683"/>
                  </a:cubicBezTo>
                  <a:cubicBezTo>
                    <a:pt x="60522" y="55636"/>
                    <a:pt x="56712" y="48969"/>
                    <a:pt x="61474" y="58494"/>
                  </a:cubicBezTo>
                  <a:cubicBezTo>
                    <a:pt x="53854" y="52779"/>
                    <a:pt x="12897" y="99451"/>
                    <a:pt x="7182" y="106119"/>
                  </a:cubicBezTo>
                  <a:cubicBezTo>
                    <a:pt x="6229" y="110881"/>
                    <a:pt x="23374" y="119454"/>
                    <a:pt x="24327" y="119454"/>
                  </a:cubicBezTo>
                  <a:cubicBezTo>
                    <a:pt x="26232" y="113738"/>
                    <a:pt x="22422" y="117548"/>
                    <a:pt x="24327" y="118501"/>
                  </a:cubicBezTo>
                  <a:cubicBezTo>
                    <a:pt x="19564" y="117548"/>
                    <a:pt x="43377" y="105166"/>
                    <a:pt x="37662" y="93736"/>
                  </a:cubicBezTo>
                  <a:cubicBezTo>
                    <a:pt x="47187" y="97546"/>
                    <a:pt x="37662" y="95641"/>
                    <a:pt x="48139" y="95641"/>
                  </a:cubicBezTo>
                  <a:close/>
                  <a:moveTo>
                    <a:pt x="70999" y="64208"/>
                  </a:moveTo>
                  <a:cubicBezTo>
                    <a:pt x="70999" y="64208"/>
                    <a:pt x="70047" y="65161"/>
                    <a:pt x="70999" y="64208"/>
                  </a:cubicBezTo>
                  <a:close/>
                  <a:moveTo>
                    <a:pt x="73857" y="62304"/>
                  </a:moveTo>
                  <a:cubicBezTo>
                    <a:pt x="71952" y="62304"/>
                    <a:pt x="70047" y="60398"/>
                    <a:pt x="73857" y="62304"/>
                  </a:cubicBezTo>
                  <a:close/>
                  <a:moveTo>
                    <a:pt x="56712" y="49921"/>
                  </a:moveTo>
                  <a:cubicBezTo>
                    <a:pt x="56712" y="48969"/>
                    <a:pt x="57664" y="53731"/>
                    <a:pt x="56712" y="499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xmlns="" id="{3E3CEF34-0FE9-4E18-BBDC-0B144939449D}"/>
                </a:ext>
              </a:extLst>
            </p:cNvPr>
            <p:cNvSpPr/>
            <p:nvPr/>
          </p:nvSpPr>
          <p:spPr>
            <a:xfrm>
              <a:off x="7236619" y="4309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xmlns="" id="{171747CA-A91B-4AF6-8727-B2D94122BDC0}"/>
                </a:ext>
              </a:extLst>
            </p:cNvPr>
            <p:cNvSpPr/>
            <p:nvPr/>
          </p:nvSpPr>
          <p:spPr>
            <a:xfrm>
              <a:off x="7500990" y="434863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xmlns="" id="{F3DCC8FA-45DD-4EC3-A624-96D88DC75822}"/>
                </a:ext>
              </a:extLst>
            </p:cNvPr>
            <p:cNvSpPr/>
            <p:nvPr/>
          </p:nvSpPr>
          <p:spPr>
            <a:xfrm>
              <a:off x="7294298" y="430249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6615"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xmlns="" id="{8C2FF33E-66A0-4A72-8EC7-A4133E8D4493}"/>
                </a:ext>
              </a:extLst>
            </p:cNvPr>
            <p:cNvSpPr/>
            <p:nvPr/>
          </p:nvSpPr>
          <p:spPr>
            <a:xfrm>
              <a:off x="7509034" y="43686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xmlns="" id="{9BF0D176-2F80-4B86-A67F-3E646E995BFA}"/>
                </a:ext>
              </a:extLst>
            </p:cNvPr>
            <p:cNvSpPr/>
            <p:nvPr/>
          </p:nvSpPr>
          <p:spPr>
            <a:xfrm>
              <a:off x="7514749" y="437435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xmlns="" id="{B13D527E-D1C8-4EB1-8040-ED285369303A}"/>
                </a:ext>
              </a:extLst>
            </p:cNvPr>
            <p:cNvSpPr/>
            <p:nvPr/>
          </p:nvSpPr>
          <p:spPr>
            <a:xfrm>
              <a:off x="7517606" y="43792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xmlns="" id="{685012B0-5F28-4DEE-AC41-3D6DE009E108}"/>
                </a:ext>
              </a:extLst>
            </p:cNvPr>
            <p:cNvSpPr/>
            <p:nvPr/>
          </p:nvSpPr>
          <p:spPr>
            <a:xfrm>
              <a:off x="7466024" y="4324826"/>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7291" y="7144"/>
                    <a:pt x="8244" y="7144"/>
                  </a:cubicBez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xmlns="" id="{2ECFF59C-B9CC-4A51-9150-88D9C79B415B}"/>
                </a:ext>
              </a:extLst>
            </p:cNvPr>
            <p:cNvSpPr/>
            <p:nvPr/>
          </p:nvSpPr>
          <p:spPr>
            <a:xfrm>
              <a:off x="7464266" y="43343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xmlns="" id="{BBEA2777-27E0-4D68-9815-506CEF712676}"/>
                </a:ext>
              </a:extLst>
            </p:cNvPr>
            <p:cNvSpPr/>
            <p:nvPr/>
          </p:nvSpPr>
          <p:spPr>
            <a:xfrm>
              <a:off x="7436644" y="43143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xmlns="" id="{A7248FB2-CE98-4894-93B6-1BB5DCFDA692}"/>
                </a:ext>
              </a:extLst>
            </p:cNvPr>
            <p:cNvSpPr/>
            <p:nvPr/>
          </p:nvSpPr>
          <p:spPr>
            <a:xfrm>
              <a:off x="7463314" y="433435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xmlns="" id="{01E5FCCE-E4A6-4AF4-999C-BDEB1E3D7C8E}"/>
                </a:ext>
              </a:extLst>
            </p:cNvPr>
            <p:cNvSpPr/>
            <p:nvPr/>
          </p:nvSpPr>
          <p:spPr>
            <a:xfrm>
              <a:off x="7535704" y="44000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xmlns="" id="{3C0C42E2-30DC-47BD-A503-D4E0D32B4E29}"/>
                </a:ext>
              </a:extLst>
            </p:cNvPr>
            <p:cNvSpPr/>
            <p:nvPr/>
          </p:nvSpPr>
          <p:spPr>
            <a:xfrm>
              <a:off x="7535704" y="43996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xmlns="" id="{00F9E285-CE72-430B-B1EA-D68CE2CF7501}"/>
                </a:ext>
              </a:extLst>
            </p:cNvPr>
            <p:cNvSpPr/>
            <p:nvPr/>
          </p:nvSpPr>
          <p:spPr>
            <a:xfrm>
              <a:off x="7536656" y="44000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xmlns="" id="{90D86353-513B-4135-9D39-EE6B7A7626C3}"/>
                </a:ext>
              </a:extLst>
            </p:cNvPr>
            <p:cNvSpPr/>
            <p:nvPr/>
          </p:nvSpPr>
          <p:spPr>
            <a:xfrm>
              <a:off x="7530518" y="43934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xmlns="" id="{A4B70A4A-50C2-40C4-97BA-AEA6B9EED336}"/>
                </a:ext>
              </a:extLst>
            </p:cNvPr>
            <p:cNvSpPr/>
            <p:nvPr/>
          </p:nvSpPr>
          <p:spPr>
            <a:xfrm>
              <a:off x="7529036" y="4391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381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xmlns="" id="{83FF702A-30D6-4DC0-99D1-BE545CB640D3}"/>
                </a:ext>
              </a:extLst>
            </p:cNvPr>
            <p:cNvSpPr/>
            <p:nvPr/>
          </p:nvSpPr>
          <p:spPr>
            <a:xfrm>
              <a:off x="7530941" y="43743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xmlns="" id="{2AEB1E11-0765-4859-8755-F47B78AD34D2}"/>
                </a:ext>
              </a:extLst>
            </p:cNvPr>
            <p:cNvSpPr/>
            <p:nvPr/>
          </p:nvSpPr>
          <p:spPr>
            <a:xfrm>
              <a:off x="7527131" y="436673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xmlns="" id="{5B93CB6E-BD5A-484B-91DD-A280249DBE2C}"/>
                </a:ext>
              </a:extLst>
            </p:cNvPr>
            <p:cNvSpPr/>
            <p:nvPr/>
          </p:nvSpPr>
          <p:spPr>
            <a:xfrm>
              <a:off x="7490936" y="4335996"/>
              <a:ext cx="9525" cy="9525"/>
            </a:xfrm>
            <a:custGeom>
              <a:avLst/>
              <a:gdLst>
                <a:gd name="connsiteX0" fmla="*/ 7144 w 9525"/>
                <a:gd name="connsiteY0" fmla="*/ 9308 h 9525"/>
                <a:gd name="connsiteX1" fmla="*/ 9049 w 9525"/>
                <a:gd name="connsiteY1" fmla="*/ 7403 h 9525"/>
                <a:gd name="connsiteX2" fmla="*/ 7144 w 9525"/>
                <a:gd name="connsiteY2" fmla="*/ 9308 h 9525"/>
              </a:gdLst>
              <a:ahLst/>
              <a:cxnLst>
                <a:cxn ang="0">
                  <a:pos x="connsiteX0" y="connsiteY0"/>
                </a:cxn>
                <a:cxn ang="0">
                  <a:pos x="connsiteX1" y="connsiteY1"/>
                </a:cxn>
                <a:cxn ang="0">
                  <a:pos x="connsiteX2" y="connsiteY2"/>
                </a:cxn>
              </a:cxnLst>
              <a:rect l="l" t="t" r="r" b="b"/>
              <a:pathLst>
                <a:path w="9525" h="9525">
                  <a:moveTo>
                    <a:pt x="7144" y="9308"/>
                  </a:moveTo>
                  <a:lnTo>
                    <a:pt x="9049" y="7403"/>
                  </a:lnTo>
                  <a:cubicBezTo>
                    <a:pt x="7144" y="6451"/>
                    <a:pt x="8096" y="8356"/>
                    <a:pt x="7144" y="93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xmlns="" id="{B5080BB9-B149-4B01-8C79-72B21D7CB73B}"/>
                </a:ext>
              </a:extLst>
            </p:cNvPr>
            <p:cNvSpPr/>
            <p:nvPr/>
          </p:nvSpPr>
          <p:spPr>
            <a:xfrm>
              <a:off x="7475696" y="43438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xmlns="" id="{B5D4D545-B2B4-4167-BF92-27FFA07126AE}"/>
                </a:ext>
              </a:extLst>
            </p:cNvPr>
            <p:cNvSpPr/>
            <p:nvPr/>
          </p:nvSpPr>
          <p:spPr>
            <a:xfrm>
              <a:off x="7480070" y="4325355"/>
              <a:ext cx="9525" cy="9525"/>
            </a:xfrm>
            <a:custGeom>
              <a:avLst/>
              <a:gdLst>
                <a:gd name="connsiteX0" fmla="*/ 8485 w 9525"/>
                <a:gd name="connsiteY0" fmla="*/ 7567 h 9525"/>
                <a:gd name="connsiteX1" fmla="*/ 8485 w 9525"/>
                <a:gd name="connsiteY1" fmla="*/ 7567 h 9525"/>
              </a:gdLst>
              <a:ahLst/>
              <a:cxnLst>
                <a:cxn ang="0">
                  <a:pos x="connsiteX0" y="connsiteY0"/>
                </a:cxn>
                <a:cxn ang="0">
                  <a:pos x="connsiteX1" y="connsiteY1"/>
                </a:cxn>
              </a:cxnLst>
              <a:rect l="l" t="t" r="r" b="b"/>
              <a:pathLst>
                <a:path w="9525" h="9525">
                  <a:moveTo>
                    <a:pt x="8485" y="7567"/>
                  </a:moveTo>
                  <a:cubicBezTo>
                    <a:pt x="10390" y="7567"/>
                    <a:pt x="4675" y="6615"/>
                    <a:pt x="848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xmlns="" id="{3FE7AE54-006B-411B-9BAC-5A066F0C805E}"/>
                </a:ext>
              </a:extLst>
            </p:cNvPr>
            <p:cNvSpPr/>
            <p:nvPr/>
          </p:nvSpPr>
          <p:spPr>
            <a:xfrm>
              <a:off x="7436644" y="4287525"/>
              <a:ext cx="9525" cy="9525"/>
            </a:xfrm>
            <a:custGeom>
              <a:avLst/>
              <a:gdLst>
                <a:gd name="connsiteX0" fmla="*/ 8096 w 9525"/>
                <a:gd name="connsiteY0" fmla="*/ 7297 h 9525"/>
                <a:gd name="connsiteX1" fmla="*/ 7144 w 9525"/>
                <a:gd name="connsiteY1" fmla="*/ 10154 h 9525"/>
                <a:gd name="connsiteX2" fmla="*/ 8096 w 9525"/>
                <a:gd name="connsiteY2" fmla="*/ 7297 h 9525"/>
              </a:gdLst>
              <a:ahLst/>
              <a:cxnLst>
                <a:cxn ang="0">
                  <a:pos x="connsiteX0" y="connsiteY0"/>
                </a:cxn>
                <a:cxn ang="0">
                  <a:pos x="connsiteX1" y="connsiteY1"/>
                </a:cxn>
                <a:cxn ang="0">
                  <a:pos x="connsiteX2" y="connsiteY2"/>
                </a:cxn>
              </a:cxnLst>
              <a:rect l="l" t="t" r="r" b="b"/>
              <a:pathLst>
                <a:path w="9525" h="9525">
                  <a:moveTo>
                    <a:pt x="8096" y="7297"/>
                  </a:moveTo>
                  <a:lnTo>
                    <a:pt x="7144" y="10154"/>
                  </a:lnTo>
                  <a:cubicBezTo>
                    <a:pt x="8096" y="10154"/>
                    <a:pt x="9049" y="6344"/>
                    <a:pt x="8096"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xmlns="" id="{71C26647-5E60-404F-9F6E-D107781A5FCB}"/>
                </a:ext>
              </a:extLst>
            </p:cNvPr>
            <p:cNvSpPr/>
            <p:nvPr/>
          </p:nvSpPr>
          <p:spPr>
            <a:xfrm>
              <a:off x="7400449" y="4277779"/>
              <a:ext cx="9525" cy="9525"/>
            </a:xfrm>
            <a:custGeom>
              <a:avLst/>
              <a:gdLst>
                <a:gd name="connsiteX0" fmla="*/ 9049 w 9525"/>
                <a:gd name="connsiteY0" fmla="*/ 9423 h 9525"/>
                <a:gd name="connsiteX1" fmla="*/ 7144 w 9525"/>
                <a:gd name="connsiteY1" fmla="*/ 7517 h 9525"/>
                <a:gd name="connsiteX2" fmla="*/ 9049 w 9525"/>
                <a:gd name="connsiteY2" fmla="*/ 9423 h 9525"/>
              </a:gdLst>
              <a:ahLst/>
              <a:cxnLst>
                <a:cxn ang="0">
                  <a:pos x="connsiteX0" y="connsiteY0"/>
                </a:cxn>
                <a:cxn ang="0">
                  <a:pos x="connsiteX1" y="connsiteY1"/>
                </a:cxn>
                <a:cxn ang="0">
                  <a:pos x="connsiteX2" y="connsiteY2"/>
                </a:cxn>
              </a:cxnLst>
              <a:rect l="l" t="t" r="r" b="b"/>
              <a:pathLst>
                <a:path w="9525" h="9525">
                  <a:moveTo>
                    <a:pt x="9049" y="9423"/>
                  </a:moveTo>
                  <a:cubicBezTo>
                    <a:pt x="9049" y="7517"/>
                    <a:pt x="8096" y="6565"/>
                    <a:pt x="7144" y="7517"/>
                  </a:cubicBezTo>
                  <a:cubicBezTo>
                    <a:pt x="8096" y="8470"/>
                    <a:pt x="9049" y="10375"/>
                    <a:pt x="9049" y="94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xmlns="" id="{E15686EF-6869-43CB-AE90-73EBAF279BE8}"/>
                </a:ext>
              </a:extLst>
            </p:cNvPr>
            <p:cNvSpPr/>
            <p:nvPr/>
          </p:nvSpPr>
          <p:spPr>
            <a:xfrm>
              <a:off x="7295674" y="4274213"/>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xmlns="" id="{652537AE-CD97-423E-96D7-3426000B3749}"/>
                </a:ext>
              </a:extLst>
            </p:cNvPr>
            <p:cNvSpPr/>
            <p:nvPr/>
          </p:nvSpPr>
          <p:spPr>
            <a:xfrm>
              <a:off x="7577614" y="4828936"/>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10001"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xmlns="" id="{6D8068C0-E52C-4AB1-8A36-F4739ECE76F9}"/>
                </a:ext>
              </a:extLst>
            </p:cNvPr>
            <p:cNvSpPr/>
            <p:nvPr/>
          </p:nvSpPr>
          <p:spPr>
            <a:xfrm>
              <a:off x="7574994" y="4822031"/>
              <a:ext cx="9525" cy="9525"/>
            </a:xfrm>
            <a:custGeom>
              <a:avLst/>
              <a:gdLst>
                <a:gd name="connsiteX0" fmla="*/ 10716 w 9525"/>
                <a:gd name="connsiteY0" fmla="*/ 7144 h 9525"/>
                <a:gd name="connsiteX1" fmla="*/ 10716 w 9525"/>
                <a:gd name="connsiteY1" fmla="*/ 7144 h 9525"/>
              </a:gdLst>
              <a:ahLst/>
              <a:cxnLst>
                <a:cxn ang="0">
                  <a:pos x="connsiteX0" y="connsiteY0"/>
                </a:cxn>
                <a:cxn ang="0">
                  <a:pos x="connsiteX1" y="connsiteY1"/>
                </a:cxn>
              </a:cxnLst>
              <a:rect l="l" t="t" r="r" b="b"/>
              <a:pathLst>
                <a:path w="9525" h="9525">
                  <a:moveTo>
                    <a:pt x="10716" y="7144"/>
                  </a:moveTo>
                  <a:cubicBezTo>
                    <a:pt x="5953" y="9049"/>
                    <a:pt x="5953" y="11906"/>
                    <a:pt x="107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xmlns="" id="{D4ED894B-A04C-4647-8CEA-75491311076C}"/>
                </a:ext>
              </a:extLst>
            </p:cNvPr>
            <p:cNvSpPr/>
            <p:nvPr/>
          </p:nvSpPr>
          <p:spPr>
            <a:xfrm>
              <a:off x="7515701" y="47896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xmlns="" id="{153FFA3C-7211-4C0F-A37B-BA9183CB0139}"/>
                </a:ext>
              </a:extLst>
            </p:cNvPr>
            <p:cNvSpPr/>
            <p:nvPr/>
          </p:nvSpPr>
          <p:spPr>
            <a:xfrm>
              <a:off x="7521416" y="47420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xmlns="" id="{6868C726-B54D-44A5-BA39-E2A97FE30814}"/>
                </a:ext>
              </a:extLst>
            </p:cNvPr>
            <p:cNvSpPr/>
            <p:nvPr/>
          </p:nvSpPr>
          <p:spPr>
            <a:xfrm>
              <a:off x="7526179" y="47344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xmlns="" id="{32236EF5-5693-4AAD-81D2-BBDE042D75BC}"/>
                </a:ext>
              </a:extLst>
            </p:cNvPr>
            <p:cNvSpPr/>
            <p:nvPr/>
          </p:nvSpPr>
          <p:spPr>
            <a:xfrm>
              <a:off x="7515701" y="4788299"/>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lnTo>
                    <a:pt x="8096" y="7538"/>
                  </a:lnTo>
                  <a:cubicBezTo>
                    <a:pt x="7144"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xmlns="" id="{55B9B338-8768-4BC3-8301-1F0C11D8C7BE}"/>
                </a:ext>
              </a:extLst>
            </p:cNvPr>
            <p:cNvSpPr/>
            <p:nvPr/>
          </p:nvSpPr>
          <p:spPr>
            <a:xfrm>
              <a:off x="7566184" y="482446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xmlns="" id="{4CD9C657-769A-4076-88F8-E72C11F7B10D}"/>
                </a:ext>
              </a:extLst>
            </p:cNvPr>
            <p:cNvSpPr/>
            <p:nvPr/>
          </p:nvSpPr>
          <p:spPr>
            <a:xfrm>
              <a:off x="7526179" y="479832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xmlns="" id="{530E0FB3-6178-4DDC-B771-7F02E7A01277}"/>
                </a:ext>
              </a:extLst>
            </p:cNvPr>
            <p:cNvSpPr/>
            <p:nvPr/>
          </p:nvSpPr>
          <p:spPr>
            <a:xfrm>
              <a:off x="7540319" y="4802906"/>
              <a:ext cx="9525" cy="9525"/>
            </a:xfrm>
            <a:custGeom>
              <a:avLst/>
              <a:gdLst>
                <a:gd name="connsiteX0" fmla="*/ 8244 w 9525"/>
                <a:gd name="connsiteY0" fmla="*/ 7219 h 9525"/>
                <a:gd name="connsiteX1" fmla="*/ 8244 w 9525"/>
                <a:gd name="connsiteY1" fmla="*/ 7219 h 9525"/>
              </a:gdLst>
              <a:ahLst/>
              <a:cxnLst>
                <a:cxn ang="0">
                  <a:pos x="connsiteX0" y="connsiteY0"/>
                </a:cxn>
                <a:cxn ang="0">
                  <a:pos x="connsiteX1" y="connsiteY1"/>
                </a:cxn>
              </a:cxnLst>
              <a:rect l="l" t="t" r="r" b="b"/>
              <a:pathLst>
                <a:path w="9525" h="9525">
                  <a:moveTo>
                    <a:pt x="8244" y="7219"/>
                  </a:moveTo>
                  <a:cubicBezTo>
                    <a:pt x="6339" y="6266"/>
                    <a:pt x="7291" y="14839"/>
                    <a:pt x="82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xmlns="" id="{2DA24FED-4AE6-464B-83E9-8984AFC4920E}"/>
                </a:ext>
              </a:extLst>
            </p:cNvPr>
            <p:cNvSpPr/>
            <p:nvPr/>
          </p:nvSpPr>
          <p:spPr>
            <a:xfrm>
              <a:off x="7566184"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xmlns="" id="{31365667-751B-49D8-965F-9871FC715804}"/>
                </a:ext>
              </a:extLst>
            </p:cNvPr>
            <p:cNvSpPr/>
            <p:nvPr/>
          </p:nvSpPr>
          <p:spPr>
            <a:xfrm>
              <a:off x="7520464" y="47939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7144"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xmlns="" id="{F39963C0-7A4E-4094-9738-5979CBCE3BD3}"/>
                </a:ext>
              </a:extLst>
            </p:cNvPr>
            <p:cNvSpPr/>
            <p:nvPr/>
          </p:nvSpPr>
          <p:spPr>
            <a:xfrm>
              <a:off x="7446169" y="436983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xmlns="" id="{73BF5A53-CF4B-47AD-8AB7-61DA7CD4080E}"/>
                </a:ext>
              </a:extLst>
            </p:cNvPr>
            <p:cNvSpPr/>
            <p:nvPr/>
          </p:nvSpPr>
          <p:spPr>
            <a:xfrm>
              <a:off x="7440454" y="434588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xmlns="" id="{47B212EC-3C9F-421E-AC6C-9C166557BC05}"/>
                </a:ext>
              </a:extLst>
            </p:cNvPr>
            <p:cNvSpPr/>
            <p:nvPr/>
          </p:nvSpPr>
          <p:spPr>
            <a:xfrm>
              <a:off x="7531894" y="47191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xmlns="" id="{0893C08B-E4F2-41E3-8B77-B63F5A8E5570}"/>
                </a:ext>
              </a:extLst>
            </p:cNvPr>
            <p:cNvSpPr/>
            <p:nvPr/>
          </p:nvSpPr>
          <p:spPr>
            <a:xfrm>
              <a:off x="7526179" y="4574395"/>
              <a:ext cx="19050" cy="9525"/>
            </a:xfrm>
            <a:custGeom>
              <a:avLst/>
              <a:gdLst>
                <a:gd name="connsiteX0" fmla="*/ 12859 w 19050"/>
                <a:gd name="connsiteY0" fmla="*/ 8082 h 9525"/>
                <a:gd name="connsiteX1" fmla="*/ 7144 w 19050"/>
                <a:gd name="connsiteY1" fmla="*/ 8082 h 9525"/>
                <a:gd name="connsiteX2" fmla="*/ 12859 w 19050"/>
                <a:gd name="connsiteY2" fmla="*/ 8082 h 9525"/>
              </a:gdLst>
              <a:ahLst/>
              <a:cxnLst>
                <a:cxn ang="0">
                  <a:pos x="connsiteX0" y="connsiteY0"/>
                </a:cxn>
                <a:cxn ang="0">
                  <a:pos x="connsiteX1" y="connsiteY1"/>
                </a:cxn>
                <a:cxn ang="0">
                  <a:pos x="connsiteX2" y="connsiteY2"/>
                </a:cxn>
              </a:cxnLst>
              <a:rect l="l" t="t" r="r" b="b"/>
              <a:pathLst>
                <a:path w="19050" h="9525">
                  <a:moveTo>
                    <a:pt x="12859" y="8082"/>
                  </a:moveTo>
                  <a:cubicBezTo>
                    <a:pt x="10001" y="9987"/>
                    <a:pt x="9049" y="5224"/>
                    <a:pt x="7144" y="8082"/>
                  </a:cubicBezTo>
                  <a:cubicBezTo>
                    <a:pt x="7144" y="8082"/>
                    <a:pt x="10954" y="9987"/>
                    <a:pt x="1285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xmlns="" id="{ABFA4417-0334-429C-8F5A-DE746C777DEA}"/>
                </a:ext>
              </a:extLst>
            </p:cNvPr>
            <p:cNvSpPr/>
            <p:nvPr/>
          </p:nvSpPr>
          <p:spPr>
            <a:xfrm>
              <a:off x="7565760" y="48239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xmlns="" id="{A8FE2EEB-D0C2-4494-823B-A787D1DA074C}"/>
                </a:ext>
              </a:extLst>
            </p:cNvPr>
            <p:cNvSpPr/>
            <p:nvPr/>
          </p:nvSpPr>
          <p:spPr>
            <a:xfrm>
              <a:off x="7525226" y="45753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xmlns="" id="{C6CEDEFB-A196-4496-9E7E-DC5E174710F0}"/>
                </a:ext>
              </a:extLst>
            </p:cNvPr>
            <p:cNvSpPr/>
            <p:nvPr/>
          </p:nvSpPr>
          <p:spPr>
            <a:xfrm>
              <a:off x="7531894" y="468201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xmlns="" id="{2D058E7F-2222-45F9-A336-E0FC6ADC3068}"/>
                </a:ext>
              </a:extLst>
            </p:cNvPr>
            <p:cNvSpPr/>
            <p:nvPr/>
          </p:nvSpPr>
          <p:spPr>
            <a:xfrm>
              <a:off x="7528084" y="4709213"/>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xmlns="" id="{72A4DB0B-2D55-4B3A-A8E6-37DAA08D31DC}"/>
                </a:ext>
              </a:extLst>
            </p:cNvPr>
            <p:cNvSpPr/>
            <p:nvPr/>
          </p:nvSpPr>
          <p:spPr>
            <a:xfrm>
              <a:off x="7528486" y="4667178"/>
              <a:ext cx="9525" cy="9525"/>
            </a:xfrm>
            <a:custGeom>
              <a:avLst/>
              <a:gdLst>
                <a:gd name="connsiteX0" fmla="*/ 7694 w 9525"/>
                <a:gd name="connsiteY0" fmla="*/ 8644 h 9525"/>
                <a:gd name="connsiteX1" fmla="*/ 7694 w 9525"/>
                <a:gd name="connsiteY1" fmla="*/ 8644 h 9525"/>
              </a:gdLst>
              <a:ahLst/>
              <a:cxnLst>
                <a:cxn ang="0">
                  <a:pos x="connsiteX0" y="connsiteY0"/>
                </a:cxn>
                <a:cxn ang="0">
                  <a:pos x="connsiteX1" y="connsiteY1"/>
                </a:cxn>
              </a:cxnLst>
              <a:rect l="l" t="t" r="r" b="b"/>
              <a:pathLst>
                <a:path w="9525" h="9525">
                  <a:moveTo>
                    <a:pt x="7694" y="8644"/>
                  </a:moveTo>
                  <a:cubicBezTo>
                    <a:pt x="9599" y="4834"/>
                    <a:pt x="5789" y="9597"/>
                    <a:pt x="769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xmlns="" id="{3F07A8BE-D0FE-4A47-8FEE-1FBBCB37F34E}"/>
                </a:ext>
              </a:extLst>
            </p:cNvPr>
            <p:cNvSpPr/>
            <p:nvPr/>
          </p:nvSpPr>
          <p:spPr>
            <a:xfrm>
              <a:off x="7528613" y="46543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xmlns="" id="{C15C4695-8E1A-4CC6-A55C-A31237D9CF96}"/>
                </a:ext>
              </a:extLst>
            </p:cNvPr>
            <p:cNvSpPr/>
            <p:nvPr/>
          </p:nvSpPr>
          <p:spPr>
            <a:xfrm>
              <a:off x="7474907" y="4397216"/>
              <a:ext cx="9525" cy="9525"/>
            </a:xfrm>
            <a:custGeom>
              <a:avLst/>
              <a:gdLst>
                <a:gd name="connsiteX0" fmla="*/ 7933 w 9525"/>
                <a:gd name="connsiteY0" fmla="*/ 9049 h 9525"/>
                <a:gd name="connsiteX1" fmla="*/ 9838 w 9525"/>
                <a:gd name="connsiteY1" fmla="*/ 7144 h 9525"/>
                <a:gd name="connsiteX2" fmla="*/ 7933 w 9525"/>
                <a:gd name="connsiteY2" fmla="*/ 9049 h 9525"/>
              </a:gdLst>
              <a:ahLst/>
              <a:cxnLst>
                <a:cxn ang="0">
                  <a:pos x="connsiteX0" y="connsiteY0"/>
                </a:cxn>
                <a:cxn ang="0">
                  <a:pos x="connsiteX1" y="connsiteY1"/>
                </a:cxn>
                <a:cxn ang="0">
                  <a:pos x="connsiteX2" y="connsiteY2"/>
                </a:cxn>
              </a:cxnLst>
              <a:rect l="l" t="t" r="r" b="b"/>
              <a:pathLst>
                <a:path w="9525" h="9525">
                  <a:moveTo>
                    <a:pt x="7933" y="9049"/>
                  </a:moveTo>
                  <a:cubicBezTo>
                    <a:pt x="7933" y="8096"/>
                    <a:pt x="8885" y="7144"/>
                    <a:pt x="9838" y="7144"/>
                  </a:cubicBezTo>
                  <a:cubicBezTo>
                    <a:pt x="7933" y="8096"/>
                    <a:pt x="6028" y="7144"/>
                    <a:pt x="793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xmlns="" id="{2B43DA51-64FA-40DF-8FC0-7D8DC6C5E611}"/>
                </a:ext>
              </a:extLst>
            </p:cNvPr>
            <p:cNvSpPr/>
            <p:nvPr/>
          </p:nvSpPr>
          <p:spPr>
            <a:xfrm>
              <a:off x="7566290" y="482298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xmlns="" id="{6835B3D2-D250-4181-BCA7-A1D0CC142A61}"/>
                </a:ext>
              </a:extLst>
            </p:cNvPr>
            <p:cNvSpPr/>
            <p:nvPr/>
          </p:nvSpPr>
          <p:spPr>
            <a:xfrm>
              <a:off x="7506176" y="46658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xmlns="" id="{5AF8929B-2484-41AB-B704-B35C7B25B2D9}"/>
                </a:ext>
              </a:extLst>
            </p:cNvPr>
            <p:cNvSpPr/>
            <p:nvPr/>
          </p:nvSpPr>
          <p:spPr>
            <a:xfrm>
              <a:off x="7492841" y="44848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xmlns="" id="{93B1604D-3092-478B-97C5-4CFA55941E4C}"/>
                </a:ext>
              </a:extLst>
            </p:cNvPr>
            <p:cNvSpPr/>
            <p:nvPr/>
          </p:nvSpPr>
          <p:spPr>
            <a:xfrm>
              <a:off x="7506176" y="465735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0954"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xmlns="" id="{EE9B8032-68DE-423B-9EA6-9B600C4F0C30}"/>
                </a:ext>
              </a:extLst>
            </p:cNvPr>
            <p:cNvSpPr/>
            <p:nvPr/>
          </p:nvSpPr>
          <p:spPr>
            <a:xfrm>
              <a:off x="7476649" y="4397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xmlns="" id="{8DB34948-DA59-4971-AFD5-A49AA757D28C}"/>
                </a:ext>
              </a:extLst>
            </p:cNvPr>
            <p:cNvSpPr/>
            <p:nvPr/>
          </p:nvSpPr>
          <p:spPr>
            <a:xfrm>
              <a:off x="7432834" y="4339902"/>
              <a:ext cx="152400" cy="495300"/>
            </a:xfrm>
            <a:custGeom>
              <a:avLst/>
              <a:gdLst>
                <a:gd name="connsiteX0" fmla="*/ 36671 w 152400"/>
                <a:gd name="connsiteY0" fmla="*/ 57791 h 495300"/>
                <a:gd name="connsiteX1" fmla="*/ 55721 w 152400"/>
                <a:gd name="connsiteY1" fmla="*/ 62553 h 495300"/>
                <a:gd name="connsiteX2" fmla="*/ 55721 w 152400"/>
                <a:gd name="connsiteY2" fmla="*/ 62553 h 495300"/>
                <a:gd name="connsiteX3" fmla="*/ 57626 w 152400"/>
                <a:gd name="connsiteY3" fmla="*/ 66363 h 495300"/>
                <a:gd name="connsiteX4" fmla="*/ 49054 w 152400"/>
                <a:gd name="connsiteY4" fmla="*/ 69220 h 495300"/>
                <a:gd name="connsiteX5" fmla="*/ 77629 w 152400"/>
                <a:gd name="connsiteY5" fmla="*/ 176853 h 495300"/>
                <a:gd name="connsiteX6" fmla="*/ 90964 w 152400"/>
                <a:gd name="connsiteY6" fmla="*/ 379736 h 495300"/>
                <a:gd name="connsiteX7" fmla="*/ 117634 w 152400"/>
                <a:gd name="connsiteY7" fmla="*/ 478795 h 495300"/>
                <a:gd name="connsiteX8" fmla="*/ 138589 w 152400"/>
                <a:gd name="connsiteY8" fmla="*/ 481653 h 495300"/>
                <a:gd name="connsiteX9" fmla="*/ 148114 w 152400"/>
                <a:gd name="connsiteY9" fmla="*/ 490226 h 495300"/>
                <a:gd name="connsiteX10" fmla="*/ 146209 w 152400"/>
                <a:gd name="connsiteY10" fmla="*/ 491178 h 495300"/>
                <a:gd name="connsiteX11" fmla="*/ 130016 w 152400"/>
                <a:gd name="connsiteY11" fmla="*/ 482605 h 495300"/>
                <a:gd name="connsiteX12" fmla="*/ 88106 w 152400"/>
                <a:gd name="connsiteY12" fmla="*/ 470223 h 495300"/>
                <a:gd name="connsiteX13" fmla="*/ 90011 w 152400"/>
                <a:gd name="connsiteY13" fmla="*/ 467366 h 495300"/>
                <a:gd name="connsiteX14" fmla="*/ 88106 w 152400"/>
                <a:gd name="connsiteY14" fmla="*/ 457841 h 495300"/>
                <a:gd name="connsiteX15" fmla="*/ 90011 w 152400"/>
                <a:gd name="connsiteY15" fmla="*/ 410216 h 495300"/>
                <a:gd name="connsiteX16" fmla="*/ 97631 w 152400"/>
                <a:gd name="connsiteY16" fmla="*/ 411168 h 495300"/>
                <a:gd name="connsiteX17" fmla="*/ 106204 w 152400"/>
                <a:gd name="connsiteY17" fmla="*/ 393070 h 495300"/>
                <a:gd name="connsiteX18" fmla="*/ 99536 w 152400"/>
                <a:gd name="connsiteY18" fmla="*/ 388308 h 495300"/>
                <a:gd name="connsiteX19" fmla="*/ 107156 w 152400"/>
                <a:gd name="connsiteY19" fmla="*/ 363543 h 495300"/>
                <a:gd name="connsiteX20" fmla="*/ 98584 w 152400"/>
                <a:gd name="connsiteY20" fmla="*/ 366401 h 495300"/>
                <a:gd name="connsiteX21" fmla="*/ 96679 w 152400"/>
                <a:gd name="connsiteY21" fmla="*/ 291153 h 495300"/>
                <a:gd name="connsiteX22" fmla="*/ 97631 w 152400"/>
                <a:gd name="connsiteY22" fmla="*/ 270198 h 495300"/>
                <a:gd name="connsiteX23" fmla="*/ 99536 w 152400"/>
                <a:gd name="connsiteY23" fmla="*/ 243528 h 495300"/>
                <a:gd name="connsiteX24" fmla="*/ 110014 w 152400"/>
                <a:gd name="connsiteY24" fmla="*/ 235908 h 495300"/>
                <a:gd name="connsiteX25" fmla="*/ 57626 w 152400"/>
                <a:gd name="connsiteY25" fmla="*/ 84461 h 495300"/>
                <a:gd name="connsiteX26" fmla="*/ 66199 w 152400"/>
                <a:gd name="connsiteY26" fmla="*/ 83508 h 495300"/>
                <a:gd name="connsiteX27" fmla="*/ 52864 w 152400"/>
                <a:gd name="connsiteY27" fmla="*/ 75888 h 495300"/>
                <a:gd name="connsiteX28" fmla="*/ 48101 w 152400"/>
                <a:gd name="connsiteY28" fmla="*/ 77793 h 495300"/>
                <a:gd name="connsiteX29" fmla="*/ 22384 w 152400"/>
                <a:gd name="connsiteY29" fmla="*/ 7308 h 495300"/>
                <a:gd name="connsiteX30" fmla="*/ 7144 w 152400"/>
                <a:gd name="connsiteY30" fmla="*/ 23501 h 495300"/>
                <a:gd name="connsiteX31" fmla="*/ 8096 w 152400"/>
                <a:gd name="connsiteY31" fmla="*/ 23501 h 495300"/>
                <a:gd name="connsiteX32" fmla="*/ 36671 w 152400"/>
                <a:gd name="connsiteY32" fmla="*/ 43503 h 495300"/>
                <a:gd name="connsiteX33" fmla="*/ 36671 w 152400"/>
                <a:gd name="connsiteY33" fmla="*/ 57791 h 495300"/>
                <a:gd name="connsiteX34" fmla="*/ 44291 w 152400"/>
                <a:gd name="connsiteY34" fmla="*/ 91128 h 495300"/>
                <a:gd name="connsiteX35" fmla="*/ 44291 w 152400"/>
                <a:gd name="connsiteY35" fmla="*/ 91128 h 495300"/>
                <a:gd name="connsiteX36" fmla="*/ 46196 w 152400"/>
                <a:gd name="connsiteY36" fmla="*/ 94938 h 495300"/>
                <a:gd name="connsiteX37" fmla="*/ 46196 w 152400"/>
                <a:gd name="connsiteY37" fmla="*/ 94938 h 495300"/>
                <a:gd name="connsiteX38" fmla="*/ 58579 w 152400"/>
                <a:gd name="connsiteY38" fmla="*/ 76841 h 495300"/>
                <a:gd name="connsiteX39" fmla="*/ 58579 w 152400"/>
                <a:gd name="connsiteY39" fmla="*/ 7684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495300">
                  <a:moveTo>
                    <a:pt x="36671" y="57791"/>
                  </a:moveTo>
                  <a:cubicBezTo>
                    <a:pt x="34766" y="55885"/>
                    <a:pt x="52864" y="65410"/>
                    <a:pt x="55721" y="62553"/>
                  </a:cubicBezTo>
                  <a:cubicBezTo>
                    <a:pt x="53816" y="62553"/>
                    <a:pt x="52864" y="62553"/>
                    <a:pt x="55721" y="62553"/>
                  </a:cubicBezTo>
                  <a:cubicBezTo>
                    <a:pt x="50006" y="63505"/>
                    <a:pt x="50959" y="64458"/>
                    <a:pt x="57626" y="66363"/>
                  </a:cubicBezTo>
                  <a:cubicBezTo>
                    <a:pt x="51911" y="72078"/>
                    <a:pt x="53816" y="61601"/>
                    <a:pt x="49054" y="69220"/>
                  </a:cubicBezTo>
                  <a:cubicBezTo>
                    <a:pt x="51911" y="77793"/>
                    <a:pt x="78581" y="177805"/>
                    <a:pt x="77629" y="176853"/>
                  </a:cubicBezTo>
                  <a:cubicBezTo>
                    <a:pt x="76676" y="199713"/>
                    <a:pt x="76676" y="375926"/>
                    <a:pt x="90964" y="379736"/>
                  </a:cubicBezTo>
                  <a:cubicBezTo>
                    <a:pt x="65246" y="370211"/>
                    <a:pt x="85249" y="517848"/>
                    <a:pt x="117634" y="478795"/>
                  </a:cubicBezTo>
                  <a:cubicBezTo>
                    <a:pt x="105251" y="493083"/>
                    <a:pt x="135731" y="482605"/>
                    <a:pt x="138589" y="481653"/>
                  </a:cubicBezTo>
                  <a:cubicBezTo>
                    <a:pt x="140494" y="487368"/>
                    <a:pt x="143351" y="494988"/>
                    <a:pt x="148114" y="490226"/>
                  </a:cubicBezTo>
                  <a:cubicBezTo>
                    <a:pt x="148114" y="488320"/>
                    <a:pt x="147161" y="488320"/>
                    <a:pt x="146209" y="491178"/>
                  </a:cubicBezTo>
                  <a:cubicBezTo>
                    <a:pt x="143351" y="493083"/>
                    <a:pt x="143351" y="471176"/>
                    <a:pt x="130016" y="482605"/>
                  </a:cubicBezTo>
                  <a:cubicBezTo>
                    <a:pt x="120491" y="471176"/>
                    <a:pt x="103346" y="473080"/>
                    <a:pt x="88106" y="470223"/>
                  </a:cubicBezTo>
                  <a:cubicBezTo>
                    <a:pt x="91916" y="468318"/>
                    <a:pt x="92869" y="467366"/>
                    <a:pt x="90011" y="467366"/>
                  </a:cubicBezTo>
                  <a:cubicBezTo>
                    <a:pt x="97631" y="461651"/>
                    <a:pt x="88106" y="462603"/>
                    <a:pt x="88106" y="457841"/>
                  </a:cubicBezTo>
                  <a:cubicBezTo>
                    <a:pt x="94774" y="434028"/>
                    <a:pt x="95726" y="426408"/>
                    <a:pt x="90011" y="410216"/>
                  </a:cubicBezTo>
                  <a:cubicBezTo>
                    <a:pt x="92869" y="403548"/>
                    <a:pt x="95726" y="412120"/>
                    <a:pt x="97631" y="411168"/>
                  </a:cubicBezTo>
                  <a:cubicBezTo>
                    <a:pt x="101441" y="401643"/>
                    <a:pt x="96679" y="402595"/>
                    <a:pt x="106204" y="393070"/>
                  </a:cubicBezTo>
                  <a:cubicBezTo>
                    <a:pt x="103346" y="387355"/>
                    <a:pt x="106204" y="394976"/>
                    <a:pt x="99536" y="388308"/>
                  </a:cubicBezTo>
                  <a:cubicBezTo>
                    <a:pt x="99536" y="388308"/>
                    <a:pt x="110014" y="368305"/>
                    <a:pt x="107156" y="363543"/>
                  </a:cubicBezTo>
                  <a:cubicBezTo>
                    <a:pt x="100489" y="365448"/>
                    <a:pt x="105251" y="365448"/>
                    <a:pt x="98584" y="366401"/>
                  </a:cubicBezTo>
                  <a:cubicBezTo>
                    <a:pt x="110014" y="361638"/>
                    <a:pt x="100489" y="301630"/>
                    <a:pt x="96679" y="291153"/>
                  </a:cubicBezTo>
                  <a:cubicBezTo>
                    <a:pt x="106204" y="286391"/>
                    <a:pt x="100489" y="279723"/>
                    <a:pt x="97631" y="270198"/>
                  </a:cubicBezTo>
                  <a:cubicBezTo>
                    <a:pt x="112871" y="275913"/>
                    <a:pt x="98584" y="243528"/>
                    <a:pt x="99536" y="243528"/>
                  </a:cubicBezTo>
                  <a:cubicBezTo>
                    <a:pt x="97631" y="238766"/>
                    <a:pt x="108109" y="237813"/>
                    <a:pt x="110014" y="235908"/>
                  </a:cubicBezTo>
                  <a:cubicBezTo>
                    <a:pt x="125254" y="232098"/>
                    <a:pt x="58579" y="82555"/>
                    <a:pt x="57626" y="84461"/>
                  </a:cubicBezTo>
                  <a:cubicBezTo>
                    <a:pt x="55721" y="85413"/>
                    <a:pt x="66199" y="83508"/>
                    <a:pt x="66199" y="83508"/>
                  </a:cubicBezTo>
                  <a:cubicBezTo>
                    <a:pt x="61436" y="82555"/>
                    <a:pt x="54769" y="73030"/>
                    <a:pt x="52864" y="75888"/>
                  </a:cubicBezTo>
                  <a:cubicBezTo>
                    <a:pt x="51911" y="78745"/>
                    <a:pt x="59531" y="74936"/>
                    <a:pt x="48101" y="77793"/>
                  </a:cubicBezTo>
                  <a:cubicBezTo>
                    <a:pt x="54769" y="68268"/>
                    <a:pt x="30004" y="15880"/>
                    <a:pt x="22384" y="7308"/>
                  </a:cubicBezTo>
                  <a:cubicBezTo>
                    <a:pt x="16669" y="5403"/>
                    <a:pt x="7144" y="20643"/>
                    <a:pt x="7144" y="23501"/>
                  </a:cubicBezTo>
                  <a:cubicBezTo>
                    <a:pt x="11906" y="28263"/>
                    <a:pt x="10001" y="20643"/>
                    <a:pt x="8096" y="23501"/>
                  </a:cubicBezTo>
                  <a:cubicBezTo>
                    <a:pt x="9049" y="18738"/>
                    <a:pt x="25241" y="47313"/>
                    <a:pt x="36671" y="43503"/>
                  </a:cubicBezTo>
                  <a:cubicBezTo>
                    <a:pt x="34766" y="54933"/>
                    <a:pt x="36671" y="48266"/>
                    <a:pt x="36671" y="57791"/>
                  </a:cubicBezTo>
                  <a:close/>
                  <a:moveTo>
                    <a:pt x="44291" y="91128"/>
                  </a:moveTo>
                  <a:cubicBezTo>
                    <a:pt x="44291" y="91128"/>
                    <a:pt x="42386" y="89223"/>
                    <a:pt x="44291" y="91128"/>
                  </a:cubicBezTo>
                  <a:close/>
                  <a:moveTo>
                    <a:pt x="46196" y="94938"/>
                  </a:moveTo>
                  <a:cubicBezTo>
                    <a:pt x="46196" y="92080"/>
                    <a:pt x="48101" y="91128"/>
                    <a:pt x="46196" y="94938"/>
                  </a:cubicBezTo>
                  <a:close/>
                  <a:moveTo>
                    <a:pt x="58579" y="76841"/>
                  </a:moveTo>
                  <a:cubicBezTo>
                    <a:pt x="60484" y="77793"/>
                    <a:pt x="54769" y="77793"/>
                    <a:pt x="58579" y="768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xmlns="" id="{4DFE5632-E3FC-4C83-8D6E-F950DDCF3D04}"/>
                </a:ext>
              </a:extLst>
            </p:cNvPr>
            <p:cNvSpPr/>
            <p:nvPr/>
          </p:nvSpPr>
          <p:spPr>
            <a:xfrm>
              <a:off x="7479744" y="441055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xmlns="" id="{8E35EF30-8F0F-4A67-B149-0A78C8B6F53B}"/>
                </a:ext>
              </a:extLst>
            </p:cNvPr>
            <p:cNvSpPr/>
            <p:nvPr/>
          </p:nvSpPr>
          <p:spPr>
            <a:xfrm>
              <a:off x="7514474" y="478964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8096"/>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xmlns="" id="{5614F5E2-E552-4BF1-8ABB-22C11F8EAA78}"/>
                </a:ext>
              </a:extLst>
            </p:cNvPr>
            <p:cNvSpPr/>
            <p:nvPr/>
          </p:nvSpPr>
          <p:spPr>
            <a:xfrm>
              <a:off x="7489984" y="4480613"/>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xmlns="" id="{560C21F0-F6F5-46CA-8574-962C5F093F23}"/>
                </a:ext>
              </a:extLst>
            </p:cNvPr>
            <p:cNvSpPr/>
            <p:nvPr/>
          </p:nvSpPr>
          <p:spPr>
            <a:xfrm>
              <a:off x="7523321" y="4812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xmlns="" id="{2AE9EB16-337A-47EA-BF46-B4FD88E343DF}"/>
                </a:ext>
              </a:extLst>
            </p:cNvPr>
            <p:cNvSpPr/>
            <p:nvPr/>
          </p:nvSpPr>
          <p:spPr>
            <a:xfrm>
              <a:off x="7533799" y="481536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xmlns="" id="{DAEA7EC0-EED8-4456-9269-438DE87F86D8}"/>
                </a:ext>
              </a:extLst>
            </p:cNvPr>
            <p:cNvSpPr/>
            <p:nvPr/>
          </p:nvSpPr>
          <p:spPr>
            <a:xfrm>
              <a:off x="7541419" y="481695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xmlns="" id="{38178704-EA9B-41F7-A9CD-F88230B76FDB}"/>
                </a:ext>
              </a:extLst>
            </p:cNvPr>
            <p:cNvSpPr/>
            <p:nvPr/>
          </p:nvSpPr>
          <p:spPr>
            <a:xfrm>
              <a:off x="7508319" y="470701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7858"/>
                    <a:pt x="7858" y="7858"/>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xmlns="" id="{AF5A50F6-B7C3-4B80-A412-FBAB7B5AABCF}"/>
                </a:ext>
              </a:extLst>
            </p:cNvPr>
            <p:cNvSpPr/>
            <p:nvPr/>
          </p:nvSpPr>
          <p:spPr>
            <a:xfrm>
              <a:off x="7508408" y="4743926"/>
              <a:ext cx="9525" cy="9525"/>
            </a:xfrm>
            <a:custGeom>
              <a:avLst/>
              <a:gdLst>
                <a:gd name="connsiteX0" fmla="*/ 8722 w 9525"/>
                <a:gd name="connsiteY0" fmla="*/ 8096 h 9525"/>
                <a:gd name="connsiteX1" fmla="*/ 7769 w 9525"/>
                <a:gd name="connsiteY1" fmla="*/ 7144 h 9525"/>
                <a:gd name="connsiteX2" fmla="*/ 8722 w 9525"/>
                <a:gd name="connsiteY2" fmla="*/ 8096 h 9525"/>
              </a:gdLst>
              <a:ahLst/>
              <a:cxnLst>
                <a:cxn ang="0">
                  <a:pos x="connsiteX0" y="connsiteY0"/>
                </a:cxn>
                <a:cxn ang="0">
                  <a:pos x="connsiteX1" y="connsiteY1"/>
                </a:cxn>
                <a:cxn ang="0">
                  <a:pos x="connsiteX2" y="connsiteY2"/>
                </a:cxn>
              </a:cxnLst>
              <a:rect l="l" t="t" r="r" b="b"/>
              <a:pathLst>
                <a:path w="9525" h="9525">
                  <a:moveTo>
                    <a:pt x="8722" y="8096"/>
                  </a:moveTo>
                  <a:cubicBezTo>
                    <a:pt x="8722" y="8096"/>
                    <a:pt x="7769" y="7144"/>
                    <a:pt x="7769" y="7144"/>
                  </a:cubicBezTo>
                  <a:cubicBezTo>
                    <a:pt x="6817" y="7144"/>
                    <a:pt x="6817" y="8096"/>
                    <a:pt x="8722"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xmlns="" id="{391B3D12-7AC5-4942-B320-F4D8ED6E4FD1}"/>
                </a:ext>
              </a:extLst>
            </p:cNvPr>
            <p:cNvSpPr/>
            <p:nvPr/>
          </p:nvSpPr>
          <p:spPr>
            <a:xfrm>
              <a:off x="7506176" y="46677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xmlns="" id="{29AA3788-CA50-41D0-BF21-3878BE113C59}"/>
                </a:ext>
              </a:extLst>
            </p:cNvPr>
            <p:cNvSpPr/>
            <p:nvPr/>
          </p:nvSpPr>
          <p:spPr>
            <a:xfrm>
              <a:off x="7508319" y="4742021"/>
              <a:ext cx="9525" cy="9525"/>
            </a:xfrm>
            <a:custGeom>
              <a:avLst/>
              <a:gdLst>
                <a:gd name="connsiteX0" fmla="*/ 7858 w 9525"/>
                <a:gd name="connsiteY0" fmla="*/ 7144 h 9525"/>
                <a:gd name="connsiteX1" fmla="*/ 7858 w 9525"/>
                <a:gd name="connsiteY1" fmla="*/ 9049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9049"/>
                  </a:cubicBezTo>
                  <a:cubicBezTo>
                    <a:pt x="7858" y="8096"/>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xmlns="" id="{9A8D2B35-B0B8-4AAA-A49F-76BB560013EB}"/>
                </a:ext>
              </a:extLst>
            </p:cNvPr>
            <p:cNvSpPr/>
            <p:nvPr/>
          </p:nvSpPr>
          <p:spPr>
            <a:xfrm>
              <a:off x="7570946" y="48277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xmlns="" id="{A9608682-8278-4999-BB77-DC5F9F243ED6}"/>
                </a:ext>
              </a:extLst>
            </p:cNvPr>
            <p:cNvSpPr/>
            <p:nvPr/>
          </p:nvSpPr>
          <p:spPr>
            <a:xfrm>
              <a:off x="7571899" y="48267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xmlns="" id="{5893AEFF-90E7-43B4-9C5C-9BA994CBE5D6}"/>
                </a:ext>
              </a:extLst>
            </p:cNvPr>
            <p:cNvSpPr/>
            <p:nvPr/>
          </p:nvSpPr>
          <p:spPr>
            <a:xfrm>
              <a:off x="7572137" y="482679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xmlns="" id="{E1AD5ED7-644F-4C3B-B2AE-6D64F5AADCB0}"/>
                </a:ext>
              </a:extLst>
            </p:cNvPr>
            <p:cNvSpPr/>
            <p:nvPr/>
          </p:nvSpPr>
          <p:spPr>
            <a:xfrm>
              <a:off x="7563326" y="48229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xmlns="" id="{3502B333-8D94-4375-86EB-A68ED8273458}"/>
                </a:ext>
              </a:extLst>
            </p:cNvPr>
            <p:cNvSpPr/>
            <p:nvPr/>
          </p:nvSpPr>
          <p:spPr>
            <a:xfrm>
              <a:off x="7561326" y="4822983"/>
              <a:ext cx="9525" cy="9525"/>
            </a:xfrm>
            <a:custGeom>
              <a:avLst/>
              <a:gdLst>
                <a:gd name="connsiteX0" fmla="*/ 7239 w 9525"/>
                <a:gd name="connsiteY0" fmla="*/ 7144 h 9525"/>
                <a:gd name="connsiteX1" fmla="*/ 7239 w 9525"/>
                <a:gd name="connsiteY1" fmla="*/ 7144 h 9525"/>
              </a:gdLst>
              <a:ahLst/>
              <a:cxnLst>
                <a:cxn ang="0">
                  <a:pos x="connsiteX0" y="connsiteY0"/>
                </a:cxn>
                <a:cxn ang="0">
                  <a:pos x="connsiteX1" y="connsiteY1"/>
                </a:cxn>
              </a:cxnLst>
              <a:rect l="l" t="t" r="r" b="b"/>
              <a:pathLst>
                <a:path w="9525" h="9525">
                  <a:moveTo>
                    <a:pt x="7239" y="7144"/>
                  </a:moveTo>
                  <a:cubicBezTo>
                    <a:pt x="12954" y="10954"/>
                    <a:pt x="6286" y="7144"/>
                    <a:pt x="72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xmlns="" id="{240940A0-C7C3-43AC-A086-CDABAA169BB8}"/>
                </a:ext>
              </a:extLst>
            </p:cNvPr>
            <p:cNvSpPr/>
            <p:nvPr/>
          </p:nvSpPr>
          <p:spPr>
            <a:xfrm>
              <a:off x="7550944" y="480689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12859" y="6085"/>
                    <a:pt x="9049"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xmlns="" id="{024BC199-B48D-4D25-A1FA-C62464DB15CE}"/>
                </a:ext>
              </a:extLst>
            </p:cNvPr>
            <p:cNvSpPr/>
            <p:nvPr/>
          </p:nvSpPr>
          <p:spPr>
            <a:xfrm>
              <a:off x="7542609" y="48029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9049"/>
                    <a:pt x="7858" y="7144"/>
                    <a:pt x="7858" y="7144"/>
                  </a:cubicBezTo>
                  <a:cubicBezTo>
                    <a:pt x="6906" y="7144"/>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xmlns="" id="{45608735-0039-4E51-91B5-B483AEA113FB}"/>
                </a:ext>
              </a:extLst>
            </p:cNvPr>
            <p:cNvSpPr/>
            <p:nvPr/>
          </p:nvSpPr>
          <p:spPr>
            <a:xfrm>
              <a:off x="7517606" y="477250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9049"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xmlns="" id="{1115D09F-A403-4A7E-8F37-616E498D7149}"/>
                </a:ext>
              </a:extLst>
            </p:cNvPr>
            <p:cNvSpPr/>
            <p:nvPr/>
          </p:nvSpPr>
          <p:spPr>
            <a:xfrm>
              <a:off x="7504509" y="47601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9049"/>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xmlns="" id="{5920FDF3-9851-4461-A155-2B29B40CBDC3}"/>
                </a:ext>
              </a:extLst>
            </p:cNvPr>
            <p:cNvSpPr/>
            <p:nvPr/>
          </p:nvSpPr>
          <p:spPr>
            <a:xfrm>
              <a:off x="7523851" y="4754556"/>
              <a:ext cx="9525" cy="9525"/>
            </a:xfrm>
            <a:custGeom>
              <a:avLst/>
              <a:gdLst>
                <a:gd name="connsiteX0" fmla="*/ 7567 w 9525"/>
                <a:gd name="connsiteY0" fmla="*/ 8896 h 9525"/>
                <a:gd name="connsiteX1" fmla="*/ 7567 w 9525"/>
                <a:gd name="connsiteY1" fmla="*/ 8896 h 9525"/>
              </a:gdLst>
              <a:ahLst/>
              <a:cxnLst>
                <a:cxn ang="0">
                  <a:pos x="connsiteX0" y="connsiteY0"/>
                </a:cxn>
                <a:cxn ang="0">
                  <a:pos x="connsiteX1" y="connsiteY1"/>
                </a:cxn>
              </a:cxnLst>
              <a:rect l="l" t="t" r="r" b="b"/>
              <a:pathLst>
                <a:path w="9525" h="9525">
                  <a:moveTo>
                    <a:pt x="7567" y="8896"/>
                  </a:moveTo>
                  <a:cubicBezTo>
                    <a:pt x="7567" y="10800"/>
                    <a:pt x="6615" y="4133"/>
                    <a:pt x="756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xmlns="" id="{18E2FEE0-3FE0-4757-A085-AA0151C9075D}"/>
                </a:ext>
              </a:extLst>
            </p:cNvPr>
            <p:cNvSpPr/>
            <p:nvPr/>
          </p:nvSpPr>
          <p:spPr>
            <a:xfrm>
              <a:off x="7529036" y="465724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8096"/>
                    <a:pt x="10954"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xmlns="" id="{971723BB-748F-4108-9FB6-AFD62B748875}"/>
                </a:ext>
              </a:extLst>
            </p:cNvPr>
            <p:cNvSpPr/>
            <p:nvPr/>
          </p:nvSpPr>
          <p:spPr>
            <a:xfrm>
              <a:off x="7528084" y="4611528"/>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9049"/>
                    <a:pt x="10001" y="8096"/>
                    <a:pt x="8096" y="7144"/>
                  </a:cubicBezTo>
                  <a:cubicBezTo>
                    <a:pt x="8096"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xmlns="" id="{DEABE12E-641F-452E-B4F1-639FB7E443AF}"/>
                </a:ext>
              </a:extLst>
            </p:cNvPr>
            <p:cNvSpPr/>
            <p:nvPr/>
          </p:nvSpPr>
          <p:spPr>
            <a:xfrm>
              <a:off x="7517606" y="44844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xmlns="" id="{FE6C47A0-DAAB-4EE4-AE82-DAB3F8886533}"/>
                </a:ext>
              </a:extLst>
            </p:cNvPr>
            <p:cNvSpPr/>
            <p:nvPr/>
          </p:nvSpPr>
          <p:spPr>
            <a:xfrm>
              <a:off x="7409845" y="4980969"/>
              <a:ext cx="9525" cy="9525"/>
            </a:xfrm>
            <a:custGeom>
              <a:avLst/>
              <a:gdLst>
                <a:gd name="connsiteX0" fmla="*/ 7273 w 9525"/>
                <a:gd name="connsiteY0" fmla="*/ 7273 h 9525"/>
                <a:gd name="connsiteX1" fmla="*/ 7273 w 9525"/>
                <a:gd name="connsiteY1" fmla="*/ 7273 h 9525"/>
              </a:gdLst>
              <a:ahLst/>
              <a:cxnLst>
                <a:cxn ang="0">
                  <a:pos x="connsiteX0" y="connsiteY0"/>
                </a:cxn>
                <a:cxn ang="0">
                  <a:pos x="connsiteX1" y="connsiteY1"/>
                </a:cxn>
              </a:cxnLst>
              <a:rect l="l" t="t" r="r" b="b"/>
              <a:pathLst>
                <a:path w="9525" h="9525">
                  <a:moveTo>
                    <a:pt x="7273" y="7273"/>
                  </a:moveTo>
                  <a:cubicBezTo>
                    <a:pt x="11083" y="11083"/>
                    <a:pt x="6320" y="6320"/>
                    <a:pt x="7273"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xmlns="" id="{926202C6-3590-49DB-AE62-FFE5AED3C3C2}"/>
                </a:ext>
              </a:extLst>
            </p:cNvPr>
            <p:cNvSpPr/>
            <p:nvPr/>
          </p:nvSpPr>
          <p:spPr>
            <a:xfrm>
              <a:off x="7412389" y="4978888"/>
              <a:ext cx="9525" cy="9525"/>
            </a:xfrm>
            <a:custGeom>
              <a:avLst/>
              <a:gdLst>
                <a:gd name="connsiteX0" fmla="*/ 10443 w 9525"/>
                <a:gd name="connsiteY0" fmla="*/ 11258 h 9525"/>
                <a:gd name="connsiteX1" fmla="*/ 10443 w 9525"/>
                <a:gd name="connsiteY1" fmla="*/ 11258 h 9525"/>
              </a:gdLst>
              <a:ahLst/>
              <a:cxnLst>
                <a:cxn ang="0">
                  <a:pos x="connsiteX0" y="connsiteY0"/>
                </a:cxn>
                <a:cxn ang="0">
                  <a:pos x="connsiteX1" y="connsiteY1"/>
                </a:cxn>
              </a:cxnLst>
              <a:rect l="l" t="t" r="r" b="b"/>
              <a:pathLst>
                <a:path w="9525" h="9525">
                  <a:moveTo>
                    <a:pt x="10443" y="11258"/>
                  </a:moveTo>
                  <a:cubicBezTo>
                    <a:pt x="4728" y="3639"/>
                    <a:pt x="7586" y="8401"/>
                    <a:pt x="10443" y="112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xmlns="" id="{1FC48714-8E31-4897-963F-6FD98341EA8D}"/>
                </a:ext>
              </a:extLst>
            </p:cNvPr>
            <p:cNvSpPr/>
            <p:nvPr/>
          </p:nvSpPr>
          <p:spPr>
            <a:xfrm>
              <a:off x="7442359" y="49630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xmlns="" id="{1BD51BFE-3A83-4043-9F16-D26762504EC5}"/>
                </a:ext>
              </a:extLst>
            </p:cNvPr>
            <p:cNvSpPr/>
            <p:nvPr/>
          </p:nvSpPr>
          <p:spPr>
            <a:xfrm>
              <a:off x="7457599"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xmlns="" id="{783D232D-20CC-42F2-9C80-332A28409B6B}"/>
                </a:ext>
              </a:extLst>
            </p:cNvPr>
            <p:cNvSpPr/>
            <p:nvPr/>
          </p:nvSpPr>
          <p:spPr>
            <a:xfrm>
              <a:off x="7462361" y="49506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xmlns="" id="{A5ADC47B-1F63-4714-BDA5-E9F93841A0DE}"/>
                </a:ext>
              </a:extLst>
            </p:cNvPr>
            <p:cNvSpPr/>
            <p:nvPr/>
          </p:nvSpPr>
          <p:spPr>
            <a:xfrm>
              <a:off x="7442359" y="49630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xmlns="" id="{0AC1D0A5-3089-49B0-B3F5-13255E5D73ED}"/>
                </a:ext>
              </a:extLst>
            </p:cNvPr>
            <p:cNvSpPr/>
            <p:nvPr/>
          </p:nvSpPr>
          <p:spPr>
            <a:xfrm>
              <a:off x="7412831" y="49744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xmlns="" id="{A50DE767-06FD-46A8-B35E-166351B53023}"/>
                </a:ext>
              </a:extLst>
            </p:cNvPr>
            <p:cNvSpPr/>
            <p:nvPr/>
          </p:nvSpPr>
          <p:spPr>
            <a:xfrm>
              <a:off x="7437596" y="497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xmlns="" id="{C50CA672-956B-440D-90A4-F6FE3A5ECEDE}"/>
                </a:ext>
              </a:extLst>
            </p:cNvPr>
            <p:cNvSpPr/>
            <p:nvPr/>
          </p:nvSpPr>
          <p:spPr>
            <a:xfrm>
              <a:off x="7431021" y="4974642"/>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xmlns="" id="{4BD7FCBD-776E-43DD-AC9F-FEB0B662E1C1}"/>
                </a:ext>
              </a:extLst>
            </p:cNvPr>
            <p:cNvSpPr/>
            <p:nvPr/>
          </p:nvSpPr>
          <p:spPr>
            <a:xfrm>
              <a:off x="7422356" y="49810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xmlns="" id="{CEDDC085-46EA-43D8-A959-09B27FC134A3}"/>
                </a:ext>
              </a:extLst>
            </p:cNvPr>
            <p:cNvSpPr/>
            <p:nvPr/>
          </p:nvSpPr>
          <p:spPr>
            <a:xfrm>
              <a:off x="7441406" y="49687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xmlns="" id="{15BA23CF-7BC9-4218-8397-FABB5886C886}"/>
                </a:ext>
              </a:extLst>
            </p:cNvPr>
            <p:cNvSpPr/>
            <p:nvPr/>
          </p:nvSpPr>
          <p:spPr>
            <a:xfrm>
              <a:off x="7504271" y="48096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xmlns="" id="{AF132CFE-C1D1-41F0-B14D-FC7200D7E368}"/>
                </a:ext>
              </a:extLst>
            </p:cNvPr>
            <p:cNvSpPr/>
            <p:nvPr/>
          </p:nvSpPr>
          <p:spPr>
            <a:xfrm>
              <a:off x="7519511" y="48039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xmlns="" id="{BF290AB4-7D1B-4FD4-8972-EA1FCFC6C30D}"/>
                </a:ext>
              </a:extLst>
            </p:cNvPr>
            <p:cNvSpPr/>
            <p:nvPr/>
          </p:nvSpPr>
          <p:spPr>
            <a:xfrm>
              <a:off x="7469981" y="49487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xmlns="" id="{98A67994-B590-4D5B-BC3B-2679A3B5CD67}"/>
                </a:ext>
              </a:extLst>
            </p:cNvPr>
            <p:cNvSpPr/>
            <p:nvPr/>
          </p:nvSpPr>
          <p:spPr>
            <a:xfrm>
              <a:off x="7475696" y="4901088"/>
              <a:ext cx="19050" cy="9525"/>
            </a:xfrm>
            <a:custGeom>
              <a:avLst/>
              <a:gdLst>
                <a:gd name="connsiteX0" fmla="*/ 11906 w 19050"/>
                <a:gd name="connsiteY0" fmla="*/ 10954 h 9525"/>
                <a:gd name="connsiteX1" fmla="*/ 7144 w 19050"/>
                <a:gd name="connsiteY1" fmla="*/ 7144 h 9525"/>
                <a:gd name="connsiteX2" fmla="*/ 11906 w 19050"/>
                <a:gd name="connsiteY2" fmla="*/ 10954 h 9525"/>
              </a:gdLst>
              <a:ahLst/>
              <a:cxnLst>
                <a:cxn ang="0">
                  <a:pos x="connsiteX0" y="connsiteY0"/>
                </a:cxn>
                <a:cxn ang="0">
                  <a:pos x="connsiteX1" y="connsiteY1"/>
                </a:cxn>
                <a:cxn ang="0">
                  <a:pos x="connsiteX2" y="connsiteY2"/>
                </a:cxn>
              </a:cxnLst>
              <a:rect l="l" t="t" r="r" b="b"/>
              <a:pathLst>
                <a:path w="19050" h="9525">
                  <a:moveTo>
                    <a:pt x="11906" y="10954"/>
                  </a:moveTo>
                  <a:cubicBezTo>
                    <a:pt x="10001" y="10001"/>
                    <a:pt x="10001" y="8096"/>
                    <a:pt x="7144" y="7144"/>
                  </a:cubicBezTo>
                  <a:cubicBezTo>
                    <a:pt x="8096" y="8096"/>
                    <a:pt x="10001" y="10954"/>
                    <a:pt x="1190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xmlns="" id="{498F3F43-5CC4-4BF1-9A6C-7C97B45CA3CE}"/>
                </a:ext>
              </a:extLst>
            </p:cNvPr>
            <p:cNvSpPr/>
            <p:nvPr/>
          </p:nvSpPr>
          <p:spPr>
            <a:xfrm>
              <a:off x="7413784" y="4974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xmlns="" id="{70012BE0-F37E-4A1F-B803-A677FD3BAB3C}"/>
                </a:ext>
              </a:extLst>
            </p:cNvPr>
            <p:cNvSpPr/>
            <p:nvPr/>
          </p:nvSpPr>
          <p:spPr>
            <a:xfrm>
              <a:off x="7475273" y="49010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xmlns="" id="{2A822F18-FECD-41A4-B123-21E20BF5A72F}"/>
                </a:ext>
              </a:extLst>
            </p:cNvPr>
            <p:cNvSpPr/>
            <p:nvPr/>
          </p:nvSpPr>
          <p:spPr>
            <a:xfrm>
              <a:off x="7477601" y="49363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xmlns="" id="{5913B1B0-3E6D-44E9-B50C-115EC07F7567}"/>
                </a:ext>
              </a:extLst>
            </p:cNvPr>
            <p:cNvSpPr/>
            <p:nvPr/>
          </p:nvSpPr>
          <p:spPr>
            <a:xfrm>
              <a:off x="7468076" y="4942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xmlns="" id="{19C3E30D-88B4-49BD-8D5C-DBC018CD6900}"/>
                </a:ext>
              </a:extLst>
            </p:cNvPr>
            <p:cNvSpPr/>
            <p:nvPr/>
          </p:nvSpPr>
          <p:spPr>
            <a:xfrm>
              <a:off x="7480184" y="493061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xmlns="" id="{03C38741-D470-488B-A062-37AD242F6498}"/>
                </a:ext>
              </a:extLst>
            </p:cNvPr>
            <p:cNvSpPr/>
            <p:nvPr/>
          </p:nvSpPr>
          <p:spPr>
            <a:xfrm>
              <a:off x="7483554" y="492609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xmlns="" id="{EBE9DF84-06A9-4FF9-9EBF-C0B2BCC21E1C}"/>
                </a:ext>
              </a:extLst>
            </p:cNvPr>
            <p:cNvSpPr/>
            <p:nvPr/>
          </p:nvSpPr>
          <p:spPr>
            <a:xfrm>
              <a:off x="7501414" y="4824494"/>
              <a:ext cx="9525" cy="9525"/>
            </a:xfrm>
            <a:custGeom>
              <a:avLst/>
              <a:gdLst>
                <a:gd name="connsiteX0" fmla="*/ 7144 w 9525"/>
                <a:gd name="connsiteY0" fmla="*/ 7538 h 9525"/>
                <a:gd name="connsiteX1" fmla="*/ 10001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7538"/>
                    <a:pt x="10001"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xmlns="" id="{2D3007ED-EE98-494C-9534-DBA40A563F4E}"/>
                </a:ext>
              </a:extLst>
            </p:cNvPr>
            <p:cNvSpPr/>
            <p:nvPr/>
          </p:nvSpPr>
          <p:spPr>
            <a:xfrm>
              <a:off x="7413227" y="497453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5795" y="6085"/>
                    <a:pt x="7700" y="7990"/>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xmlns="" id="{2EF85B1E-652D-4C3D-8BAB-773A59448CA1}"/>
                </a:ext>
              </a:extLst>
            </p:cNvPr>
            <p:cNvSpPr/>
            <p:nvPr/>
          </p:nvSpPr>
          <p:spPr>
            <a:xfrm>
              <a:off x="7464266" y="49144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xmlns="" id="{8E2A5D67-3697-4E3B-BB02-A45162DF8F75}"/>
                </a:ext>
              </a:extLst>
            </p:cNvPr>
            <p:cNvSpPr/>
            <p:nvPr/>
          </p:nvSpPr>
          <p:spPr>
            <a:xfrm>
              <a:off x="7485221" y="48601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xmlns="" id="{A9B413E6-D7ED-4719-813D-21F3F4CA7527}"/>
                </a:ext>
              </a:extLst>
            </p:cNvPr>
            <p:cNvSpPr/>
            <p:nvPr/>
          </p:nvSpPr>
          <p:spPr>
            <a:xfrm>
              <a:off x="7467124" y="49125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xmlns="" id="{002EDD6B-C104-46A7-9AAB-C42519AFDC0A}"/>
                </a:ext>
              </a:extLst>
            </p:cNvPr>
            <p:cNvSpPr/>
            <p:nvPr/>
          </p:nvSpPr>
          <p:spPr>
            <a:xfrm>
              <a:off x="7504271" y="4825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xmlns="" id="{06E209EA-4993-4F35-994D-FFACE5860007}"/>
                </a:ext>
              </a:extLst>
            </p:cNvPr>
            <p:cNvSpPr/>
            <p:nvPr/>
          </p:nvSpPr>
          <p:spPr>
            <a:xfrm>
              <a:off x="7412831" y="4802028"/>
              <a:ext cx="123825" cy="190500"/>
            </a:xfrm>
            <a:custGeom>
              <a:avLst/>
              <a:gdLst>
                <a:gd name="connsiteX0" fmla="*/ 93821 w 123825"/>
                <a:gd name="connsiteY0" fmla="*/ 23336 h 190500"/>
                <a:gd name="connsiteX1" fmla="*/ 103346 w 123825"/>
                <a:gd name="connsiteY1" fmla="*/ 32861 h 190500"/>
                <a:gd name="connsiteX2" fmla="*/ 102394 w 123825"/>
                <a:gd name="connsiteY2" fmla="*/ 32861 h 190500"/>
                <a:gd name="connsiteX3" fmla="*/ 101441 w 123825"/>
                <a:gd name="connsiteY3" fmla="*/ 33814 h 190500"/>
                <a:gd name="connsiteX4" fmla="*/ 93821 w 123825"/>
                <a:gd name="connsiteY4" fmla="*/ 30004 h 190500"/>
                <a:gd name="connsiteX5" fmla="*/ 76676 w 123825"/>
                <a:gd name="connsiteY5" fmla="*/ 75724 h 190500"/>
                <a:gd name="connsiteX6" fmla="*/ 76676 w 123825"/>
                <a:gd name="connsiteY6" fmla="*/ 76676 h 190500"/>
                <a:gd name="connsiteX7" fmla="*/ 54769 w 123825"/>
                <a:gd name="connsiteY7" fmla="*/ 141446 h 190500"/>
                <a:gd name="connsiteX8" fmla="*/ 47149 w 123825"/>
                <a:gd name="connsiteY8" fmla="*/ 135731 h 190500"/>
                <a:gd name="connsiteX9" fmla="*/ 46196 w 123825"/>
                <a:gd name="connsiteY9" fmla="*/ 150019 h 190500"/>
                <a:gd name="connsiteX10" fmla="*/ 27146 w 123825"/>
                <a:gd name="connsiteY10" fmla="*/ 170974 h 190500"/>
                <a:gd name="connsiteX11" fmla="*/ 25241 w 123825"/>
                <a:gd name="connsiteY11" fmla="*/ 171926 h 190500"/>
                <a:gd name="connsiteX12" fmla="*/ 25241 w 123825"/>
                <a:gd name="connsiteY12" fmla="*/ 172879 h 190500"/>
                <a:gd name="connsiteX13" fmla="*/ 21431 w 123825"/>
                <a:gd name="connsiteY13" fmla="*/ 176689 h 190500"/>
                <a:gd name="connsiteX14" fmla="*/ 12859 w 123825"/>
                <a:gd name="connsiteY14" fmla="*/ 171926 h 190500"/>
                <a:gd name="connsiteX15" fmla="*/ 15716 w 123825"/>
                <a:gd name="connsiteY15" fmla="*/ 183356 h 190500"/>
                <a:gd name="connsiteX16" fmla="*/ 8096 w 123825"/>
                <a:gd name="connsiteY16" fmla="*/ 179546 h 190500"/>
                <a:gd name="connsiteX17" fmla="*/ 7144 w 123825"/>
                <a:gd name="connsiteY17" fmla="*/ 180499 h 190500"/>
                <a:gd name="connsiteX18" fmla="*/ 8096 w 123825"/>
                <a:gd name="connsiteY18" fmla="*/ 183356 h 190500"/>
                <a:gd name="connsiteX19" fmla="*/ 15716 w 123825"/>
                <a:gd name="connsiteY19" fmla="*/ 179546 h 190500"/>
                <a:gd name="connsiteX20" fmla="*/ 18574 w 123825"/>
                <a:gd name="connsiteY20" fmla="*/ 180499 h 190500"/>
                <a:gd name="connsiteX21" fmla="*/ 32861 w 123825"/>
                <a:gd name="connsiteY21" fmla="*/ 176689 h 190500"/>
                <a:gd name="connsiteX22" fmla="*/ 27146 w 123825"/>
                <a:gd name="connsiteY22" fmla="*/ 167164 h 190500"/>
                <a:gd name="connsiteX23" fmla="*/ 30004 w 123825"/>
                <a:gd name="connsiteY23" fmla="*/ 170021 h 190500"/>
                <a:gd name="connsiteX24" fmla="*/ 34766 w 123825"/>
                <a:gd name="connsiteY24" fmla="*/ 168116 h 190500"/>
                <a:gd name="connsiteX25" fmla="*/ 47149 w 123825"/>
                <a:gd name="connsiteY25" fmla="*/ 152876 h 190500"/>
                <a:gd name="connsiteX26" fmla="*/ 54769 w 123825"/>
                <a:gd name="connsiteY26" fmla="*/ 158591 h 190500"/>
                <a:gd name="connsiteX27" fmla="*/ 52864 w 123825"/>
                <a:gd name="connsiteY27" fmla="*/ 150971 h 190500"/>
                <a:gd name="connsiteX28" fmla="*/ 61436 w 123825"/>
                <a:gd name="connsiteY28" fmla="*/ 156686 h 190500"/>
                <a:gd name="connsiteX29" fmla="*/ 56674 w 123825"/>
                <a:gd name="connsiteY29" fmla="*/ 150019 h 190500"/>
                <a:gd name="connsiteX30" fmla="*/ 62389 w 123825"/>
                <a:gd name="connsiteY30" fmla="*/ 153829 h 190500"/>
                <a:gd name="connsiteX31" fmla="*/ 59531 w 123825"/>
                <a:gd name="connsiteY31" fmla="*/ 144304 h 190500"/>
                <a:gd name="connsiteX32" fmla="*/ 65246 w 123825"/>
                <a:gd name="connsiteY32" fmla="*/ 143351 h 190500"/>
                <a:gd name="connsiteX33" fmla="*/ 61436 w 123825"/>
                <a:gd name="connsiteY33" fmla="*/ 141446 h 190500"/>
                <a:gd name="connsiteX34" fmla="*/ 70009 w 123825"/>
                <a:gd name="connsiteY34" fmla="*/ 130016 h 190500"/>
                <a:gd name="connsiteX35" fmla="*/ 52864 w 123825"/>
                <a:gd name="connsiteY35" fmla="*/ 118586 h 190500"/>
                <a:gd name="connsiteX36" fmla="*/ 52864 w 123825"/>
                <a:gd name="connsiteY36" fmla="*/ 117634 h 190500"/>
                <a:gd name="connsiteX37" fmla="*/ 59531 w 123825"/>
                <a:gd name="connsiteY37" fmla="*/ 121444 h 190500"/>
                <a:gd name="connsiteX38" fmla="*/ 57626 w 123825"/>
                <a:gd name="connsiteY38" fmla="*/ 114776 h 190500"/>
                <a:gd name="connsiteX39" fmla="*/ 59531 w 123825"/>
                <a:gd name="connsiteY39" fmla="*/ 111919 h 190500"/>
                <a:gd name="connsiteX40" fmla="*/ 60484 w 123825"/>
                <a:gd name="connsiteY40" fmla="*/ 110966 h 190500"/>
                <a:gd name="connsiteX41" fmla="*/ 68104 w 123825"/>
                <a:gd name="connsiteY41" fmla="*/ 105251 h 190500"/>
                <a:gd name="connsiteX42" fmla="*/ 78581 w 123825"/>
                <a:gd name="connsiteY42" fmla="*/ 110014 h 190500"/>
                <a:gd name="connsiteX43" fmla="*/ 98584 w 123825"/>
                <a:gd name="connsiteY43" fmla="*/ 66199 h 190500"/>
                <a:gd name="connsiteX44" fmla="*/ 113824 w 123825"/>
                <a:gd name="connsiteY44" fmla="*/ 53816 h 190500"/>
                <a:gd name="connsiteX45" fmla="*/ 111919 w 123825"/>
                <a:gd name="connsiteY45" fmla="*/ 50006 h 190500"/>
                <a:gd name="connsiteX46" fmla="*/ 110014 w 123825"/>
                <a:gd name="connsiteY46" fmla="*/ 46196 h 190500"/>
                <a:gd name="connsiteX47" fmla="*/ 105251 w 123825"/>
                <a:gd name="connsiteY47" fmla="*/ 44291 h 190500"/>
                <a:gd name="connsiteX48" fmla="*/ 121444 w 123825"/>
                <a:gd name="connsiteY48" fmla="*/ 10001 h 190500"/>
                <a:gd name="connsiteX49" fmla="*/ 99536 w 123825"/>
                <a:gd name="connsiteY49" fmla="*/ 7144 h 190500"/>
                <a:gd name="connsiteX50" fmla="*/ 99536 w 123825"/>
                <a:gd name="connsiteY50" fmla="*/ 7144 h 190500"/>
                <a:gd name="connsiteX51" fmla="*/ 97631 w 123825"/>
                <a:gd name="connsiteY51" fmla="*/ 8096 h 190500"/>
                <a:gd name="connsiteX52" fmla="*/ 102394 w 123825"/>
                <a:gd name="connsiteY52" fmla="*/ 10001 h 190500"/>
                <a:gd name="connsiteX53" fmla="*/ 93821 w 123825"/>
                <a:gd name="connsiteY53" fmla="*/ 14764 h 190500"/>
                <a:gd name="connsiteX54" fmla="*/ 101441 w 123825"/>
                <a:gd name="connsiteY54" fmla="*/ 21431 h 190500"/>
                <a:gd name="connsiteX55" fmla="*/ 93821 w 123825"/>
                <a:gd name="connsiteY55" fmla="*/ 23336 h 190500"/>
                <a:gd name="connsiteX56" fmla="*/ 95726 w 123825"/>
                <a:gd name="connsiteY56" fmla="*/ 44291 h 190500"/>
                <a:gd name="connsiteX57" fmla="*/ 95726 w 123825"/>
                <a:gd name="connsiteY57" fmla="*/ 44291 h 190500"/>
                <a:gd name="connsiteX58" fmla="*/ 94774 w 123825"/>
                <a:gd name="connsiteY58" fmla="*/ 45244 h 190500"/>
                <a:gd name="connsiteX59" fmla="*/ 94774 w 123825"/>
                <a:gd name="connsiteY59" fmla="*/ 45244 h 190500"/>
                <a:gd name="connsiteX60" fmla="*/ 114776 w 123825"/>
                <a:gd name="connsiteY60" fmla="*/ 50006 h 190500"/>
                <a:gd name="connsiteX61" fmla="*/ 114776 w 123825"/>
                <a:gd name="connsiteY61" fmla="*/ 5000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825" h="190500">
                  <a:moveTo>
                    <a:pt x="93821" y="23336"/>
                  </a:moveTo>
                  <a:cubicBezTo>
                    <a:pt x="94774" y="21431"/>
                    <a:pt x="97631" y="30956"/>
                    <a:pt x="103346" y="32861"/>
                  </a:cubicBezTo>
                  <a:cubicBezTo>
                    <a:pt x="101441" y="31909"/>
                    <a:pt x="101441" y="31909"/>
                    <a:pt x="102394" y="32861"/>
                  </a:cubicBezTo>
                  <a:cubicBezTo>
                    <a:pt x="98584" y="30004"/>
                    <a:pt x="97631" y="30956"/>
                    <a:pt x="101441" y="33814"/>
                  </a:cubicBezTo>
                  <a:cubicBezTo>
                    <a:pt x="95726" y="31909"/>
                    <a:pt x="100489" y="30956"/>
                    <a:pt x="93821" y="30004"/>
                  </a:cubicBezTo>
                  <a:cubicBezTo>
                    <a:pt x="94774" y="29051"/>
                    <a:pt x="75724" y="72866"/>
                    <a:pt x="76676" y="75724"/>
                  </a:cubicBezTo>
                  <a:cubicBezTo>
                    <a:pt x="72866" y="72866"/>
                    <a:pt x="72866" y="73819"/>
                    <a:pt x="76676" y="76676"/>
                  </a:cubicBezTo>
                  <a:cubicBezTo>
                    <a:pt x="70009" y="79534"/>
                    <a:pt x="42386" y="129064"/>
                    <a:pt x="54769" y="141446"/>
                  </a:cubicBezTo>
                  <a:cubicBezTo>
                    <a:pt x="50006" y="135731"/>
                    <a:pt x="49054" y="137636"/>
                    <a:pt x="47149" y="135731"/>
                  </a:cubicBezTo>
                  <a:cubicBezTo>
                    <a:pt x="47149" y="135731"/>
                    <a:pt x="38576" y="150019"/>
                    <a:pt x="46196" y="150019"/>
                  </a:cubicBezTo>
                  <a:cubicBezTo>
                    <a:pt x="42386" y="138589"/>
                    <a:pt x="30004" y="168116"/>
                    <a:pt x="27146" y="170974"/>
                  </a:cubicBezTo>
                  <a:cubicBezTo>
                    <a:pt x="23336" y="160496"/>
                    <a:pt x="23336" y="170974"/>
                    <a:pt x="25241" y="171926"/>
                  </a:cubicBezTo>
                  <a:cubicBezTo>
                    <a:pt x="24289" y="170021"/>
                    <a:pt x="24289" y="170974"/>
                    <a:pt x="25241" y="172879"/>
                  </a:cubicBezTo>
                  <a:cubicBezTo>
                    <a:pt x="24289" y="172879"/>
                    <a:pt x="14764" y="166211"/>
                    <a:pt x="21431" y="176689"/>
                  </a:cubicBezTo>
                  <a:cubicBezTo>
                    <a:pt x="15716" y="168116"/>
                    <a:pt x="15716" y="174784"/>
                    <a:pt x="12859" y="171926"/>
                  </a:cubicBezTo>
                  <a:cubicBezTo>
                    <a:pt x="12859" y="175736"/>
                    <a:pt x="14764" y="177641"/>
                    <a:pt x="15716" y="183356"/>
                  </a:cubicBezTo>
                  <a:cubicBezTo>
                    <a:pt x="10001" y="180499"/>
                    <a:pt x="10954" y="182404"/>
                    <a:pt x="8096" y="179546"/>
                  </a:cubicBezTo>
                  <a:cubicBezTo>
                    <a:pt x="10001" y="184309"/>
                    <a:pt x="10001" y="184309"/>
                    <a:pt x="7144" y="180499"/>
                  </a:cubicBezTo>
                  <a:cubicBezTo>
                    <a:pt x="7144" y="178594"/>
                    <a:pt x="11906" y="190976"/>
                    <a:pt x="8096" y="183356"/>
                  </a:cubicBezTo>
                  <a:cubicBezTo>
                    <a:pt x="9049" y="185261"/>
                    <a:pt x="22384" y="190024"/>
                    <a:pt x="15716" y="179546"/>
                  </a:cubicBezTo>
                  <a:cubicBezTo>
                    <a:pt x="21431" y="179546"/>
                    <a:pt x="23336" y="186214"/>
                    <a:pt x="18574" y="180499"/>
                  </a:cubicBezTo>
                  <a:cubicBezTo>
                    <a:pt x="21431" y="181451"/>
                    <a:pt x="33814" y="175736"/>
                    <a:pt x="32861" y="176689"/>
                  </a:cubicBezTo>
                  <a:cubicBezTo>
                    <a:pt x="34766" y="172879"/>
                    <a:pt x="32861" y="169069"/>
                    <a:pt x="27146" y="167164"/>
                  </a:cubicBezTo>
                  <a:cubicBezTo>
                    <a:pt x="29051" y="170974"/>
                    <a:pt x="30004" y="171926"/>
                    <a:pt x="30004" y="170021"/>
                  </a:cubicBezTo>
                  <a:cubicBezTo>
                    <a:pt x="35719" y="175736"/>
                    <a:pt x="33814" y="172879"/>
                    <a:pt x="34766" y="168116"/>
                  </a:cubicBezTo>
                  <a:cubicBezTo>
                    <a:pt x="48101" y="161449"/>
                    <a:pt x="49054" y="165259"/>
                    <a:pt x="47149" y="152876"/>
                  </a:cubicBezTo>
                  <a:cubicBezTo>
                    <a:pt x="47149" y="152876"/>
                    <a:pt x="54769" y="159544"/>
                    <a:pt x="54769" y="158591"/>
                  </a:cubicBezTo>
                  <a:cubicBezTo>
                    <a:pt x="54769" y="157639"/>
                    <a:pt x="52864" y="153829"/>
                    <a:pt x="52864" y="150971"/>
                  </a:cubicBezTo>
                  <a:cubicBezTo>
                    <a:pt x="55721" y="152876"/>
                    <a:pt x="59531" y="156686"/>
                    <a:pt x="61436" y="156686"/>
                  </a:cubicBezTo>
                  <a:cubicBezTo>
                    <a:pt x="59531" y="150019"/>
                    <a:pt x="62389" y="160496"/>
                    <a:pt x="56674" y="150019"/>
                  </a:cubicBezTo>
                  <a:cubicBezTo>
                    <a:pt x="58579" y="150971"/>
                    <a:pt x="61436" y="152876"/>
                    <a:pt x="62389" y="153829"/>
                  </a:cubicBezTo>
                  <a:cubicBezTo>
                    <a:pt x="63341" y="154781"/>
                    <a:pt x="59531" y="148114"/>
                    <a:pt x="59531" y="144304"/>
                  </a:cubicBezTo>
                  <a:cubicBezTo>
                    <a:pt x="62389" y="147161"/>
                    <a:pt x="69056" y="150019"/>
                    <a:pt x="65246" y="143351"/>
                  </a:cubicBezTo>
                  <a:cubicBezTo>
                    <a:pt x="64294" y="146209"/>
                    <a:pt x="63341" y="143351"/>
                    <a:pt x="61436" y="141446"/>
                  </a:cubicBezTo>
                  <a:cubicBezTo>
                    <a:pt x="67151" y="145256"/>
                    <a:pt x="77629" y="135731"/>
                    <a:pt x="70009" y="130016"/>
                  </a:cubicBezTo>
                  <a:cubicBezTo>
                    <a:pt x="77629" y="135731"/>
                    <a:pt x="52864" y="123349"/>
                    <a:pt x="52864" y="118586"/>
                  </a:cubicBezTo>
                  <a:cubicBezTo>
                    <a:pt x="56674" y="122396"/>
                    <a:pt x="56674" y="122396"/>
                    <a:pt x="52864" y="117634"/>
                  </a:cubicBezTo>
                  <a:cubicBezTo>
                    <a:pt x="55721" y="119539"/>
                    <a:pt x="57626" y="122396"/>
                    <a:pt x="59531" y="121444"/>
                  </a:cubicBezTo>
                  <a:cubicBezTo>
                    <a:pt x="58579" y="123349"/>
                    <a:pt x="57626" y="114776"/>
                    <a:pt x="57626" y="114776"/>
                  </a:cubicBezTo>
                  <a:cubicBezTo>
                    <a:pt x="61436" y="118586"/>
                    <a:pt x="62389" y="117634"/>
                    <a:pt x="59531" y="111919"/>
                  </a:cubicBezTo>
                  <a:cubicBezTo>
                    <a:pt x="69056" y="124301"/>
                    <a:pt x="58579" y="112871"/>
                    <a:pt x="60484" y="110966"/>
                  </a:cubicBezTo>
                  <a:cubicBezTo>
                    <a:pt x="66199" y="116681"/>
                    <a:pt x="76676" y="112871"/>
                    <a:pt x="68104" y="105251"/>
                  </a:cubicBezTo>
                  <a:cubicBezTo>
                    <a:pt x="68104" y="103346"/>
                    <a:pt x="77629" y="110014"/>
                    <a:pt x="78581" y="110014"/>
                  </a:cubicBezTo>
                  <a:cubicBezTo>
                    <a:pt x="76676" y="108109"/>
                    <a:pt x="97631" y="69056"/>
                    <a:pt x="98584" y="66199"/>
                  </a:cubicBezTo>
                  <a:cubicBezTo>
                    <a:pt x="105251" y="60484"/>
                    <a:pt x="102394" y="46196"/>
                    <a:pt x="113824" y="53816"/>
                  </a:cubicBezTo>
                  <a:cubicBezTo>
                    <a:pt x="100489" y="40481"/>
                    <a:pt x="110014" y="50006"/>
                    <a:pt x="111919" y="50006"/>
                  </a:cubicBezTo>
                  <a:cubicBezTo>
                    <a:pt x="113824" y="50006"/>
                    <a:pt x="117634" y="47149"/>
                    <a:pt x="110014" y="46196"/>
                  </a:cubicBezTo>
                  <a:cubicBezTo>
                    <a:pt x="110014" y="46196"/>
                    <a:pt x="111919" y="48101"/>
                    <a:pt x="105251" y="44291"/>
                  </a:cubicBezTo>
                  <a:cubicBezTo>
                    <a:pt x="110966" y="45244"/>
                    <a:pt x="120491" y="14764"/>
                    <a:pt x="121444" y="10001"/>
                  </a:cubicBezTo>
                  <a:cubicBezTo>
                    <a:pt x="119539" y="7144"/>
                    <a:pt x="99536" y="7144"/>
                    <a:pt x="99536" y="7144"/>
                  </a:cubicBezTo>
                  <a:cubicBezTo>
                    <a:pt x="99536" y="10954"/>
                    <a:pt x="103346" y="7144"/>
                    <a:pt x="99536" y="7144"/>
                  </a:cubicBezTo>
                  <a:cubicBezTo>
                    <a:pt x="101441" y="8096"/>
                    <a:pt x="100489" y="9049"/>
                    <a:pt x="97631" y="8096"/>
                  </a:cubicBezTo>
                  <a:cubicBezTo>
                    <a:pt x="99536" y="13811"/>
                    <a:pt x="96679" y="6191"/>
                    <a:pt x="102394" y="10001"/>
                  </a:cubicBezTo>
                  <a:cubicBezTo>
                    <a:pt x="93821" y="10954"/>
                    <a:pt x="104299" y="16669"/>
                    <a:pt x="93821" y="14764"/>
                  </a:cubicBezTo>
                  <a:cubicBezTo>
                    <a:pt x="108109" y="18574"/>
                    <a:pt x="84296" y="13811"/>
                    <a:pt x="101441" y="21431"/>
                  </a:cubicBezTo>
                  <a:cubicBezTo>
                    <a:pt x="93821" y="22384"/>
                    <a:pt x="101441" y="19526"/>
                    <a:pt x="93821" y="23336"/>
                  </a:cubicBezTo>
                  <a:close/>
                  <a:moveTo>
                    <a:pt x="95726" y="44291"/>
                  </a:moveTo>
                  <a:cubicBezTo>
                    <a:pt x="95726" y="44291"/>
                    <a:pt x="95726" y="43339"/>
                    <a:pt x="95726" y="44291"/>
                  </a:cubicBezTo>
                  <a:close/>
                  <a:moveTo>
                    <a:pt x="94774" y="45244"/>
                  </a:moveTo>
                  <a:cubicBezTo>
                    <a:pt x="95726" y="45244"/>
                    <a:pt x="99536" y="46196"/>
                    <a:pt x="94774" y="45244"/>
                  </a:cubicBezTo>
                  <a:close/>
                  <a:moveTo>
                    <a:pt x="114776" y="50006"/>
                  </a:moveTo>
                  <a:cubicBezTo>
                    <a:pt x="114776" y="50959"/>
                    <a:pt x="110966" y="48101"/>
                    <a:pt x="114776" y="500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xmlns="" id="{C7F7005C-5FA9-442F-B43E-8DFD75228396}"/>
                </a:ext>
              </a:extLst>
            </p:cNvPr>
            <p:cNvSpPr/>
            <p:nvPr/>
          </p:nvSpPr>
          <p:spPr>
            <a:xfrm>
              <a:off x="7516230" y="4842563"/>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xmlns="" id="{AE5B5E25-07E2-4F53-91E3-D7E8558442BB}"/>
                </a:ext>
              </a:extLst>
            </p:cNvPr>
            <p:cNvSpPr/>
            <p:nvPr/>
          </p:nvSpPr>
          <p:spPr>
            <a:xfrm>
              <a:off x="7441131" y="4963001"/>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8371" y="7144"/>
                    <a:pt x="6466"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xmlns="" id="{A0003077-E66C-40F6-A86A-D0DE1E38E6B1}"/>
                </a:ext>
              </a:extLst>
            </p:cNvPr>
            <p:cNvSpPr/>
            <p:nvPr/>
          </p:nvSpPr>
          <p:spPr>
            <a:xfrm>
              <a:off x="7485221" y="48572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xmlns="" id="{D2C02371-6A90-4A32-A832-8941E47B52AA}"/>
                </a:ext>
              </a:extLst>
            </p:cNvPr>
            <p:cNvSpPr/>
            <p:nvPr/>
          </p:nvSpPr>
          <p:spPr>
            <a:xfrm>
              <a:off x="7427648" y="49630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xmlns="" id="{519A525E-6AF9-4F19-AEF2-DE57B0ACAA6E}"/>
                </a:ext>
              </a:extLst>
            </p:cNvPr>
            <p:cNvSpPr/>
            <p:nvPr/>
          </p:nvSpPr>
          <p:spPr>
            <a:xfrm>
              <a:off x="7423309" y="49658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xmlns="" id="{6C176B2E-5ACF-4943-A5D4-9CBD2D1DA1B4}"/>
                </a:ext>
              </a:extLst>
            </p:cNvPr>
            <p:cNvSpPr/>
            <p:nvPr/>
          </p:nvSpPr>
          <p:spPr>
            <a:xfrm>
              <a:off x="7421404" y="49668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47FD999D-64A3-48BE-958E-051222C68942}"/>
                </a:ext>
              </a:extLst>
            </p:cNvPr>
            <p:cNvSpPr/>
            <p:nvPr/>
          </p:nvSpPr>
          <p:spPr>
            <a:xfrm>
              <a:off x="7454741" y="4928288"/>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xmlns="" id="{71BA18B3-BB3F-4C77-BE3A-13BB4B05AB17}"/>
                </a:ext>
              </a:extLst>
            </p:cNvPr>
            <p:cNvSpPr/>
            <p:nvPr/>
          </p:nvSpPr>
          <p:spPr>
            <a:xfrm>
              <a:off x="7448074" y="49429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xmlns="" id="{92385577-1889-43BC-9127-89B6AB987208}"/>
                </a:ext>
              </a:extLst>
            </p:cNvPr>
            <p:cNvSpPr/>
            <p:nvPr/>
          </p:nvSpPr>
          <p:spPr>
            <a:xfrm>
              <a:off x="7464266" y="49144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xmlns="" id="{ACFBA8F0-70A9-42BA-B918-DA571A656151}"/>
                </a:ext>
              </a:extLst>
            </p:cNvPr>
            <p:cNvSpPr/>
            <p:nvPr/>
          </p:nvSpPr>
          <p:spPr>
            <a:xfrm>
              <a:off x="7448312" y="49420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7858"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xmlns="" id="{FF032963-EE28-40D2-A387-E852D7D9BD67}"/>
                </a:ext>
              </a:extLst>
            </p:cNvPr>
            <p:cNvSpPr/>
            <p:nvPr/>
          </p:nvSpPr>
          <p:spPr>
            <a:xfrm>
              <a:off x="7410926" y="497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xmlns="" id="{8C160067-1615-4BED-B2BD-BE146C75FD33}"/>
                </a:ext>
              </a:extLst>
            </p:cNvPr>
            <p:cNvSpPr/>
            <p:nvPr/>
          </p:nvSpPr>
          <p:spPr>
            <a:xfrm>
              <a:off x="7410926" y="49763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xmlns="" id="{6B4675A3-691E-48C1-9220-5C3EE1BE2C69}"/>
                </a:ext>
              </a:extLst>
            </p:cNvPr>
            <p:cNvSpPr/>
            <p:nvPr/>
          </p:nvSpPr>
          <p:spPr>
            <a:xfrm>
              <a:off x="7411164" y="497752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lnTo>
                    <a:pt x="7858" y="7858"/>
                  </a:ln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xmlns="" id="{BC6C047E-3054-40CB-B96C-9BC74279113F}"/>
                </a:ext>
              </a:extLst>
            </p:cNvPr>
            <p:cNvSpPr/>
            <p:nvPr/>
          </p:nvSpPr>
          <p:spPr>
            <a:xfrm>
              <a:off x="7414313" y="4973716"/>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xmlns="" id="{129915DC-799B-4847-8227-99194FA9F041}"/>
                </a:ext>
              </a:extLst>
            </p:cNvPr>
            <p:cNvSpPr/>
            <p:nvPr/>
          </p:nvSpPr>
          <p:spPr>
            <a:xfrm>
              <a:off x="7413344" y="497252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4726" y="8096"/>
                    <a:pt x="8536" y="7144"/>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xmlns="" id="{EC6B1FCB-22F3-4D13-8896-ECF81ED2A6F7}"/>
                </a:ext>
              </a:extLst>
            </p:cNvPr>
            <p:cNvSpPr/>
            <p:nvPr/>
          </p:nvSpPr>
          <p:spPr>
            <a:xfrm>
              <a:off x="7428071" y="4977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xmlns="" id="{7F26CE2E-6ADF-4065-A938-48625E3129BC}"/>
                </a:ext>
              </a:extLst>
            </p:cNvPr>
            <p:cNvSpPr/>
            <p:nvPr/>
          </p:nvSpPr>
          <p:spPr>
            <a:xfrm>
              <a:off x="7431881" y="497633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xmlns="" id="{51684191-C52B-48CA-A3F2-4D19503D8E51}"/>
                </a:ext>
              </a:extLst>
            </p:cNvPr>
            <p:cNvSpPr/>
            <p:nvPr/>
          </p:nvSpPr>
          <p:spPr>
            <a:xfrm>
              <a:off x="7449026" y="495919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9049"/>
                  </a:ln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xmlns="" id="{A9669BA8-4C3F-468D-8DB4-524FA83961DA}"/>
                </a:ext>
              </a:extLst>
            </p:cNvPr>
            <p:cNvSpPr/>
            <p:nvPr/>
          </p:nvSpPr>
          <p:spPr>
            <a:xfrm>
              <a:off x="7440858" y="4946808"/>
              <a:ext cx="9525" cy="9525"/>
            </a:xfrm>
            <a:custGeom>
              <a:avLst/>
              <a:gdLst>
                <a:gd name="connsiteX0" fmla="*/ 8644 w 9525"/>
                <a:gd name="connsiteY0" fmla="*/ 7144 h 9525"/>
                <a:gd name="connsiteX1" fmla="*/ 8644 w 9525"/>
                <a:gd name="connsiteY1" fmla="*/ 7144 h 9525"/>
              </a:gdLst>
              <a:ahLst/>
              <a:cxnLst>
                <a:cxn ang="0">
                  <a:pos x="connsiteX0" y="connsiteY0"/>
                </a:cxn>
                <a:cxn ang="0">
                  <a:pos x="connsiteX1" y="connsiteY1"/>
                </a:cxn>
              </a:cxnLst>
              <a:rect l="l" t="t" r="r" b="b"/>
              <a:pathLst>
                <a:path w="9525" h="9525">
                  <a:moveTo>
                    <a:pt x="8644" y="7144"/>
                  </a:moveTo>
                  <a:cubicBezTo>
                    <a:pt x="4834" y="7144"/>
                    <a:pt x="9597" y="7144"/>
                    <a:pt x="86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xmlns="" id="{B598E83D-7071-476B-AD5C-25625C48C5C3}"/>
                </a:ext>
              </a:extLst>
            </p:cNvPr>
            <p:cNvSpPr/>
            <p:nvPr/>
          </p:nvSpPr>
          <p:spPr>
            <a:xfrm>
              <a:off x="7457176" y="4957155"/>
              <a:ext cx="9525" cy="9525"/>
            </a:xfrm>
            <a:custGeom>
              <a:avLst/>
              <a:gdLst>
                <a:gd name="connsiteX0" fmla="*/ 7567 w 9525"/>
                <a:gd name="connsiteY0" fmla="*/ 8227 h 9525"/>
                <a:gd name="connsiteX1" fmla="*/ 7567 w 9525"/>
                <a:gd name="connsiteY1" fmla="*/ 8227 h 9525"/>
              </a:gdLst>
              <a:ahLst/>
              <a:cxnLst>
                <a:cxn ang="0">
                  <a:pos x="connsiteX0" y="connsiteY0"/>
                </a:cxn>
                <a:cxn ang="0">
                  <a:pos x="connsiteX1" y="connsiteY1"/>
                </a:cxn>
              </a:cxnLst>
              <a:rect l="l" t="t" r="r" b="b"/>
              <a:pathLst>
                <a:path w="9525" h="9525">
                  <a:moveTo>
                    <a:pt x="7567" y="8227"/>
                  </a:moveTo>
                  <a:cubicBezTo>
                    <a:pt x="6615" y="9179"/>
                    <a:pt x="7567" y="5369"/>
                    <a:pt x="7567"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xmlns="" id="{DF2D2542-768A-4453-B4B2-00C7B8B966F9}"/>
                </a:ext>
              </a:extLst>
            </p:cNvPr>
            <p:cNvSpPr/>
            <p:nvPr/>
          </p:nvSpPr>
          <p:spPr>
            <a:xfrm>
              <a:off x="7482364" y="4926806"/>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lnTo>
                    <a:pt x="7144" y="7144"/>
                  </a:lnTo>
                  <a:cubicBezTo>
                    <a:pt x="8096" y="8096"/>
                    <a:pt x="10001" y="10001"/>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xmlns="" id="{D65F3C4B-D1CC-442D-ADC8-A7777CB582A1}"/>
                </a:ext>
              </a:extLst>
            </p:cNvPr>
            <p:cNvSpPr/>
            <p:nvPr/>
          </p:nvSpPr>
          <p:spPr>
            <a:xfrm>
              <a:off x="7466171" y="4914000"/>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8519"/>
                    <a:pt x="10001" y="8519"/>
                    <a:pt x="9049"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xmlns="" id="{F934E883-0FFC-4094-A026-ED82E2BF39FA}"/>
                </a:ext>
              </a:extLst>
            </p:cNvPr>
            <p:cNvSpPr/>
            <p:nvPr/>
          </p:nvSpPr>
          <p:spPr>
            <a:xfrm>
              <a:off x="7504271" y="48753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xmlns="" id="{B49736AB-810B-47F8-A9A8-7D89A7F8C640}"/>
                </a:ext>
              </a:extLst>
            </p:cNvPr>
            <p:cNvSpPr/>
            <p:nvPr/>
          </p:nvSpPr>
          <p:spPr>
            <a:xfrm>
              <a:off x="7139150" y="4305105"/>
              <a:ext cx="9525" cy="9525"/>
            </a:xfrm>
            <a:custGeom>
              <a:avLst/>
              <a:gdLst>
                <a:gd name="connsiteX0" fmla="*/ 7458 w 9525"/>
                <a:gd name="connsiteY0" fmla="*/ 7814 h 9525"/>
                <a:gd name="connsiteX1" fmla="*/ 7458 w 9525"/>
                <a:gd name="connsiteY1" fmla="*/ 7814 h 9525"/>
              </a:gdLst>
              <a:ahLst/>
              <a:cxnLst>
                <a:cxn ang="0">
                  <a:pos x="connsiteX0" y="connsiteY0"/>
                </a:cxn>
                <a:cxn ang="0">
                  <a:pos x="connsiteX1" y="connsiteY1"/>
                </a:cxn>
              </a:cxnLst>
              <a:rect l="l" t="t" r="r" b="b"/>
              <a:pathLst>
                <a:path w="9525" h="9525">
                  <a:moveTo>
                    <a:pt x="7458" y="7814"/>
                  </a:moveTo>
                  <a:cubicBezTo>
                    <a:pt x="13173" y="5910"/>
                    <a:pt x="5553" y="8767"/>
                    <a:pt x="7458" y="78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xmlns="" id="{4863363C-8B4C-4D7F-A31E-32A532FD3FA0}"/>
                </a:ext>
              </a:extLst>
            </p:cNvPr>
            <p:cNvSpPr/>
            <p:nvPr/>
          </p:nvSpPr>
          <p:spPr>
            <a:xfrm>
              <a:off x="7138603" y="4301966"/>
              <a:ext cx="19050" cy="9525"/>
            </a:xfrm>
            <a:custGeom>
              <a:avLst/>
              <a:gdLst>
                <a:gd name="connsiteX0" fmla="*/ 12767 w 19050"/>
                <a:gd name="connsiteY0" fmla="*/ 7144 h 9525"/>
                <a:gd name="connsiteX1" fmla="*/ 12767 w 19050"/>
                <a:gd name="connsiteY1" fmla="*/ 7144 h 9525"/>
              </a:gdLst>
              <a:ahLst/>
              <a:cxnLst>
                <a:cxn ang="0">
                  <a:pos x="connsiteX0" y="connsiteY0"/>
                </a:cxn>
                <a:cxn ang="0">
                  <a:pos x="connsiteX1" y="connsiteY1"/>
                </a:cxn>
              </a:cxnLst>
              <a:rect l="l" t="t" r="r" b="b"/>
              <a:pathLst>
                <a:path w="19050" h="9525">
                  <a:moveTo>
                    <a:pt x="12767" y="7144"/>
                  </a:moveTo>
                  <a:cubicBezTo>
                    <a:pt x="2290" y="9049"/>
                    <a:pt x="8957" y="8096"/>
                    <a:pt x="127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xmlns="" id="{9430CD60-2155-4D37-9CD0-61AF4C047697}"/>
                </a:ext>
              </a:extLst>
            </p:cNvPr>
            <p:cNvSpPr/>
            <p:nvPr/>
          </p:nvSpPr>
          <p:spPr>
            <a:xfrm>
              <a:off x="7133749" y="4275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xmlns="" id="{7C739984-714D-40DD-8C0F-2E5C4346610E}"/>
                </a:ext>
              </a:extLst>
            </p:cNvPr>
            <p:cNvSpPr/>
            <p:nvPr/>
          </p:nvSpPr>
          <p:spPr>
            <a:xfrm>
              <a:off x="7118509" y="42629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xmlns="" id="{DC9A3038-3C5A-4547-808B-72C99D0193E4}"/>
                </a:ext>
              </a:extLst>
            </p:cNvPr>
            <p:cNvSpPr/>
            <p:nvPr/>
          </p:nvSpPr>
          <p:spPr>
            <a:xfrm>
              <a:off x="7116604" y="42586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xmlns="" id="{D9729EA4-C9DC-486B-A257-E8BD88E2A193}"/>
                </a:ext>
              </a:extLst>
            </p:cNvPr>
            <p:cNvSpPr/>
            <p:nvPr/>
          </p:nvSpPr>
          <p:spPr>
            <a:xfrm>
              <a:off x="7133326" y="427434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lnTo>
                    <a:pt x="7567" y="7144"/>
                  </a:lnTo>
                  <a:cubicBezTo>
                    <a:pt x="6615" y="8096"/>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xmlns="" id="{CEE3EE8C-69FF-4702-8DF8-D1EC0DAAF8F0}"/>
                </a:ext>
              </a:extLst>
            </p:cNvPr>
            <p:cNvSpPr/>
            <p:nvPr/>
          </p:nvSpPr>
          <p:spPr>
            <a:xfrm>
              <a:off x="7135654" y="4301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xmlns="" id="{BF176939-375D-40DE-AAE0-ADCBA88C2618}"/>
                </a:ext>
              </a:extLst>
            </p:cNvPr>
            <p:cNvSpPr/>
            <p:nvPr/>
          </p:nvSpPr>
          <p:spPr>
            <a:xfrm>
              <a:off x="7141369" y="42792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xmlns="" id="{FFC59976-DE17-4949-A1CB-E57260C2E09B}"/>
                </a:ext>
              </a:extLst>
            </p:cNvPr>
            <p:cNvSpPr/>
            <p:nvPr/>
          </p:nvSpPr>
          <p:spPr>
            <a:xfrm>
              <a:off x="7142639" y="428482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0954"/>
                    <a:pt x="96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xmlns="" id="{7E708677-AA13-4B45-865D-1822EBC08A61}"/>
                </a:ext>
              </a:extLst>
            </p:cNvPr>
            <p:cNvSpPr/>
            <p:nvPr/>
          </p:nvSpPr>
          <p:spPr>
            <a:xfrm>
              <a:off x="7145179" y="42952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xmlns="" id="{D7DD339D-5557-496C-8504-98BF3E9D3C11}"/>
                </a:ext>
              </a:extLst>
            </p:cNvPr>
            <p:cNvSpPr/>
            <p:nvPr/>
          </p:nvSpPr>
          <p:spPr>
            <a:xfrm>
              <a:off x="7138511" y="427553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8096"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xmlns="" id="{901B2EB8-1F3D-45C1-A3C4-22B804CE4F48}"/>
                </a:ext>
              </a:extLst>
            </p:cNvPr>
            <p:cNvSpPr/>
            <p:nvPr/>
          </p:nvSpPr>
          <p:spPr>
            <a:xfrm>
              <a:off x="7010162" y="43457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xmlns="" id="{F1F8948E-E894-4515-B5E6-F17C0070D662}"/>
                </a:ext>
              </a:extLst>
            </p:cNvPr>
            <p:cNvSpPr/>
            <p:nvPr/>
          </p:nvSpPr>
          <p:spPr>
            <a:xfrm>
              <a:off x="6994790" y="4339509"/>
              <a:ext cx="9525" cy="9525"/>
            </a:xfrm>
            <a:custGeom>
              <a:avLst/>
              <a:gdLst>
                <a:gd name="connsiteX0" fmla="*/ 7990 w 9525"/>
                <a:gd name="connsiteY0" fmla="*/ 8653 h 9525"/>
                <a:gd name="connsiteX1" fmla="*/ 7990 w 9525"/>
                <a:gd name="connsiteY1" fmla="*/ 8653 h 9525"/>
              </a:gdLst>
              <a:ahLst/>
              <a:cxnLst>
                <a:cxn ang="0">
                  <a:pos x="connsiteX0" y="connsiteY0"/>
                </a:cxn>
                <a:cxn ang="0">
                  <a:pos x="connsiteX1" y="connsiteY1"/>
                </a:cxn>
              </a:cxnLst>
              <a:rect l="l" t="t" r="r" b="b"/>
              <a:pathLst>
                <a:path w="9525" h="9525">
                  <a:moveTo>
                    <a:pt x="7990" y="8653"/>
                  </a:moveTo>
                  <a:cubicBezTo>
                    <a:pt x="7990" y="7700"/>
                    <a:pt x="6085" y="5796"/>
                    <a:pt x="799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xmlns="" id="{CF7790BD-797E-4642-982D-FF89C41B7DD9}"/>
                </a:ext>
              </a:extLst>
            </p:cNvPr>
            <p:cNvSpPr/>
            <p:nvPr/>
          </p:nvSpPr>
          <p:spPr>
            <a:xfrm>
              <a:off x="7109936" y="4253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xmlns="" id="{768D1893-D729-4487-B928-DEB7EBF9EEA6}"/>
                </a:ext>
              </a:extLst>
            </p:cNvPr>
            <p:cNvSpPr/>
            <p:nvPr/>
          </p:nvSpPr>
          <p:spPr>
            <a:xfrm>
              <a:off x="7056596" y="4272438"/>
              <a:ext cx="9525" cy="19050"/>
            </a:xfrm>
            <a:custGeom>
              <a:avLst/>
              <a:gdLst>
                <a:gd name="connsiteX0" fmla="*/ 7144 w 9525"/>
                <a:gd name="connsiteY0" fmla="*/ 7144 h 19050"/>
                <a:gd name="connsiteX1" fmla="*/ 10001 w 9525"/>
                <a:gd name="connsiteY1" fmla="*/ 11906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9049" y="9049"/>
                    <a:pt x="8096" y="10001"/>
                    <a:pt x="10001" y="11906"/>
                  </a:cubicBezTo>
                  <a:cubicBezTo>
                    <a:pt x="10001"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xmlns="" id="{DBDE243B-7978-48D1-B7B2-2A8E108A77C7}"/>
                </a:ext>
              </a:extLst>
            </p:cNvPr>
            <p:cNvSpPr/>
            <p:nvPr/>
          </p:nvSpPr>
          <p:spPr>
            <a:xfrm>
              <a:off x="7135654" y="430125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7858"/>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xmlns="" id="{E43B6934-0D22-4393-87C6-6082D4E25A5A}"/>
                </a:ext>
              </a:extLst>
            </p:cNvPr>
            <p:cNvSpPr/>
            <p:nvPr/>
          </p:nvSpPr>
          <p:spPr>
            <a:xfrm>
              <a:off x="7060406" y="42772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xmlns="" id="{8F57B928-0526-4898-9478-9CDD0F882179}"/>
                </a:ext>
              </a:extLst>
            </p:cNvPr>
            <p:cNvSpPr/>
            <p:nvPr/>
          </p:nvSpPr>
          <p:spPr>
            <a:xfrm>
              <a:off x="7094696" y="42562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xmlns="" id="{33D44E34-F526-48C6-881F-A31B53B73E40}"/>
                </a:ext>
              </a:extLst>
            </p:cNvPr>
            <p:cNvSpPr/>
            <p:nvPr/>
          </p:nvSpPr>
          <p:spPr>
            <a:xfrm>
              <a:off x="7105174" y="4259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xmlns="" id="{7326B97D-0207-4395-ADA5-0101D84F1554}"/>
                </a:ext>
              </a:extLst>
            </p:cNvPr>
            <p:cNvSpPr/>
            <p:nvPr/>
          </p:nvSpPr>
          <p:spPr>
            <a:xfrm>
              <a:off x="7089087" y="4260733"/>
              <a:ext cx="9525" cy="9525"/>
            </a:xfrm>
            <a:custGeom>
              <a:avLst/>
              <a:gdLst>
                <a:gd name="connsiteX0" fmla="*/ 7990 w 9525"/>
                <a:gd name="connsiteY0" fmla="*/ 7419 h 9525"/>
                <a:gd name="connsiteX1" fmla="*/ 7990 w 9525"/>
                <a:gd name="connsiteY1" fmla="*/ 7419 h 9525"/>
              </a:gdLst>
              <a:ahLst/>
              <a:cxnLst>
                <a:cxn ang="0">
                  <a:pos x="connsiteX0" y="connsiteY0"/>
                </a:cxn>
                <a:cxn ang="0">
                  <a:pos x="connsiteX1" y="connsiteY1"/>
                </a:cxn>
              </a:cxnLst>
              <a:rect l="l" t="t" r="r" b="b"/>
              <a:pathLst>
                <a:path w="9525" h="9525">
                  <a:moveTo>
                    <a:pt x="7990" y="7419"/>
                  </a:moveTo>
                  <a:cubicBezTo>
                    <a:pt x="6085" y="6466"/>
                    <a:pt x="7990" y="8371"/>
                    <a:pt x="799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xmlns="" id="{50CA82CE-3CDF-4FC7-9D4C-6F86365397AC}"/>
                </a:ext>
              </a:extLst>
            </p:cNvPr>
            <p:cNvSpPr/>
            <p:nvPr/>
          </p:nvSpPr>
          <p:spPr>
            <a:xfrm>
              <a:off x="7084219" y="42629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xmlns="" id="{152CE3BB-3D40-466A-8422-9F82302C3635}"/>
                </a:ext>
              </a:extLst>
            </p:cNvPr>
            <p:cNvSpPr/>
            <p:nvPr/>
          </p:nvSpPr>
          <p:spPr>
            <a:xfrm>
              <a:off x="7018496" y="433244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8096" y="9049"/>
                    <a:pt x="8096" y="10001"/>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xmlns="" id="{518FC48C-7271-4762-B5D8-83A496532D0B}"/>
                </a:ext>
              </a:extLst>
            </p:cNvPr>
            <p:cNvSpPr/>
            <p:nvPr/>
          </p:nvSpPr>
          <p:spPr>
            <a:xfrm>
              <a:off x="7135336" y="430101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8096"/>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xmlns="" id="{0F723381-F8C1-40ED-9769-FCF425D8969E}"/>
                </a:ext>
              </a:extLst>
            </p:cNvPr>
            <p:cNvSpPr/>
            <p:nvPr/>
          </p:nvSpPr>
          <p:spPr>
            <a:xfrm>
              <a:off x="7094696" y="4282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xmlns="" id="{C09CB066-D83B-4C61-9833-B6B09E6E3CA0}"/>
                </a:ext>
              </a:extLst>
            </p:cNvPr>
            <p:cNvSpPr/>
            <p:nvPr/>
          </p:nvSpPr>
          <p:spPr>
            <a:xfrm>
              <a:off x="7045166" y="43105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xmlns="" id="{C9A1CE8B-2DBB-4E09-AC1F-CF7E028508F8}"/>
                </a:ext>
              </a:extLst>
            </p:cNvPr>
            <p:cNvSpPr/>
            <p:nvPr/>
          </p:nvSpPr>
          <p:spPr>
            <a:xfrm>
              <a:off x="7091691" y="4281407"/>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6"/>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xmlns="" id="{93A44F68-5386-4E4E-AD89-3C02C88E1B38}"/>
                </a:ext>
              </a:extLst>
            </p:cNvPr>
            <p:cNvSpPr/>
            <p:nvPr/>
          </p:nvSpPr>
          <p:spPr>
            <a:xfrm>
              <a:off x="7018496" y="43333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xmlns="" id="{054BC463-218F-4691-A3CA-12C29A5C8480}"/>
                </a:ext>
              </a:extLst>
            </p:cNvPr>
            <p:cNvSpPr/>
            <p:nvPr/>
          </p:nvSpPr>
          <p:spPr>
            <a:xfrm>
              <a:off x="6992779" y="4250531"/>
              <a:ext cx="161925" cy="104775"/>
            </a:xfrm>
            <a:custGeom>
              <a:avLst/>
              <a:gdLst>
                <a:gd name="connsiteX0" fmla="*/ 33814 w 161925"/>
                <a:gd name="connsiteY0" fmla="*/ 97631 h 104775"/>
                <a:gd name="connsiteX1" fmla="*/ 30004 w 161925"/>
                <a:gd name="connsiteY1" fmla="*/ 85249 h 104775"/>
                <a:gd name="connsiteX2" fmla="*/ 30004 w 161925"/>
                <a:gd name="connsiteY2" fmla="*/ 85249 h 104775"/>
                <a:gd name="connsiteX3" fmla="*/ 31909 w 161925"/>
                <a:gd name="connsiteY3" fmla="*/ 84296 h 104775"/>
                <a:gd name="connsiteX4" fmla="*/ 36671 w 161925"/>
                <a:gd name="connsiteY4" fmla="*/ 90964 h 104775"/>
                <a:gd name="connsiteX5" fmla="*/ 64294 w 161925"/>
                <a:gd name="connsiteY5" fmla="*/ 57626 h 104775"/>
                <a:gd name="connsiteX6" fmla="*/ 64294 w 161925"/>
                <a:gd name="connsiteY6" fmla="*/ 56674 h 104775"/>
                <a:gd name="connsiteX7" fmla="*/ 69056 w 161925"/>
                <a:gd name="connsiteY7" fmla="*/ 61436 h 104775"/>
                <a:gd name="connsiteX8" fmla="*/ 70961 w 161925"/>
                <a:gd name="connsiteY8" fmla="*/ 61436 h 104775"/>
                <a:gd name="connsiteX9" fmla="*/ 73819 w 161925"/>
                <a:gd name="connsiteY9" fmla="*/ 49054 h 104775"/>
                <a:gd name="connsiteX10" fmla="*/ 121444 w 161925"/>
                <a:gd name="connsiteY10" fmla="*/ 24289 h 104775"/>
                <a:gd name="connsiteX11" fmla="*/ 121444 w 161925"/>
                <a:gd name="connsiteY11" fmla="*/ 33814 h 104775"/>
                <a:gd name="connsiteX12" fmla="*/ 126206 w 161925"/>
                <a:gd name="connsiteY12" fmla="*/ 33814 h 104775"/>
                <a:gd name="connsiteX13" fmla="*/ 130969 w 161925"/>
                <a:gd name="connsiteY13" fmla="*/ 26194 h 104775"/>
                <a:gd name="connsiteX14" fmla="*/ 131921 w 161925"/>
                <a:gd name="connsiteY14" fmla="*/ 27146 h 104775"/>
                <a:gd name="connsiteX15" fmla="*/ 149066 w 161925"/>
                <a:gd name="connsiteY15" fmla="*/ 39529 h 104775"/>
                <a:gd name="connsiteX16" fmla="*/ 149066 w 161925"/>
                <a:gd name="connsiteY16" fmla="*/ 41434 h 104775"/>
                <a:gd name="connsiteX17" fmla="*/ 150019 w 161925"/>
                <a:gd name="connsiteY17" fmla="*/ 41434 h 104775"/>
                <a:gd name="connsiteX18" fmla="*/ 145256 w 161925"/>
                <a:gd name="connsiteY18" fmla="*/ 47149 h 104775"/>
                <a:gd name="connsiteX19" fmla="*/ 151924 w 161925"/>
                <a:gd name="connsiteY19" fmla="*/ 45244 h 104775"/>
                <a:gd name="connsiteX20" fmla="*/ 145256 w 161925"/>
                <a:gd name="connsiteY20" fmla="*/ 50006 h 104775"/>
                <a:gd name="connsiteX21" fmla="*/ 145256 w 161925"/>
                <a:gd name="connsiteY21" fmla="*/ 51911 h 104775"/>
                <a:gd name="connsiteX22" fmla="*/ 156686 w 161925"/>
                <a:gd name="connsiteY22" fmla="*/ 51911 h 104775"/>
                <a:gd name="connsiteX23" fmla="*/ 150019 w 161925"/>
                <a:gd name="connsiteY23" fmla="*/ 56674 h 104775"/>
                <a:gd name="connsiteX24" fmla="*/ 150019 w 161925"/>
                <a:gd name="connsiteY24" fmla="*/ 57626 h 104775"/>
                <a:gd name="connsiteX25" fmla="*/ 152876 w 161925"/>
                <a:gd name="connsiteY25" fmla="*/ 57626 h 104775"/>
                <a:gd name="connsiteX26" fmla="*/ 152876 w 161925"/>
                <a:gd name="connsiteY26" fmla="*/ 50006 h 104775"/>
                <a:gd name="connsiteX27" fmla="*/ 154781 w 161925"/>
                <a:gd name="connsiteY27" fmla="*/ 47149 h 104775"/>
                <a:gd name="connsiteX28" fmla="*/ 154781 w 161925"/>
                <a:gd name="connsiteY28" fmla="*/ 33814 h 104775"/>
                <a:gd name="connsiteX29" fmla="*/ 145256 w 161925"/>
                <a:gd name="connsiteY29" fmla="*/ 38576 h 104775"/>
                <a:gd name="connsiteX30" fmla="*/ 148114 w 161925"/>
                <a:gd name="connsiteY30" fmla="*/ 35719 h 104775"/>
                <a:gd name="connsiteX31" fmla="*/ 147161 w 161925"/>
                <a:gd name="connsiteY31" fmla="*/ 30956 h 104775"/>
                <a:gd name="connsiteX32" fmla="*/ 130969 w 161925"/>
                <a:gd name="connsiteY32" fmla="*/ 22384 h 104775"/>
                <a:gd name="connsiteX33" fmla="*/ 132874 w 161925"/>
                <a:gd name="connsiteY33" fmla="*/ 12859 h 104775"/>
                <a:gd name="connsiteX34" fmla="*/ 127159 w 161925"/>
                <a:gd name="connsiteY34" fmla="*/ 17621 h 104775"/>
                <a:gd name="connsiteX35" fmla="*/ 126206 w 161925"/>
                <a:gd name="connsiteY35" fmla="*/ 7144 h 104775"/>
                <a:gd name="connsiteX36" fmla="*/ 123349 w 161925"/>
                <a:gd name="connsiteY36" fmla="*/ 14764 h 104775"/>
                <a:gd name="connsiteX37" fmla="*/ 123349 w 161925"/>
                <a:gd name="connsiteY37" fmla="*/ 8096 h 104775"/>
                <a:gd name="connsiteX38" fmla="*/ 118586 w 161925"/>
                <a:gd name="connsiteY38" fmla="*/ 16669 h 104775"/>
                <a:gd name="connsiteX39" fmla="*/ 113824 w 161925"/>
                <a:gd name="connsiteY39" fmla="*/ 9049 h 104775"/>
                <a:gd name="connsiteX40" fmla="*/ 115729 w 161925"/>
                <a:gd name="connsiteY40" fmla="*/ 17621 h 104775"/>
                <a:gd name="connsiteX41" fmla="*/ 103346 w 161925"/>
                <a:gd name="connsiteY41" fmla="*/ 21431 h 104775"/>
                <a:gd name="connsiteX42" fmla="*/ 90011 w 161925"/>
                <a:gd name="connsiteY42" fmla="*/ 26194 h 104775"/>
                <a:gd name="connsiteX43" fmla="*/ 90011 w 161925"/>
                <a:gd name="connsiteY43" fmla="*/ 27146 h 104775"/>
                <a:gd name="connsiteX44" fmla="*/ 85249 w 161925"/>
                <a:gd name="connsiteY44" fmla="*/ 20479 h 104775"/>
                <a:gd name="connsiteX45" fmla="*/ 85249 w 161925"/>
                <a:gd name="connsiteY45" fmla="*/ 27146 h 104775"/>
                <a:gd name="connsiteX46" fmla="*/ 83344 w 161925"/>
                <a:gd name="connsiteY46" fmla="*/ 29051 h 104775"/>
                <a:gd name="connsiteX47" fmla="*/ 82391 w 161925"/>
                <a:gd name="connsiteY47" fmla="*/ 30004 h 104775"/>
                <a:gd name="connsiteX48" fmla="*/ 74771 w 161925"/>
                <a:gd name="connsiteY48" fmla="*/ 31909 h 104775"/>
                <a:gd name="connsiteX49" fmla="*/ 67151 w 161925"/>
                <a:gd name="connsiteY49" fmla="*/ 24289 h 104775"/>
                <a:gd name="connsiteX50" fmla="*/ 60484 w 161925"/>
                <a:gd name="connsiteY50" fmla="*/ 40481 h 104775"/>
                <a:gd name="connsiteX51" fmla="*/ 42386 w 161925"/>
                <a:gd name="connsiteY51" fmla="*/ 56674 h 104775"/>
                <a:gd name="connsiteX52" fmla="*/ 35719 w 161925"/>
                <a:gd name="connsiteY52" fmla="*/ 65246 h 104775"/>
                <a:gd name="connsiteX53" fmla="*/ 33814 w 161925"/>
                <a:gd name="connsiteY53" fmla="*/ 66199 h 104775"/>
                <a:gd name="connsiteX54" fmla="*/ 27146 w 161925"/>
                <a:gd name="connsiteY54" fmla="*/ 60484 h 104775"/>
                <a:gd name="connsiteX55" fmla="*/ 28099 w 161925"/>
                <a:gd name="connsiteY55" fmla="*/ 65246 h 104775"/>
                <a:gd name="connsiteX56" fmla="*/ 29051 w 161925"/>
                <a:gd name="connsiteY56" fmla="*/ 69056 h 104775"/>
                <a:gd name="connsiteX57" fmla="*/ 32861 w 161925"/>
                <a:gd name="connsiteY57" fmla="*/ 72866 h 104775"/>
                <a:gd name="connsiteX58" fmla="*/ 7144 w 161925"/>
                <a:gd name="connsiteY58" fmla="*/ 89059 h 104775"/>
                <a:gd name="connsiteX59" fmla="*/ 22384 w 161925"/>
                <a:gd name="connsiteY59" fmla="*/ 105251 h 104775"/>
                <a:gd name="connsiteX60" fmla="*/ 22384 w 161925"/>
                <a:gd name="connsiteY60" fmla="*/ 104299 h 104775"/>
                <a:gd name="connsiteX61" fmla="*/ 24289 w 161925"/>
                <a:gd name="connsiteY61" fmla="*/ 104299 h 104775"/>
                <a:gd name="connsiteX62" fmla="*/ 21431 w 161925"/>
                <a:gd name="connsiteY62" fmla="*/ 99536 h 104775"/>
                <a:gd name="connsiteX63" fmla="*/ 30956 w 161925"/>
                <a:gd name="connsiteY63" fmla="*/ 101441 h 104775"/>
                <a:gd name="connsiteX64" fmla="*/ 28099 w 161925"/>
                <a:gd name="connsiteY64" fmla="*/ 91916 h 104775"/>
                <a:gd name="connsiteX65" fmla="*/ 33814 w 161925"/>
                <a:gd name="connsiteY65" fmla="*/ 97631 h 104775"/>
                <a:gd name="connsiteX66" fmla="*/ 39529 w 161925"/>
                <a:gd name="connsiteY66" fmla="*/ 79534 h 104775"/>
                <a:gd name="connsiteX67" fmla="*/ 39529 w 161925"/>
                <a:gd name="connsiteY67" fmla="*/ 79534 h 104775"/>
                <a:gd name="connsiteX68" fmla="*/ 40481 w 161925"/>
                <a:gd name="connsiteY68" fmla="*/ 78581 h 104775"/>
                <a:gd name="connsiteX69" fmla="*/ 40481 w 161925"/>
                <a:gd name="connsiteY69" fmla="*/ 78581 h 104775"/>
                <a:gd name="connsiteX70" fmla="*/ 25241 w 161925"/>
                <a:gd name="connsiteY70" fmla="*/ 67151 h 104775"/>
                <a:gd name="connsiteX71" fmla="*/ 25241 w 161925"/>
                <a:gd name="connsiteY71" fmla="*/ 6715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1925" h="104775">
                  <a:moveTo>
                    <a:pt x="33814" y="97631"/>
                  </a:moveTo>
                  <a:cubicBezTo>
                    <a:pt x="31909" y="98584"/>
                    <a:pt x="34766" y="89059"/>
                    <a:pt x="30004" y="85249"/>
                  </a:cubicBezTo>
                  <a:cubicBezTo>
                    <a:pt x="30956" y="87154"/>
                    <a:pt x="30956" y="87154"/>
                    <a:pt x="30004" y="85249"/>
                  </a:cubicBezTo>
                  <a:cubicBezTo>
                    <a:pt x="32861" y="89059"/>
                    <a:pt x="32861" y="89059"/>
                    <a:pt x="31909" y="84296"/>
                  </a:cubicBezTo>
                  <a:cubicBezTo>
                    <a:pt x="36671" y="89059"/>
                    <a:pt x="31909" y="86201"/>
                    <a:pt x="36671" y="90964"/>
                  </a:cubicBezTo>
                  <a:cubicBezTo>
                    <a:pt x="36671" y="90964"/>
                    <a:pt x="64294" y="60484"/>
                    <a:pt x="64294" y="57626"/>
                  </a:cubicBezTo>
                  <a:cubicBezTo>
                    <a:pt x="67151" y="61436"/>
                    <a:pt x="67151" y="60484"/>
                    <a:pt x="64294" y="56674"/>
                  </a:cubicBezTo>
                  <a:cubicBezTo>
                    <a:pt x="65246" y="56674"/>
                    <a:pt x="68104" y="61436"/>
                    <a:pt x="69056" y="61436"/>
                  </a:cubicBezTo>
                  <a:cubicBezTo>
                    <a:pt x="70009" y="60484"/>
                    <a:pt x="70009" y="60484"/>
                    <a:pt x="70961" y="61436"/>
                  </a:cubicBezTo>
                  <a:cubicBezTo>
                    <a:pt x="73819" y="58579"/>
                    <a:pt x="74771" y="50006"/>
                    <a:pt x="73819" y="49054"/>
                  </a:cubicBezTo>
                  <a:cubicBezTo>
                    <a:pt x="73819" y="49054"/>
                    <a:pt x="120491" y="31909"/>
                    <a:pt x="121444" y="24289"/>
                  </a:cubicBezTo>
                  <a:cubicBezTo>
                    <a:pt x="120491" y="31909"/>
                    <a:pt x="121444" y="30956"/>
                    <a:pt x="121444" y="33814"/>
                  </a:cubicBezTo>
                  <a:cubicBezTo>
                    <a:pt x="121444" y="33814"/>
                    <a:pt x="128111" y="25241"/>
                    <a:pt x="126206" y="33814"/>
                  </a:cubicBezTo>
                  <a:cubicBezTo>
                    <a:pt x="127159" y="32861"/>
                    <a:pt x="131921" y="29051"/>
                    <a:pt x="130969" y="26194"/>
                  </a:cubicBezTo>
                  <a:cubicBezTo>
                    <a:pt x="128111" y="29051"/>
                    <a:pt x="131921" y="29051"/>
                    <a:pt x="131921" y="27146"/>
                  </a:cubicBezTo>
                  <a:cubicBezTo>
                    <a:pt x="129064" y="35719"/>
                    <a:pt x="144304" y="30956"/>
                    <a:pt x="149066" y="39529"/>
                  </a:cubicBezTo>
                  <a:cubicBezTo>
                    <a:pt x="138589" y="42386"/>
                    <a:pt x="148114" y="43339"/>
                    <a:pt x="149066" y="41434"/>
                  </a:cubicBezTo>
                  <a:cubicBezTo>
                    <a:pt x="147161" y="42386"/>
                    <a:pt x="148114" y="42386"/>
                    <a:pt x="150019" y="41434"/>
                  </a:cubicBezTo>
                  <a:cubicBezTo>
                    <a:pt x="149066" y="42386"/>
                    <a:pt x="146209" y="42386"/>
                    <a:pt x="145256" y="47149"/>
                  </a:cubicBezTo>
                  <a:cubicBezTo>
                    <a:pt x="144304" y="46196"/>
                    <a:pt x="151924" y="45244"/>
                    <a:pt x="151924" y="45244"/>
                  </a:cubicBezTo>
                  <a:cubicBezTo>
                    <a:pt x="149066" y="46196"/>
                    <a:pt x="147161" y="48101"/>
                    <a:pt x="145256" y="50006"/>
                  </a:cubicBezTo>
                  <a:cubicBezTo>
                    <a:pt x="148114" y="50006"/>
                    <a:pt x="148114" y="50006"/>
                    <a:pt x="145256" y="51911"/>
                  </a:cubicBezTo>
                  <a:cubicBezTo>
                    <a:pt x="149066" y="51911"/>
                    <a:pt x="150971" y="50959"/>
                    <a:pt x="156686" y="51911"/>
                  </a:cubicBezTo>
                  <a:cubicBezTo>
                    <a:pt x="151924" y="55721"/>
                    <a:pt x="153829" y="55721"/>
                    <a:pt x="150019" y="56674"/>
                  </a:cubicBezTo>
                  <a:cubicBezTo>
                    <a:pt x="154781" y="55721"/>
                    <a:pt x="154781" y="56674"/>
                    <a:pt x="150019" y="57626"/>
                  </a:cubicBezTo>
                  <a:cubicBezTo>
                    <a:pt x="148114" y="57626"/>
                    <a:pt x="161449" y="56674"/>
                    <a:pt x="152876" y="57626"/>
                  </a:cubicBezTo>
                  <a:cubicBezTo>
                    <a:pt x="154781" y="57626"/>
                    <a:pt x="165259" y="47149"/>
                    <a:pt x="152876" y="50006"/>
                  </a:cubicBezTo>
                  <a:cubicBezTo>
                    <a:pt x="154781" y="45244"/>
                    <a:pt x="162401" y="44291"/>
                    <a:pt x="154781" y="47149"/>
                  </a:cubicBezTo>
                  <a:cubicBezTo>
                    <a:pt x="156686" y="45244"/>
                    <a:pt x="154781" y="32861"/>
                    <a:pt x="154781" y="33814"/>
                  </a:cubicBezTo>
                  <a:cubicBezTo>
                    <a:pt x="150971" y="30956"/>
                    <a:pt x="148114" y="32861"/>
                    <a:pt x="145256" y="38576"/>
                  </a:cubicBezTo>
                  <a:cubicBezTo>
                    <a:pt x="149066" y="36671"/>
                    <a:pt x="150019" y="35719"/>
                    <a:pt x="148114" y="35719"/>
                  </a:cubicBezTo>
                  <a:cubicBezTo>
                    <a:pt x="153829" y="30956"/>
                    <a:pt x="151924" y="31909"/>
                    <a:pt x="147161" y="30956"/>
                  </a:cubicBezTo>
                  <a:cubicBezTo>
                    <a:pt x="140494" y="19526"/>
                    <a:pt x="141446" y="14764"/>
                    <a:pt x="130969" y="22384"/>
                  </a:cubicBezTo>
                  <a:cubicBezTo>
                    <a:pt x="130969" y="22384"/>
                    <a:pt x="133826" y="11906"/>
                    <a:pt x="132874" y="12859"/>
                  </a:cubicBezTo>
                  <a:cubicBezTo>
                    <a:pt x="131921" y="13811"/>
                    <a:pt x="130016" y="16669"/>
                    <a:pt x="127159" y="17621"/>
                  </a:cubicBezTo>
                  <a:cubicBezTo>
                    <a:pt x="127159" y="13811"/>
                    <a:pt x="128111" y="9049"/>
                    <a:pt x="126206" y="7144"/>
                  </a:cubicBezTo>
                  <a:cubicBezTo>
                    <a:pt x="122396" y="11906"/>
                    <a:pt x="128111" y="5239"/>
                    <a:pt x="123349" y="14764"/>
                  </a:cubicBezTo>
                  <a:cubicBezTo>
                    <a:pt x="123349" y="12859"/>
                    <a:pt x="122396" y="9049"/>
                    <a:pt x="123349" y="8096"/>
                  </a:cubicBezTo>
                  <a:cubicBezTo>
                    <a:pt x="122396" y="6191"/>
                    <a:pt x="120491" y="13811"/>
                    <a:pt x="118586" y="16669"/>
                  </a:cubicBezTo>
                  <a:cubicBezTo>
                    <a:pt x="118586" y="15716"/>
                    <a:pt x="114776" y="8096"/>
                    <a:pt x="113824" y="9049"/>
                  </a:cubicBezTo>
                  <a:cubicBezTo>
                    <a:pt x="114776" y="14764"/>
                    <a:pt x="114776" y="11906"/>
                    <a:pt x="115729" y="17621"/>
                  </a:cubicBezTo>
                  <a:cubicBezTo>
                    <a:pt x="113824" y="10954"/>
                    <a:pt x="99536" y="11906"/>
                    <a:pt x="103346" y="21431"/>
                  </a:cubicBezTo>
                  <a:cubicBezTo>
                    <a:pt x="99536" y="12859"/>
                    <a:pt x="91916" y="20479"/>
                    <a:pt x="90011" y="26194"/>
                  </a:cubicBezTo>
                  <a:cubicBezTo>
                    <a:pt x="88106" y="20479"/>
                    <a:pt x="88106" y="21431"/>
                    <a:pt x="90011" y="27146"/>
                  </a:cubicBezTo>
                  <a:cubicBezTo>
                    <a:pt x="88106" y="25241"/>
                    <a:pt x="87154" y="21431"/>
                    <a:pt x="85249" y="20479"/>
                  </a:cubicBezTo>
                  <a:cubicBezTo>
                    <a:pt x="86201" y="18574"/>
                    <a:pt x="85249" y="27146"/>
                    <a:pt x="85249" y="27146"/>
                  </a:cubicBezTo>
                  <a:cubicBezTo>
                    <a:pt x="83344" y="22384"/>
                    <a:pt x="82391" y="22384"/>
                    <a:pt x="83344" y="29051"/>
                  </a:cubicBezTo>
                  <a:cubicBezTo>
                    <a:pt x="77629" y="13811"/>
                    <a:pt x="84296" y="28099"/>
                    <a:pt x="82391" y="30004"/>
                  </a:cubicBezTo>
                  <a:cubicBezTo>
                    <a:pt x="78581" y="23336"/>
                    <a:pt x="68104" y="23336"/>
                    <a:pt x="74771" y="31909"/>
                  </a:cubicBezTo>
                  <a:cubicBezTo>
                    <a:pt x="74771" y="32861"/>
                    <a:pt x="67151" y="24289"/>
                    <a:pt x="67151" y="24289"/>
                  </a:cubicBezTo>
                  <a:cubicBezTo>
                    <a:pt x="70009" y="28099"/>
                    <a:pt x="61436" y="33814"/>
                    <a:pt x="60484" y="40481"/>
                  </a:cubicBezTo>
                  <a:cubicBezTo>
                    <a:pt x="51911" y="29051"/>
                    <a:pt x="40481" y="58579"/>
                    <a:pt x="42386" y="56674"/>
                  </a:cubicBezTo>
                  <a:cubicBezTo>
                    <a:pt x="38576" y="59531"/>
                    <a:pt x="30004" y="57626"/>
                    <a:pt x="35719" y="65246"/>
                  </a:cubicBezTo>
                  <a:cubicBezTo>
                    <a:pt x="31909" y="62389"/>
                    <a:pt x="31909" y="63341"/>
                    <a:pt x="33814" y="66199"/>
                  </a:cubicBezTo>
                  <a:cubicBezTo>
                    <a:pt x="29051" y="62389"/>
                    <a:pt x="33814" y="70009"/>
                    <a:pt x="27146" y="60484"/>
                  </a:cubicBezTo>
                  <a:cubicBezTo>
                    <a:pt x="35719" y="76676"/>
                    <a:pt x="29051" y="64294"/>
                    <a:pt x="28099" y="65246"/>
                  </a:cubicBezTo>
                  <a:cubicBezTo>
                    <a:pt x="27146" y="65246"/>
                    <a:pt x="22384" y="64294"/>
                    <a:pt x="29051" y="69056"/>
                  </a:cubicBezTo>
                  <a:cubicBezTo>
                    <a:pt x="28099" y="69056"/>
                    <a:pt x="29051" y="68104"/>
                    <a:pt x="32861" y="72866"/>
                  </a:cubicBezTo>
                  <a:cubicBezTo>
                    <a:pt x="30004" y="70961"/>
                    <a:pt x="10001" y="87154"/>
                    <a:pt x="7144" y="89059"/>
                  </a:cubicBezTo>
                  <a:cubicBezTo>
                    <a:pt x="7144" y="92869"/>
                    <a:pt x="22384" y="105251"/>
                    <a:pt x="22384" y="105251"/>
                  </a:cubicBezTo>
                  <a:cubicBezTo>
                    <a:pt x="24289" y="102394"/>
                    <a:pt x="19526" y="102394"/>
                    <a:pt x="22384" y="104299"/>
                  </a:cubicBezTo>
                  <a:cubicBezTo>
                    <a:pt x="21431" y="102394"/>
                    <a:pt x="22384" y="102394"/>
                    <a:pt x="24289" y="104299"/>
                  </a:cubicBezTo>
                  <a:cubicBezTo>
                    <a:pt x="26194" y="98584"/>
                    <a:pt x="24289" y="106204"/>
                    <a:pt x="21431" y="99536"/>
                  </a:cubicBezTo>
                  <a:cubicBezTo>
                    <a:pt x="29051" y="104299"/>
                    <a:pt x="23336" y="93821"/>
                    <a:pt x="30956" y="101441"/>
                  </a:cubicBezTo>
                  <a:cubicBezTo>
                    <a:pt x="21431" y="89059"/>
                    <a:pt x="40481" y="109061"/>
                    <a:pt x="28099" y="91916"/>
                  </a:cubicBezTo>
                  <a:cubicBezTo>
                    <a:pt x="31909" y="98584"/>
                    <a:pt x="25241" y="97631"/>
                    <a:pt x="33814" y="97631"/>
                  </a:cubicBezTo>
                  <a:close/>
                  <a:moveTo>
                    <a:pt x="39529" y="79534"/>
                  </a:moveTo>
                  <a:cubicBezTo>
                    <a:pt x="39529" y="80486"/>
                    <a:pt x="39529" y="80486"/>
                    <a:pt x="39529" y="79534"/>
                  </a:cubicBezTo>
                  <a:close/>
                  <a:moveTo>
                    <a:pt x="40481" y="78581"/>
                  </a:moveTo>
                  <a:cubicBezTo>
                    <a:pt x="40481" y="79534"/>
                    <a:pt x="36671" y="76676"/>
                    <a:pt x="40481" y="78581"/>
                  </a:cubicBezTo>
                  <a:close/>
                  <a:moveTo>
                    <a:pt x="25241" y="67151"/>
                  </a:moveTo>
                  <a:cubicBezTo>
                    <a:pt x="25241" y="66199"/>
                    <a:pt x="27146" y="70009"/>
                    <a:pt x="25241" y="671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xmlns="" id="{2AE93C57-A5A2-4C20-8370-EAE4E9F379C2}"/>
                </a:ext>
              </a:extLst>
            </p:cNvPr>
            <p:cNvSpPr/>
            <p:nvPr/>
          </p:nvSpPr>
          <p:spPr>
            <a:xfrm>
              <a:off x="7012781" y="43133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xmlns="" id="{0A894552-627C-4FE9-AA39-6E02BDEB24F0}"/>
                </a:ext>
              </a:extLst>
            </p:cNvPr>
            <p:cNvSpPr/>
            <p:nvPr/>
          </p:nvSpPr>
          <p:spPr>
            <a:xfrm>
              <a:off x="7133326" y="4275825"/>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6615"/>
                    <a:pt x="6615"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xmlns="" id="{4DA1702D-1F00-4271-8556-4C365B241114}"/>
                </a:ext>
              </a:extLst>
            </p:cNvPr>
            <p:cNvSpPr/>
            <p:nvPr/>
          </p:nvSpPr>
          <p:spPr>
            <a:xfrm>
              <a:off x="7043790" y="4312549"/>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6615" y="6085"/>
                    <a:pt x="7567" y="7990"/>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xmlns="" id="{5C660E69-CDAD-4712-BFCF-F51ACED759D8}"/>
                </a:ext>
              </a:extLst>
            </p:cNvPr>
            <p:cNvSpPr/>
            <p:nvPr/>
          </p:nvSpPr>
          <p:spPr>
            <a:xfrm>
              <a:off x="7130891" y="42886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xmlns="" id="{5A98AE20-4198-4FDE-89B1-B740F61F61E2}"/>
                </a:ext>
              </a:extLst>
            </p:cNvPr>
            <p:cNvSpPr/>
            <p:nvPr/>
          </p:nvSpPr>
          <p:spPr>
            <a:xfrm>
              <a:off x="7131844" y="42914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xmlns="" id="{1B6E653A-5394-4AC1-9850-C35CA85E3FAD}"/>
                </a:ext>
              </a:extLst>
            </p:cNvPr>
            <p:cNvSpPr/>
            <p:nvPr/>
          </p:nvSpPr>
          <p:spPr>
            <a:xfrm>
              <a:off x="7132796" y="429349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0001"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xmlns="" id="{ED2BF603-0B3D-45C7-B34A-64DEE53CE920}"/>
                </a:ext>
              </a:extLst>
            </p:cNvPr>
            <p:cNvSpPr/>
            <p:nvPr/>
          </p:nvSpPr>
          <p:spPr>
            <a:xfrm>
              <a:off x="7104751" y="427815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xmlns="" id="{56343B96-1AFD-4D64-B40E-F2FAA01DDD30}"/>
                </a:ext>
              </a:extLst>
            </p:cNvPr>
            <p:cNvSpPr/>
            <p:nvPr/>
          </p:nvSpPr>
          <p:spPr>
            <a:xfrm>
              <a:off x="7114699" y="427434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xmlns="" id="{5B56C7F9-5D9E-4480-A441-E75C524D9935}"/>
                </a:ext>
              </a:extLst>
            </p:cNvPr>
            <p:cNvSpPr/>
            <p:nvPr/>
          </p:nvSpPr>
          <p:spPr>
            <a:xfrm>
              <a:off x="7094696" y="4282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xmlns="" id="{3AD64FBF-CB79-45DF-8C55-710340DDC6B0}"/>
                </a:ext>
              </a:extLst>
            </p:cNvPr>
            <p:cNvSpPr/>
            <p:nvPr/>
          </p:nvSpPr>
          <p:spPr>
            <a:xfrm>
              <a:off x="7114699" y="42748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xmlns="" id="{72680228-D442-4879-8B4D-81C16A34E554}"/>
                </a:ext>
              </a:extLst>
            </p:cNvPr>
            <p:cNvSpPr/>
            <p:nvPr/>
          </p:nvSpPr>
          <p:spPr>
            <a:xfrm>
              <a:off x="7135654" y="430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xmlns="" id="{FE86B8CD-8DD9-4D25-8C6C-DBD79FCA15B8}"/>
                </a:ext>
              </a:extLst>
            </p:cNvPr>
            <p:cNvSpPr/>
            <p:nvPr/>
          </p:nvSpPr>
          <p:spPr>
            <a:xfrm>
              <a:off x="7136606" y="43038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xmlns="" id="{FD4AA733-2B0B-4185-9D81-8A5381ED46AB}"/>
                </a:ext>
              </a:extLst>
            </p:cNvPr>
            <p:cNvSpPr/>
            <p:nvPr/>
          </p:nvSpPr>
          <p:spPr>
            <a:xfrm>
              <a:off x="7136844" y="430387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xmlns="" id="{9B2CDEB0-7A8F-44FA-AB6C-26A51FB4BC9D}"/>
                </a:ext>
              </a:extLst>
            </p:cNvPr>
            <p:cNvSpPr/>
            <p:nvPr/>
          </p:nvSpPr>
          <p:spPr>
            <a:xfrm>
              <a:off x="7135230" y="43000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xmlns="" id="{EEEA6F38-8BD0-4222-8308-66231D953261}"/>
                </a:ext>
              </a:extLst>
            </p:cNvPr>
            <p:cNvSpPr/>
            <p:nvPr/>
          </p:nvSpPr>
          <p:spPr>
            <a:xfrm>
              <a:off x="7134554" y="430006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xmlns="" id="{BEE41EB4-E37A-4484-BD42-A925D84936B6}"/>
                </a:ext>
              </a:extLst>
            </p:cNvPr>
            <p:cNvSpPr/>
            <p:nvPr/>
          </p:nvSpPr>
          <p:spPr>
            <a:xfrm>
              <a:off x="7144226" y="42895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xmlns="" id="{E6876E44-8788-44A5-8F0D-6A1F9814E538}"/>
                </a:ext>
              </a:extLst>
            </p:cNvPr>
            <p:cNvSpPr/>
            <p:nvPr/>
          </p:nvSpPr>
          <p:spPr>
            <a:xfrm>
              <a:off x="7144226" y="428577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xmlns="" id="{286EBA16-8A10-4493-AEA3-4A9F7FD33A5F}"/>
                </a:ext>
              </a:extLst>
            </p:cNvPr>
            <p:cNvSpPr/>
            <p:nvPr/>
          </p:nvSpPr>
          <p:spPr>
            <a:xfrm>
              <a:off x="7129939" y="4267676"/>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xmlns="" id="{03863F52-DC23-4C11-95C4-37844887F282}"/>
                </a:ext>
              </a:extLst>
            </p:cNvPr>
            <p:cNvSpPr/>
            <p:nvPr/>
          </p:nvSpPr>
          <p:spPr>
            <a:xfrm>
              <a:off x="7118509" y="4277801"/>
              <a:ext cx="9525" cy="9525"/>
            </a:xfrm>
            <a:custGeom>
              <a:avLst/>
              <a:gdLst>
                <a:gd name="connsiteX0" fmla="*/ 7144 w 9525"/>
                <a:gd name="connsiteY0" fmla="*/ 7496 h 9525"/>
                <a:gd name="connsiteX1" fmla="*/ 7144 w 9525"/>
                <a:gd name="connsiteY1" fmla="*/ 7496 h 9525"/>
              </a:gdLst>
              <a:ahLst/>
              <a:cxnLst>
                <a:cxn ang="0">
                  <a:pos x="connsiteX0" y="connsiteY0"/>
                </a:cxn>
                <a:cxn ang="0">
                  <a:pos x="connsiteX1" y="connsiteY1"/>
                </a:cxn>
              </a:cxnLst>
              <a:rect l="l" t="t" r="r" b="b"/>
              <a:pathLst>
                <a:path w="9525" h="9525">
                  <a:moveTo>
                    <a:pt x="7144" y="7496"/>
                  </a:moveTo>
                  <a:cubicBezTo>
                    <a:pt x="7144" y="12258"/>
                    <a:pt x="7144" y="5591"/>
                    <a:pt x="7144"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xmlns="" id="{C55397BF-62BD-4CBA-BBEB-FA181CCE0BE9}"/>
                </a:ext>
              </a:extLst>
            </p:cNvPr>
            <p:cNvSpPr/>
            <p:nvPr/>
          </p:nvSpPr>
          <p:spPr>
            <a:xfrm>
              <a:off x="7125046" y="4261008"/>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9179" y="7144"/>
                    <a:pt x="5369" y="7144"/>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xmlns="" id="{8F63C78E-49F4-46A2-ADE4-A4BE6BDA1A97}"/>
                </a:ext>
              </a:extLst>
            </p:cNvPr>
            <p:cNvSpPr/>
            <p:nvPr/>
          </p:nvSpPr>
          <p:spPr>
            <a:xfrm>
              <a:off x="7084219" y="4259864"/>
              <a:ext cx="9525" cy="9525"/>
            </a:xfrm>
            <a:custGeom>
              <a:avLst/>
              <a:gdLst>
                <a:gd name="connsiteX0" fmla="*/ 7144 w 9525"/>
                <a:gd name="connsiteY0" fmla="*/ 7335 h 9525"/>
                <a:gd name="connsiteX1" fmla="*/ 8096 w 9525"/>
                <a:gd name="connsiteY1" fmla="*/ 10193 h 9525"/>
                <a:gd name="connsiteX2" fmla="*/ 7144 w 9525"/>
                <a:gd name="connsiteY2" fmla="*/ 7335 h 9525"/>
              </a:gdLst>
              <a:ahLst/>
              <a:cxnLst>
                <a:cxn ang="0">
                  <a:pos x="connsiteX0" y="connsiteY0"/>
                </a:cxn>
                <a:cxn ang="0">
                  <a:pos x="connsiteX1" y="connsiteY1"/>
                </a:cxn>
                <a:cxn ang="0">
                  <a:pos x="connsiteX2" y="connsiteY2"/>
                </a:cxn>
              </a:cxnLst>
              <a:rect l="l" t="t" r="r" b="b"/>
              <a:pathLst>
                <a:path w="9525" h="9525">
                  <a:moveTo>
                    <a:pt x="7144" y="7335"/>
                  </a:moveTo>
                  <a:lnTo>
                    <a:pt x="8096" y="10193"/>
                  </a:lnTo>
                  <a:cubicBezTo>
                    <a:pt x="9049" y="9241"/>
                    <a:pt x="8096" y="6383"/>
                    <a:pt x="7144"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xmlns="" id="{08931B71-88EF-4FAB-89FF-7DB1A8492E19}"/>
                </a:ext>
              </a:extLst>
            </p:cNvPr>
            <p:cNvSpPr/>
            <p:nvPr/>
          </p:nvSpPr>
          <p:spPr>
            <a:xfrm>
              <a:off x="7069537" y="4267281"/>
              <a:ext cx="9525" cy="9525"/>
            </a:xfrm>
            <a:custGeom>
              <a:avLst/>
              <a:gdLst>
                <a:gd name="connsiteX0" fmla="*/ 8491 w 9525"/>
                <a:gd name="connsiteY0" fmla="*/ 8491 h 9525"/>
                <a:gd name="connsiteX1" fmla="*/ 7538 w 9525"/>
                <a:gd name="connsiteY1" fmla="*/ 7538 h 9525"/>
                <a:gd name="connsiteX2" fmla="*/ 8491 w 9525"/>
                <a:gd name="connsiteY2" fmla="*/ 8491 h 9525"/>
              </a:gdLst>
              <a:ahLst/>
              <a:cxnLst>
                <a:cxn ang="0">
                  <a:pos x="connsiteX0" y="connsiteY0"/>
                </a:cxn>
                <a:cxn ang="0">
                  <a:pos x="connsiteX1" y="connsiteY1"/>
                </a:cxn>
                <a:cxn ang="0">
                  <a:pos x="connsiteX2" y="connsiteY2"/>
                </a:cxn>
              </a:cxnLst>
              <a:rect l="l" t="t" r="r" b="b"/>
              <a:pathLst>
                <a:path w="9525" h="9525">
                  <a:moveTo>
                    <a:pt x="8491" y="8491"/>
                  </a:moveTo>
                  <a:cubicBezTo>
                    <a:pt x="7538" y="7538"/>
                    <a:pt x="6586" y="6586"/>
                    <a:pt x="7538" y="7538"/>
                  </a:cubicBezTo>
                  <a:cubicBezTo>
                    <a:pt x="7538" y="8491"/>
                    <a:pt x="8491" y="9443"/>
                    <a:pt x="8491"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xmlns="" id="{9630E46C-ABCA-498A-9156-4CC831149E01}"/>
                </a:ext>
              </a:extLst>
            </p:cNvPr>
            <p:cNvSpPr/>
            <p:nvPr/>
          </p:nvSpPr>
          <p:spPr>
            <a:xfrm>
              <a:off x="7030032" y="4290218"/>
              <a:ext cx="9525" cy="9525"/>
            </a:xfrm>
            <a:custGeom>
              <a:avLst/>
              <a:gdLst>
                <a:gd name="connsiteX0" fmla="*/ 7990 w 9525"/>
                <a:gd name="connsiteY0" fmla="*/ 8414 h 9525"/>
                <a:gd name="connsiteX1" fmla="*/ 7990 w 9525"/>
                <a:gd name="connsiteY1" fmla="*/ 8414 h 9525"/>
              </a:gdLst>
              <a:ahLst/>
              <a:cxnLst>
                <a:cxn ang="0">
                  <a:pos x="connsiteX0" y="connsiteY0"/>
                </a:cxn>
                <a:cxn ang="0">
                  <a:pos x="connsiteX1" y="connsiteY1"/>
                </a:cxn>
              </a:cxnLst>
              <a:rect l="l" t="t" r="r" b="b"/>
              <a:pathLst>
                <a:path w="9525" h="9525">
                  <a:moveTo>
                    <a:pt x="7990" y="8414"/>
                  </a:moveTo>
                  <a:cubicBezTo>
                    <a:pt x="6086" y="5556"/>
                    <a:pt x="7990" y="8414"/>
                    <a:pt x="799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939" name="Group 938">
            <a:extLst>
              <a:ext uri="{FF2B5EF4-FFF2-40B4-BE49-F238E27FC236}">
                <a16:creationId xmlns:a16="http://schemas.microsoft.com/office/drawing/2014/main" xmlns="" id="{90E33FB3-9E1C-4061-9CCB-9D20E106179C}"/>
              </a:ext>
            </a:extLst>
          </p:cNvPr>
          <p:cNvGrpSpPr/>
          <p:nvPr/>
        </p:nvGrpSpPr>
        <p:grpSpPr>
          <a:xfrm rot="3269721" flipH="1">
            <a:off x="6454914" y="1597766"/>
            <a:ext cx="177115" cy="436233"/>
            <a:chOff x="4871877" y="3006765"/>
            <a:chExt cx="619125" cy="1524902"/>
          </a:xfrm>
        </p:grpSpPr>
        <p:sp>
          <p:nvSpPr>
            <p:cNvPr id="940" name="Freeform: Shape 939">
              <a:extLst>
                <a:ext uri="{FF2B5EF4-FFF2-40B4-BE49-F238E27FC236}">
                  <a16:creationId xmlns:a16="http://schemas.microsoft.com/office/drawing/2014/main" xmlns="" id="{5D61441F-2343-4361-97CB-0113AC469F4A}"/>
                </a:ext>
              </a:extLst>
            </p:cNvPr>
            <p:cNvSpPr/>
            <p:nvPr/>
          </p:nvSpPr>
          <p:spPr>
            <a:xfrm>
              <a:off x="5122069" y="3028878"/>
              <a:ext cx="19050" cy="9525"/>
            </a:xfrm>
            <a:custGeom>
              <a:avLst/>
              <a:gdLst>
                <a:gd name="connsiteX0" fmla="*/ 7144 w 19050"/>
                <a:gd name="connsiteY0" fmla="*/ 8644 h 9525"/>
                <a:gd name="connsiteX1" fmla="*/ 11906 w 19050"/>
                <a:gd name="connsiteY1" fmla="*/ 8644 h 9525"/>
                <a:gd name="connsiteX2" fmla="*/ 7144 w 19050"/>
                <a:gd name="connsiteY2" fmla="*/ 8644 h 9525"/>
              </a:gdLst>
              <a:ahLst/>
              <a:cxnLst>
                <a:cxn ang="0">
                  <a:pos x="connsiteX0" y="connsiteY0"/>
                </a:cxn>
                <a:cxn ang="0">
                  <a:pos x="connsiteX1" y="connsiteY1"/>
                </a:cxn>
                <a:cxn ang="0">
                  <a:pos x="connsiteX2" y="connsiteY2"/>
                </a:cxn>
              </a:cxnLst>
              <a:rect l="l" t="t" r="r" b="b"/>
              <a:pathLst>
                <a:path w="19050" h="9525">
                  <a:moveTo>
                    <a:pt x="7144" y="8644"/>
                  </a:moveTo>
                  <a:cubicBezTo>
                    <a:pt x="13811" y="9597"/>
                    <a:pt x="4286" y="4834"/>
                    <a:pt x="11906" y="8644"/>
                  </a:cubicBezTo>
                  <a:cubicBezTo>
                    <a:pt x="10001" y="9597"/>
                    <a:pt x="9049" y="9597"/>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xmlns="" id="{BC750B60-7C84-4EDF-83C8-A242156A00DB}"/>
                </a:ext>
              </a:extLst>
            </p:cNvPr>
            <p:cNvSpPr/>
            <p:nvPr/>
          </p:nvSpPr>
          <p:spPr>
            <a:xfrm>
              <a:off x="4871877" y="3006765"/>
              <a:ext cx="619125" cy="619125"/>
            </a:xfrm>
            <a:custGeom>
              <a:avLst/>
              <a:gdLst>
                <a:gd name="connsiteX0" fmla="*/ 301151 w 619125"/>
                <a:gd name="connsiteY0" fmla="*/ 20280 h 619125"/>
                <a:gd name="connsiteX1" fmla="*/ 611666 w 619125"/>
                <a:gd name="connsiteY1" fmla="*/ 365085 h 619125"/>
                <a:gd name="connsiteX2" fmla="*/ 431643 w 619125"/>
                <a:gd name="connsiteY2" fmla="*/ 591780 h 619125"/>
                <a:gd name="connsiteX3" fmla="*/ 139226 w 619125"/>
                <a:gd name="connsiteY3" fmla="*/ 587970 h 619125"/>
                <a:gd name="connsiteX4" fmla="*/ 16353 w 619125"/>
                <a:gd name="connsiteY4" fmla="*/ 312697 h 619125"/>
                <a:gd name="connsiteX5" fmla="*/ 40166 w 619125"/>
                <a:gd name="connsiteY5" fmla="*/ 126960 h 619125"/>
                <a:gd name="connsiteX6" fmla="*/ 82076 w 619125"/>
                <a:gd name="connsiteY6" fmla="*/ 75525 h 619125"/>
                <a:gd name="connsiteX7" fmla="*/ 66836 w 619125"/>
                <a:gd name="connsiteY7" fmla="*/ 102195 h 619125"/>
                <a:gd name="connsiteX8" fmla="*/ 103983 w 619125"/>
                <a:gd name="connsiteY8" fmla="*/ 49807 h 619125"/>
                <a:gd name="connsiteX9" fmla="*/ 233523 w 619125"/>
                <a:gd name="connsiteY9" fmla="*/ 18375 h 619125"/>
                <a:gd name="connsiteX10" fmla="*/ 244953 w 619125"/>
                <a:gd name="connsiteY10" fmla="*/ 22185 h 619125"/>
                <a:gd name="connsiteX11" fmla="*/ 78266 w 619125"/>
                <a:gd name="connsiteY11" fmla="*/ 508912 h 619125"/>
                <a:gd name="connsiteX12" fmla="*/ 301151 w 619125"/>
                <a:gd name="connsiteY12" fmla="*/ 2028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619125">
                  <a:moveTo>
                    <a:pt x="301151" y="20280"/>
                  </a:moveTo>
                  <a:cubicBezTo>
                    <a:pt x="556421" y="-56872"/>
                    <a:pt x="646908" y="225067"/>
                    <a:pt x="611666" y="365085"/>
                  </a:cubicBezTo>
                  <a:cubicBezTo>
                    <a:pt x="578328" y="493672"/>
                    <a:pt x="487841" y="546060"/>
                    <a:pt x="431643" y="591780"/>
                  </a:cubicBezTo>
                  <a:cubicBezTo>
                    <a:pt x="350681" y="561300"/>
                    <a:pt x="208758" y="628928"/>
                    <a:pt x="139226" y="587970"/>
                  </a:cubicBezTo>
                  <a:cubicBezTo>
                    <a:pt x="22068" y="518437"/>
                    <a:pt x="1113" y="402232"/>
                    <a:pt x="16353" y="312697"/>
                  </a:cubicBezTo>
                  <a:cubicBezTo>
                    <a:pt x="1113" y="258405"/>
                    <a:pt x="2066" y="169822"/>
                    <a:pt x="40166" y="126960"/>
                  </a:cubicBezTo>
                  <a:cubicBezTo>
                    <a:pt x="42071" y="118387"/>
                    <a:pt x="71598" y="114578"/>
                    <a:pt x="82076" y="75525"/>
                  </a:cubicBezTo>
                  <a:cubicBezTo>
                    <a:pt x="73503" y="83145"/>
                    <a:pt x="68741" y="91717"/>
                    <a:pt x="66836" y="102195"/>
                  </a:cubicBezTo>
                  <a:cubicBezTo>
                    <a:pt x="75408" y="88860"/>
                    <a:pt x="102078" y="55522"/>
                    <a:pt x="103983" y="49807"/>
                  </a:cubicBezTo>
                  <a:cubicBezTo>
                    <a:pt x="135416" y="28853"/>
                    <a:pt x="198281" y="19328"/>
                    <a:pt x="233523" y="18375"/>
                  </a:cubicBezTo>
                  <a:cubicBezTo>
                    <a:pt x="229713" y="19328"/>
                    <a:pt x="245906" y="21232"/>
                    <a:pt x="244953" y="22185"/>
                  </a:cubicBezTo>
                  <a:cubicBezTo>
                    <a:pt x="103983" y="5040"/>
                    <a:pt x="-76039" y="328890"/>
                    <a:pt x="78266" y="508912"/>
                  </a:cubicBezTo>
                  <a:cubicBezTo>
                    <a:pt x="431643" y="918488"/>
                    <a:pt x="910751" y="-26393"/>
                    <a:pt x="301151" y="2028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xmlns="" id="{93C9633B-9BEF-4E44-8B81-0BFA2FDB6E59}"/>
                </a:ext>
              </a:extLst>
            </p:cNvPr>
            <p:cNvSpPr/>
            <p:nvPr/>
          </p:nvSpPr>
          <p:spPr>
            <a:xfrm>
              <a:off x="5110135" y="3023711"/>
              <a:ext cx="9525" cy="19050"/>
            </a:xfrm>
            <a:custGeom>
              <a:avLst/>
              <a:gdLst>
                <a:gd name="connsiteX0" fmla="*/ 10505 w 9525"/>
                <a:gd name="connsiteY0" fmla="*/ 11906 h 19050"/>
                <a:gd name="connsiteX1" fmla="*/ 8600 w 9525"/>
                <a:gd name="connsiteY1" fmla="*/ 7144 h 19050"/>
                <a:gd name="connsiteX2" fmla="*/ 10505 w 9525"/>
                <a:gd name="connsiteY2" fmla="*/ 11906 h 19050"/>
              </a:gdLst>
              <a:ahLst/>
              <a:cxnLst>
                <a:cxn ang="0">
                  <a:pos x="connsiteX0" y="connsiteY0"/>
                </a:cxn>
                <a:cxn ang="0">
                  <a:pos x="connsiteX1" y="connsiteY1"/>
                </a:cxn>
                <a:cxn ang="0">
                  <a:pos x="connsiteX2" y="connsiteY2"/>
                </a:cxn>
              </a:cxnLst>
              <a:rect l="l" t="t" r="r" b="b"/>
              <a:pathLst>
                <a:path w="9525" h="19050">
                  <a:moveTo>
                    <a:pt x="10505" y="11906"/>
                  </a:moveTo>
                  <a:cubicBezTo>
                    <a:pt x="9552" y="10001"/>
                    <a:pt x="4790" y="8096"/>
                    <a:pt x="8600" y="7144"/>
                  </a:cubicBezTo>
                  <a:cubicBezTo>
                    <a:pt x="9552" y="9049"/>
                    <a:pt x="11457" y="10954"/>
                    <a:pt x="1050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xmlns="" id="{C5218042-3218-43D0-A994-DE17884F6DD5}"/>
                </a:ext>
              </a:extLst>
            </p:cNvPr>
            <p:cNvSpPr/>
            <p:nvPr/>
          </p:nvSpPr>
          <p:spPr>
            <a:xfrm>
              <a:off x="4983956" y="3044118"/>
              <a:ext cx="9525" cy="9525"/>
            </a:xfrm>
            <a:custGeom>
              <a:avLst/>
              <a:gdLst>
                <a:gd name="connsiteX0" fmla="*/ 7144 w 9525"/>
                <a:gd name="connsiteY0" fmla="*/ 8644 h 9525"/>
                <a:gd name="connsiteX1" fmla="*/ 7144 w 9525"/>
                <a:gd name="connsiteY1" fmla="*/ 8644 h 9525"/>
              </a:gdLst>
              <a:ahLst/>
              <a:cxnLst>
                <a:cxn ang="0">
                  <a:pos x="connsiteX0" y="connsiteY0"/>
                </a:cxn>
                <a:cxn ang="0">
                  <a:pos x="connsiteX1" y="connsiteY1"/>
                </a:cxn>
              </a:cxnLst>
              <a:rect l="l" t="t" r="r" b="b"/>
              <a:pathLst>
                <a:path w="9525" h="9525">
                  <a:moveTo>
                    <a:pt x="7144" y="8644"/>
                  </a:moveTo>
                  <a:cubicBezTo>
                    <a:pt x="7144" y="9597"/>
                    <a:pt x="8096" y="4834"/>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xmlns="" id="{FF325444-FB36-4E43-92BE-7645FCF7A20D}"/>
                </a:ext>
              </a:extLst>
            </p:cNvPr>
            <p:cNvSpPr/>
            <p:nvPr/>
          </p:nvSpPr>
          <p:spPr>
            <a:xfrm>
              <a:off x="4956156" y="3059042"/>
              <a:ext cx="19050" cy="19050"/>
            </a:xfrm>
            <a:custGeom>
              <a:avLst/>
              <a:gdLst>
                <a:gd name="connsiteX0" fmla="*/ 7322 w 19050"/>
                <a:gd name="connsiteY0" fmla="*/ 15627 h 19050"/>
                <a:gd name="connsiteX1" fmla="*/ 7322 w 19050"/>
                <a:gd name="connsiteY1" fmla="*/ 15627 h 19050"/>
              </a:gdLst>
              <a:ahLst/>
              <a:cxnLst>
                <a:cxn ang="0">
                  <a:pos x="connsiteX0" y="connsiteY0"/>
                </a:cxn>
                <a:cxn ang="0">
                  <a:pos x="connsiteX1" y="connsiteY1"/>
                </a:cxn>
              </a:cxnLst>
              <a:rect l="l" t="t" r="r" b="b"/>
              <a:pathLst>
                <a:path w="19050" h="19050">
                  <a:moveTo>
                    <a:pt x="7322" y="15627"/>
                  </a:moveTo>
                  <a:cubicBezTo>
                    <a:pt x="5417" y="13723"/>
                    <a:pt x="19704" y="-2470"/>
                    <a:pt x="7322" y="15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xmlns="" id="{B0A6BFA6-A82A-4B8B-A8B3-7D7032A2F11B}"/>
                </a:ext>
              </a:extLst>
            </p:cNvPr>
            <p:cNvSpPr/>
            <p:nvPr/>
          </p:nvSpPr>
          <p:spPr>
            <a:xfrm>
              <a:off x="4926568" y="3086576"/>
              <a:ext cx="9525" cy="9525"/>
            </a:xfrm>
            <a:custGeom>
              <a:avLst/>
              <a:gdLst>
                <a:gd name="connsiteX0" fmla="*/ 9287 w 9525"/>
                <a:gd name="connsiteY0" fmla="*/ 10001 h 9525"/>
                <a:gd name="connsiteX1" fmla="*/ 9287 w 9525"/>
                <a:gd name="connsiteY1" fmla="*/ 7144 h 9525"/>
                <a:gd name="connsiteX2" fmla="*/ 9287 w 9525"/>
                <a:gd name="connsiteY2" fmla="*/ 10001 h 9525"/>
              </a:gdLst>
              <a:ahLst/>
              <a:cxnLst>
                <a:cxn ang="0">
                  <a:pos x="connsiteX0" y="connsiteY0"/>
                </a:cxn>
                <a:cxn ang="0">
                  <a:pos x="connsiteX1" y="connsiteY1"/>
                </a:cxn>
                <a:cxn ang="0">
                  <a:pos x="connsiteX2" y="connsiteY2"/>
                </a:cxn>
              </a:cxnLst>
              <a:rect l="l" t="t" r="r" b="b"/>
              <a:pathLst>
                <a:path w="9525" h="9525">
                  <a:moveTo>
                    <a:pt x="9287" y="10001"/>
                  </a:moveTo>
                  <a:cubicBezTo>
                    <a:pt x="6429" y="11906"/>
                    <a:pt x="6429" y="10954"/>
                    <a:pt x="9287" y="7144"/>
                  </a:cubicBezTo>
                  <a:cubicBezTo>
                    <a:pt x="10239" y="8096"/>
                    <a:pt x="9287" y="9049"/>
                    <a:pt x="928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xmlns="" id="{FD9B9383-59BF-473D-9D9F-74221F7A2053}"/>
                </a:ext>
              </a:extLst>
            </p:cNvPr>
            <p:cNvSpPr/>
            <p:nvPr/>
          </p:nvSpPr>
          <p:spPr>
            <a:xfrm>
              <a:off x="4925854" y="3092899"/>
              <a:ext cx="19050" cy="9525"/>
            </a:xfrm>
            <a:custGeom>
              <a:avLst/>
              <a:gdLst>
                <a:gd name="connsiteX0" fmla="*/ 11906 w 19050"/>
                <a:gd name="connsiteY0" fmla="*/ 7488 h 9525"/>
                <a:gd name="connsiteX1" fmla="*/ 7144 w 19050"/>
                <a:gd name="connsiteY1" fmla="*/ 11298 h 9525"/>
                <a:gd name="connsiteX2" fmla="*/ 11906 w 19050"/>
                <a:gd name="connsiteY2" fmla="*/ 7488 h 9525"/>
              </a:gdLst>
              <a:ahLst/>
              <a:cxnLst>
                <a:cxn ang="0">
                  <a:pos x="connsiteX0" y="connsiteY0"/>
                </a:cxn>
                <a:cxn ang="0">
                  <a:pos x="connsiteX1" y="connsiteY1"/>
                </a:cxn>
                <a:cxn ang="0">
                  <a:pos x="connsiteX2" y="connsiteY2"/>
                </a:cxn>
              </a:cxnLst>
              <a:rect l="l" t="t" r="r" b="b"/>
              <a:pathLst>
                <a:path w="19050" h="9525">
                  <a:moveTo>
                    <a:pt x="11906" y="7488"/>
                  </a:moveTo>
                  <a:cubicBezTo>
                    <a:pt x="10001" y="9393"/>
                    <a:pt x="9049" y="10345"/>
                    <a:pt x="7144" y="11298"/>
                  </a:cubicBezTo>
                  <a:cubicBezTo>
                    <a:pt x="8096" y="12250"/>
                    <a:pt x="10001" y="5583"/>
                    <a:pt x="11906"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xmlns="" id="{CD0488D8-A33A-4C13-820F-DBF105E6AD12}"/>
                </a:ext>
              </a:extLst>
            </p:cNvPr>
            <p:cNvSpPr/>
            <p:nvPr/>
          </p:nvSpPr>
          <p:spPr>
            <a:xfrm>
              <a:off x="4889659" y="3154817"/>
              <a:ext cx="9525" cy="19050"/>
            </a:xfrm>
            <a:custGeom>
              <a:avLst/>
              <a:gdLst>
                <a:gd name="connsiteX0" fmla="*/ 10001 w 9525"/>
                <a:gd name="connsiteY0" fmla="*/ 7482 h 19050"/>
                <a:gd name="connsiteX1" fmla="*/ 7144 w 9525"/>
                <a:gd name="connsiteY1" fmla="*/ 14150 h 19050"/>
                <a:gd name="connsiteX2" fmla="*/ 10001 w 9525"/>
                <a:gd name="connsiteY2" fmla="*/ 7482 h 19050"/>
              </a:gdLst>
              <a:ahLst/>
              <a:cxnLst>
                <a:cxn ang="0">
                  <a:pos x="connsiteX0" y="connsiteY0"/>
                </a:cxn>
                <a:cxn ang="0">
                  <a:pos x="connsiteX1" y="connsiteY1"/>
                </a:cxn>
                <a:cxn ang="0">
                  <a:pos x="connsiteX2" y="connsiteY2"/>
                </a:cxn>
              </a:cxnLst>
              <a:rect l="l" t="t" r="r" b="b"/>
              <a:pathLst>
                <a:path w="9525" h="19050">
                  <a:moveTo>
                    <a:pt x="10001" y="7482"/>
                  </a:moveTo>
                  <a:cubicBezTo>
                    <a:pt x="9049" y="9388"/>
                    <a:pt x="9049" y="13198"/>
                    <a:pt x="7144" y="14150"/>
                  </a:cubicBezTo>
                  <a:cubicBezTo>
                    <a:pt x="9049" y="12245"/>
                    <a:pt x="8096" y="5577"/>
                    <a:pt x="10001" y="74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xmlns="" id="{126B5F0F-7A25-419D-AB7E-19D53A0F303A}"/>
                </a:ext>
              </a:extLst>
            </p:cNvPr>
            <p:cNvSpPr/>
            <p:nvPr/>
          </p:nvSpPr>
          <p:spPr>
            <a:xfrm>
              <a:off x="4882515" y="3187541"/>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0954"/>
                    <a:pt x="6667" y="9049"/>
                    <a:pt x="85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xmlns="" id="{20DE0452-70E8-492E-A8A7-177F3BB46083}"/>
                </a:ext>
              </a:extLst>
            </p:cNvPr>
            <p:cNvSpPr/>
            <p:nvPr/>
          </p:nvSpPr>
          <p:spPr>
            <a:xfrm>
              <a:off x="5139724" y="3623786"/>
              <a:ext cx="9525" cy="9525"/>
            </a:xfrm>
            <a:custGeom>
              <a:avLst/>
              <a:gdLst>
                <a:gd name="connsiteX0" fmla="*/ 10443 w 9525"/>
                <a:gd name="connsiteY0" fmla="*/ 7144 h 9525"/>
                <a:gd name="connsiteX1" fmla="*/ 10443 w 9525"/>
                <a:gd name="connsiteY1" fmla="*/ 7144 h 9525"/>
              </a:gdLst>
              <a:ahLst/>
              <a:cxnLst>
                <a:cxn ang="0">
                  <a:pos x="connsiteX0" y="connsiteY0"/>
                </a:cxn>
                <a:cxn ang="0">
                  <a:pos x="connsiteX1" y="connsiteY1"/>
                </a:cxn>
              </a:cxnLst>
              <a:rect l="l" t="t" r="r" b="b"/>
              <a:pathLst>
                <a:path w="9525" h="9525">
                  <a:moveTo>
                    <a:pt x="10443" y="7144"/>
                  </a:moveTo>
                  <a:cubicBezTo>
                    <a:pt x="4728" y="7144"/>
                    <a:pt x="7586" y="7144"/>
                    <a:pt x="104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xmlns="" id="{8819BE5A-E580-49AE-AB06-48C32F63A13B}"/>
                </a:ext>
              </a:extLst>
            </p:cNvPr>
            <p:cNvSpPr/>
            <p:nvPr/>
          </p:nvSpPr>
          <p:spPr>
            <a:xfrm>
              <a:off x="5383054" y="3535534"/>
              <a:ext cx="9525" cy="9525"/>
            </a:xfrm>
            <a:custGeom>
              <a:avLst/>
              <a:gdLst>
                <a:gd name="connsiteX0" fmla="*/ 7144 w 9525"/>
                <a:gd name="connsiteY0" fmla="*/ 8718 h 9525"/>
                <a:gd name="connsiteX1" fmla="*/ 10954 w 9525"/>
                <a:gd name="connsiteY1" fmla="*/ 7766 h 9525"/>
                <a:gd name="connsiteX2" fmla="*/ 7144 w 9525"/>
                <a:gd name="connsiteY2" fmla="*/ 8718 h 9525"/>
              </a:gdLst>
              <a:ahLst/>
              <a:cxnLst>
                <a:cxn ang="0">
                  <a:pos x="connsiteX0" y="connsiteY0"/>
                </a:cxn>
                <a:cxn ang="0">
                  <a:pos x="connsiteX1" y="connsiteY1"/>
                </a:cxn>
                <a:cxn ang="0">
                  <a:pos x="connsiteX2" y="connsiteY2"/>
                </a:cxn>
              </a:cxnLst>
              <a:rect l="l" t="t" r="r" b="b"/>
              <a:pathLst>
                <a:path w="9525" h="9525">
                  <a:moveTo>
                    <a:pt x="7144" y="8718"/>
                  </a:moveTo>
                  <a:cubicBezTo>
                    <a:pt x="9049" y="5861"/>
                    <a:pt x="10001" y="7766"/>
                    <a:pt x="10954" y="7766"/>
                  </a:cubicBezTo>
                  <a:cubicBezTo>
                    <a:pt x="8096" y="9671"/>
                    <a:pt x="10001" y="5861"/>
                    <a:pt x="7144"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xmlns="" id="{1019F564-9A38-4B5B-B1BB-E26B3BE7E80F}"/>
                </a:ext>
              </a:extLst>
            </p:cNvPr>
            <p:cNvSpPr/>
            <p:nvPr/>
          </p:nvSpPr>
          <p:spPr>
            <a:xfrm>
              <a:off x="5455867" y="3420903"/>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10530" y="7144"/>
                    <a:pt x="2910" y="7144"/>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xmlns="" id="{45AFABB7-02F4-4EF6-B3FA-D3EFDC856B44}"/>
                </a:ext>
              </a:extLst>
            </p:cNvPr>
            <p:cNvSpPr/>
            <p:nvPr/>
          </p:nvSpPr>
          <p:spPr>
            <a:xfrm>
              <a:off x="5096489" y="3884771"/>
              <a:ext cx="9525" cy="9525"/>
            </a:xfrm>
            <a:custGeom>
              <a:avLst/>
              <a:gdLst>
                <a:gd name="connsiteX0" fmla="*/ 8911 w 9525"/>
                <a:gd name="connsiteY0" fmla="*/ 10954 h 9525"/>
                <a:gd name="connsiteX1" fmla="*/ 7959 w 9525"/>
                <a:gd name="connsiteY1" fmla="*/ 7144 h 9525"/>
                <a:gd name="connsiteX2" fmla="*/ 8911 w 9525"/>
                <a:gd name="connsiteY2" fmla="*/ 10954 h 9525"/>
              </a:gdLst>
              <a:ahLst/>
              <a:cxnLst>
                <a:cxn ang="0">
                  <a:pos x="connsiteX0" y="connsiteY0"/>
                </a:cxn>
                <a:cxn ang="0">
                  <a:pos x="connsiteX1" y="connsiteY1"/>
                </a:cxn>
                <a:cxn ang="0">
                  <a:pos x="connsiteX2" y="connsiteY2"/>
                </a:cxn>
              </a:cxnLst>
              <a:rect l="l" t="t" r="r" b="b"/>
              <a:pathLst>
                <a:path w="9525" h="9525">
                  <a:moveTo>
                    <a:pt x="8911" y="10954"/>
                  </a:moveTo>
                  <a:cubicBezTo>
                    <a:pt x="7959" y="6191"/>
                    <a:pt x="6054" y="13811"/>
                    <a:pt x="7959" y="7144"/>
                  </a:cubicBezTo>
                  <a:cubicBezTo>
                    <a:pt x="8911" y="8096"/>
                    <a:pt x="9864" y="9049"/>
                    <a:pt x="8911"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xmlns="" id="{85F15843-89F1-4766-9D11-2AAF22804BE8}"/>
                </a:ext>
              </a:extLst>
            </p:cNvPr>
            <p:cNvSpPr/>
            <p:nvPr/>
          </p:nvSpPr>
          <p:spPr>
            <a:xfrm>
              <a:off x="5073193" y="3855392"/>
              <a:ext cx="219075" cy="676275"/>
            </a:xfrm>
            <a:custGeom>
              <a:avLst/>
              <a:gdLst>
                <a:gd name="connsiteX0" fmla="*/ 53162 w 219075"/>
                <a:gd name="connsiteY0" fmla="*/ 20330 h 676275"/>
                <a:gd name="connsiteX1" fmla="*/ 220802 w 219075"/>
                <a:gd name="connsiteY1" fmla="*/ 574685 h 676275"/>
                <a:gd name="connsiteX2" fmla="*/ 41732 w 219075"/>
                <a:gd name="connsiteY2" fmla="*/ 651838 h 676275"/>
                <a:gd name="connsiteX3" fmla="*/ 33160 w 219075"/>
                <a:gd name="connsiteY3" fmla="*/ 358468 h 676275"/>
                <a:gd name="connsiteX4" fmla="*/ 13157 w 219075"/>
                <a:gd name="connsiteY4" fmla="*/ 177493 h 676275"/>
                <a:gd name="connsiteX5" fmla="*/ 25540 w 219075"/>
                <a:gd name="connsiteY5" fmla="*/ 192733 h 676275"/>
                <a:gd name="connsiteX6" fmla="*/ 24587 w 219075"/>
                <a:gd name="connsiteY6" fmla="*/ 51763 h 676275"/>
                <a:gd name="connsiteX7" fmla="*/ 59830 w 219075"/>
                <a:gd name="connsiteY7" fmla="*/ 602308 h 676275"/>
                <a:gd name="connsiteX8" fmla="*/ 53162 w 219075"/>
                <a:gd name="connsiteY8" fmla="*/ 2033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676275">
                  <a:moveTo>
                    <a:pt x="53162" y="20330"/>
                  </a:moveTo>
                  <a:cubicBezTo>
                    <a:pt x="267475" y="-91112"/>
                    <a:pt x="206515" y="539443"/>
                    <a:pt x="220802" y="574685"/>
                  </a:cubicBezTo>
                  <a:cubicBezTo>
                    <a:pt x="180797" y="606118"/>
                    <a:pt x="111265" y="725180"/>
                    <a:pt x="41732" y="651838"/>
                  </a:cubicBezTo>
                  <a:cubicBezTo>
                    <a:pt x="6490" y="614690"/>
                    <a:pt x="31255" y="378470"/>
                    <a:pt x="33160" y="358468"/>
                  </a:cubicBezTo>
                  <a:cubicBezTo>
                    <a:pt x="-178" y="293698"/>
                    <a:pt x="41732" y="214640"/>
                    <a:pt x="13157" y="177493"/>
                  </a:cubicBezTo>
                  <a:cubicBezTo>
                    <a:pt x="-5893" y="199400"/>
                    <a:pt x="26492" y="191780"/>
                    <a:pt x="25540" y="192733"/>
                  </a:cubicBezTo>
                  <a:cubicBezTo>
                    <a:pt x="25540" y="189875"/>
                    <a:pt x="32207" y="60335"/>
                    <a:pt x="24587" y="51763"/>
                  </a:cubicBezTo>
                  <a:cubicBezTo>
                    <a:pt x="36970" y="101293"/>
                    <a:pt x="-8750" y="515630"/>
                    <a:pt x="59830" y="602308"/>
                  </a:cubicBezTo>
                  <a:cubicBezTo>
                    <a:pt x="224612" y="807095"/>
                    <a:pt x="315100" y="-32057"/>
                    <a:pt x="53162" y="2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xmlns="" id="{9BE2C237-B042-4247-A1D1-1051339B2B43}"/>
                </a:ext>
              </a:extLst>
            </p:cNvPr>
            <p:cNvSpPr/>
            <p:nvPr/>
          </p:nvSpPr>
          <p:spPr>
            <a:xfrm>
              <a:off x="5093494" y="3894989"/>
              <a:ext cx="19050" cy="9525"/>
            </a:xfrm>
            <a:custGeom>
              <a:avLst/>
              <a:gdLst>
                <a:gd name="connsiteX0" fmla="*/ 11906 w 19050"/>
                <a:gd name="connsiteY0" fmla="*/ 7403 h 9525"/>
                <a:gd name="connsiteX1" fmla="*/ 7144 w 19050"/>
                <a:gd name="connsiteY1" fmla="*/ 9308 h 9525"/>
                <a:gd name="connsiteX2" fmla="*/ 11906 w 19050"/>
                <a:gd name="connsiteY2" fmla="*/ 7403 h 9525"/>
              </a:gdLst>
              <a:ahLst/>
              <a:cxnLst>
                <a:cxn ang="0">
                  <a:pos x="connsiteX0" y="connsiteY0"/>
                </a:cxn>
                <a:cxn ang="0">
                  <a:pos x="connsiteX1" y="connsiteY1"/>
                </a:cxn>
                <a:cxn ang="0">
                  <a:pos x="connsiteX2" y="connsiteY2"/>
                </a:cxn>
              </a:cxnLst>
              <a:rect l="l" t="t" r="r" b="b"/>
              <a:pathLst>
                <a:path w="19050" h="9525">
                  <a:moveTo>
                    <a:pt x="11906" y="7403"/>
                  </a:moveTo>
                  <a:cubicBezTo>
                    <a:pt x="10001" y="8356"/>
                    <a:pt x="9049" y="12166"/>
                    <a:pt x="7144" y="9308"/>
                  </a:cubicBezTo>
                  <a:cubicBezTo>
                    <a:pt x="9049" y="8356"/>
                    <a:pt x="10001" y="6451"/>
                    <a:pt x="11906" y="74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xmlns="" id="{71A2F90C-27FB-46ED-B5B4-A48A97C35AAD}"/>
                </a:ext>
              </a:extLst>
            </p:cNvPr>
            <p:cNvSpPr/>
            <p:nvPr/>
          </p:nvSpPr>
          <p:spPr>
            <a:xfrm>
              <a:off x="5081507" y="399155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7700" y="7990"/>
                    <a:pt x="5795" y="6086"/>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xmlns="" id="{84BDC838-5E17-4D9B-9A62-297B63C95394}"/>
                </a:ext>
              </a:extLst>
            </p:cNvPr>
            <p:cNvSpPr/>
            <p:nvPr/>
          </p:nvSpPr>
          <p:spPr>
            <a:xfrm>
              <a:off x="5079206" y="4009548"/>
              <a:ext cx="9525" cy="19050"/>
            </a:xfrm>
            <a:custGeom>
              <a:avLst/>
              <a:gdLst>
                <a:gd name="connsiteX0" fmla="*/ 10001 w 9525"/>
                <a:gd name="connsiteY0" fmla="*/ 15716 h 19050"/>
                <a:gd name="connsiteX1" fmla="*/ 7144 w 9525"/>
                <a:gd name="connsiteY1" fmla="*/ 7144 h 19050"/>
                <a:gd name="connsiteX2" fmla="*/ 10001 w 9525"/>
                <a:gd name="connsiteY2" fmla="*/ 15716 h 19050"/>
              </a:gdLst>
              <a:ahLst/>
              <a:cxnLst>
                <a:cxn ang="0">
                  <a:pos x="connsiteX0" y="connsiteY0"/>
                </a:cxn>
                <a:cxn ang="0">
                  <a:pos x="connsiteX1" y="connsiteY1"/>
                </a:cxn>
                <a:cxn ang="0">
                  <a:pos x="connsiteX2" y="connsiteY2"/>
                </a:cxn>
              </a:cxnLst>
              <a:rect l="l" t="t" r="r" b="b"/>
              <a:pathLst>
                <a:path w="9525" h="19050">
                  <a:moveTo>
                    <a:pt x="10001" y="15716"/>
                  </a:moveTo>
                  <a:cubicBezTo>
                    <a:pt x="8096" y="15716"/>
                    <a:pt x="7144" y="10001"/>
                    <a:pt x="7144" y="7144"/>
                  </a:cubicBezTo>
                  <a:lnTo>
                    <a:pt x="10001" y="1571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xmlns="" id="{EDCEA874-90E8-41A2-A679-667D4B903040}"/>
                </a:ext>
              </a:extLst>
            </p:cNvPr>
            <p:cNvSpPr/>
            <p:nvPr/>
          </p:nvSpPr>
          <p:spPr>
            <a:xfrm>
              <a:off x="5074444" y="404002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10001"/>
                    <a:pt x="7144" y="10001"/>
                    <a:pt x="7144" y="7144"/>
                  </a:cubicBez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xmlns="" id="{8FBA300C-7AC0-4A37-A302-8FEFCC27605C}"/>
                </a:ext>
              </a:extLst>
            </p:cNvPr>
            <p:cNvSpPr/>
            <p:nvPr/>
          </p:nvSpPr>
          <p:spPr>
            <a:xfrm>
              <a:off x="5078254" y="4042760"/>
              <a:ext cx="9525" cy="9525"/>
            </a:xfrm>
            <a:custGeom>
              <a:avLst/>
              <a:gdLst>
                <a:gd name="connsiteX0" fmla="*/ 9049 w 9525"/>
                <a:gd name="connsiteY0" fmla="*/ 7270 h 9525"/>
                <a:gd name="connsiteX1" fmla="*/ 7144 w 9525"/>
                <a:gd name="connsiteY1" fmla="*/ 11080 h 9525"/>
                <a:gd name="connsiteX2" fmla="*/ 9049 w 9525"/>
                <a:gd name="connsiteY2" fmla="*/ 7270 h 9525"/>
              </a:gdLst>
              <a:ahLst/>
              <a:cxnLst>
                <a:cxn ang="0">
                  <a:pos x="connsiteX0" y="connsiteY0"/>
                </a:cxn>
                <a:cxn ang="0">
                  <a:pos x="connsiteX1" y="connsiteY1"/>
                </a:cxn>
                <a:cxn ang="0">
                  <a:pos x="connsiteX2" y="connsiteY2"/>
                </a:cxn>
              </a:cxnLst>
              <a:rect l="l" t="t" r="r" b="b"/>
              <a:pathLst>
                <a:path w="9525" h="9525">
                  <a:moveTo>
                    <a:pt x="9049" y="7270"/>
                  </a:moveTo>
                  <a:cubicBezTo>
                    <a:pt x="9049" y="9175"/>
                    <a:pt x="8096" y="10127"/>
                    <a:pt x="7144" y="11080"/>
                  </a:cubicBezTo>
                  <a:cubicBezTo>
                    <a:pt x="8096" y="11080"/>
                    <a:pt x="6191" y="6317"/>
                    <a:pt x="9049" y="72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xmlns="" id="{E9A1F42D-1D63-47A0-BA50-97FFEDA4D75D}"/>
                </a:ext>
              </a:extLst>
            </p:cNvPr>
            <p:cNvSpPr/>
            <p:nvPr/>
          </p:nvSpPr>
          <p:spPr>
            <a:xfrm>
              <a:off x="5076218" y="4093243"/>
              <a:ext cx="9525" cy="19050"/>
            </a:xfrm>
            <a:custGeom>
              <a:avLst/>
              <a:gdLst>
                <a:gd name="connsiteX0" fmla="*/ 8227 w 9525"/>
                <a:gd name="connsiteY0" fmla="*/ 7269 h 19050"/>
                <a:gd name="connsiteX1" fmla="*/ 8227 w 9525"/>
                <a:gd name="connsiteY1" fmla="*/ 12032 h 19050"/>
                <a:gd name="connsiteX2" fmla="*/ 8227 w 9525"/>
                <a:gd name="connsiteY2" fmla="*/ 7269 h 19050"/>
              </a:gdLst>
              <a:ahLst/>
              <a:cxnLst>
                <a:cxn ang="0">
                  <a:pos x="connsiteX0" y="connsiteY0"/>
                </a:cxn>
                <a:cxn ang="0">
                  <a:pos x="connsiteX1" y="connsiteY1"/>
                </a:cxn>
                <a:cxn ang="0">
                  <a:pos x="connsiteX2" y="connsiteY2"/>
                </a:cxn>
              </a:cxnLst>
              <a:rect l="l" t="t" r="r" b="b"/>
              <a:pathLst>
                <a:path w="9525" h="19050">
                  <a:moveTo>
                    <a:pt x="8227" y="7269"/>
                  </a:moveTo>
                  <a:cubicBezTo>
                    <a:pt x="8227" y="8222"/>
                    <a:pt x="10132" y="11079"/>
                    <a:pt x="8227" y="12032"/>
                  </a:cubicBezTo>
                  <a:cubicBezTo>
                    <a:pt x="9179" y="11079"/>
                    <a:pt x="5369" y="6316"/>
                    <a:pt x="8227" y="72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xmlns="" id="{9870BAA8-16E7-496D-808D-F831847CC340}"/>
                </a:ext>
              </a:extLst>
            </p:cNvPr>
            <p:cNvSpPr/>
            <p:nvPr/>
          </p:nvSpPr>
          <p:spPr>
            <a:xfrm>
              <a:off x="5079059" y="41171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9049"/>
                    <a:pt x="6339"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xmlns="" id="{53D019C5-793E-47C2-8B21-0EA8538AD2BB}"/>
                </a:ext>
              </a:extLst>
            </p:cNvPr>
            <p:cNvSpPr/>
            <p:nvPr/>
          </p:nvSpPr>
          <p:spPr>
            <a:xfrm>
              <a:off x="5217275" y="450770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8096"/>
                    <a:pt x="7187" y="8096"/>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xmlns="" id="{FFEAF594-4895-468E-B962-B6118EE7C3EF}"/>
                </a:ext>
              </a:extLst>
            </p:cNvPr>
            <p:cNvSpPr/>
            <p:nvPr/>
          </p:nvSpPr>
          <p:spPr>
            <a:xfrm>
              <a:off x="5286592" y="4346581"/>
              <a:ext cx="9525" cy="9525"/>
            </a:xfrm>
            <a:custGeom>
              <a:avLst/>
              <a:gdLst>
                <a:gd name="connsiteX0" fmla="*/ 7403 w 9525"/>
                <a:gd name="connsiteY0" fmla="*/ 9201 h 9525"/>
                <a:gd name="connsiteX1" fmla="*/ 9308 w 9525"/>
                <a:gd name="connsiteY1" fmla="*/ 7296 h 9525"/>
                <a:gd name="connsiteX2" fmla="*/ 7403 w 9525"/>
                <a:gd name="connsiteY2" fmla="*/ 9201 h 9525"/>
              </a:gdLst>
              <a:ahLst/>
              <a:cxnLst>
                <a:cxn ang="0">
                  <a:pos x="connsiteX0" y="connsiteY0"/>
                </a:cxn>
                <a:cxn ang="0">
                  <a:pos x="connsiteX1" y="connsiteY1"/>
                </a:cxn>
                <a:cxn ang="0">
                  <a:pos x="connsiteX2" y="connsiteY2"/>
                </a:cxn>
              </a:cxnLst>
              <a:rect l="l" t="t" r="r" b="b"/>
              <a:pathLst>
                <a:path w="9525" h="9525">
                  <a:moveTo>
                    <a:pt x="7403" y="9201"/>
                  </a:moveTo>
                  <a:cubicBezTo>
                    <a:pt x="6451" y="6344"/>
                    <a:pt x="8356" y="7296"/>
                    <a:pt x="9308" y="7296"/>
                  </a:cubicBezTo>
                  <a:cubicBezTo>
                    <a:pt x="9308" y="10154"/>
                    <a:pt x="7403" y="6344"/>
                    <a:pt x="7403"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xmlns="" id="{F316AD8B-4E09-4EA8-95A2-748F051D50ED}"/>
                </a:ext>
              </a:extLst>
            </p:cNvPr>
            <p:cNvSpPr/>
            <p:nvPr/>
          </p:nvSpPr>
          <p:spPr>
            <a:xfrm>
              <a:off x="5274363" y="4191476"/>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10107" y="7144"/>
                    <a:pt x="3440" y="9049"/>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xmlns="" id="{3517AC96-D22C-4DBD-AE98-B6168244E417}"/>
                </a:ext>
              </a:extLst>
            </p:cNvPr>
            <p:cNvSpPr/>
            <p:nvPr/>
          </p:nvSpPr>
          <p:spPr>
            <a:xfrm>
              <a:off x="5146971" y="361521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xmlns="" id="{1A52ACEB-48E0-4F26-9F35-A4E380A37FE8}"/>
                </a:ext>
              </a:extLst>
            </p:cNvPr>
            <p:cNvSpPr/>
            <p:nvPr/>
          </p:nvSpPr>
          <p:spPr>
            <a:xfrm>
              <a:off x="5123021" y="3619581"/>
              <a:ext cx="47625" cy="266700"/>
            </a:xfrm>
            <a:custGeom>
              <a:avLst/>
              <a:gdLst>
                <a:gd name="connsiteX0" fmla="*/ 28099 w 47625"/>
                <a:gd name="connsiteY0" fmla="*/ 261856 h 266700"/>
                <a:gd name="connsiteX1" fmla="*/ 30004 w 47625"/>
                <a:gd name="connsiteY1" fmla="*/ 189466 h 266700"/>
                <a:gd name="connsiteX2" fmla="*/ 22384 w 47625"/>
                <a:gd name="connsiteY2" fmla="*/ 82786 h 266700"/>
                <a:gd name="connsiteX3" fmla="*/ 8096 w 47625"/>
                <a:gd name="connsiteY3" fmla="*/ 30398 h 266700"/>
                <a:gd name="connsiteX4" fmla="*/ 19526 w 47625"/>
                <a:gd name="connsiteY4" fmla="*/ 31351 h 266700"/>
                <a:gd name="connsiteX5" fmla="*/ 8096 w 47625"/>
                <a:gd name="connsiteY5" fmla="*/ 29446 h 266700"/>
                <a:gd name="connsiteX6" fmla="*/ 7144 w 47625"/>
                <a:gd name="connsiteY6" fmla="*/ 28493 h 266700"/>
                <a:gd name="connsiteX7" fmla="*/ 10954 w 47625"/>
                <a:gd name="connsiteY7" fmla="*/ 24683 h 266700"/>
                <a:gd name="connsiteX8" fmla="*/ 26194 w 47625"/>
                <a:gd name="connsiteY8" fmla="*/ 26588 h 266700"/>
                <a:gd name="connsiteX9" fmla="*/ 10954 w 47625"/>
                <a:gd name="connsiteY9" fmla="*/ 20873 h 266700"/>
                <a:gd name="connsiteX10" fmla="*/ 25241 w 47625"/>
                <a:gd name="connsiteY10" fmla="*/ 7538 h 266700"/>
                <a:gd name="connsiteX11" fmla="*/ 33814 w 47625"/>
                <a:gd name="connsiteY11" fmla="*/ 8491 h 266700"/>
                <a:gd name="connsiteX12" fmla="*/ 35719 w 47625"/>
                <a:gd name="connsiteY12" fmla="*/ 10396 h 266700"/>
                <a:gd name="connsiteX13" fmla="*/ 28099 w 47625"/>
                <a:gd name="connsiteY13" fmla="*/ 26185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266700">
                  <a:moveTo>
                    <a:pt x="28099" y="261856"/>
                  </a:moveTo>
                  <a:cubicBezTo>
                    <a:pt x="12859" y="257093"/>
                    <a:pt x="26194" y="189466"/>
                    <a:pt x="30004" y="189466"/>
                  </a:cubicBezTo>
                  <a:cubicBezTo>
                    <a:pt x="5239" y="129458"/>
                    <a:pt x="10954" y="81833"/>
                    <a:pt x="22384" y="82786"/>
                  </a:cubicBezTo>
                  <a:cubicBezTo>
                    <a:pt x="9049" y="90406"/>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20873"/>
                    <a:pt x="4286" y="237091"/>
                    <a:pt x="28099" y="2618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xmlns="" id="{4501A539-E24A-4D58-8775-4F57535746AB}"/>
                </a:ext>
              </a:extLst>
            </p:cNvPr>
            <p:cNvSpPr/>
            <p:nvPr/>
          </p:nvSpPr>
          <p:spPr>
            <a:xfrm>
              <a:off x="5144929" y="3617118"/>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8096"/>
                    <a:pt x="7144" y="7144"/>
                  </a:cubicBezTo>
                  <a:cubicBezTo>
                    <a:pt x="8096" y="7144"/>
                    <a:pt x="10001" y="7144"/>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xmlns="" id="{DE8E72CD-21B1-4BD4-88BE-73F8C1DA2103}"/>
                </a:ext>
              </a:extLst>
            </p:cNvPr>
            <p:cNvSpPr/>
            <p:nvPr/>
          </p:nvSpPr>
          <p:spPr>
            <a:xfrm>
              <a:off x="5130621" y="3630691"/>
              <a:ext cx="9525" cy="9525"/>
            </a:xfrm>
            <a:custGeom>
              <a:avLst/>
              <a:gdLst>
                <a:gd name="connsiteX0" fmla="*/ 9069 w 9525"/>
                <a:gd name="connsiteY0" fmla="*/ 7858 h 9525"/>
                <a:gd name="connsiteX1" fmla="*/ 9069 w 9525"/>
                <a:gd name="connsiteY1" fmla="*/ 7858 h 9525"/>
              </a:gdLst>
              <a:ahLst/>
              <a:cxnLst>
                <a:cxn ang="0">
                  <a:pos x="connsiteX0" y="connsiteY0"/>
                </a:cxn>
                <a:cxn ang="0">
                  <a:pos x="connsiteX1" y="connsiteY1"/>
                </a:cxn>
              </a:cxnLst>
              <a:rect l="l" t="t" r="r" b="b"/>
              <a:pathLst>
                <a:path w="9525" h="9525">
                  <a:moveTo>
                    <a:pt x="9069" y="7858"/>
                  </a:moveTo>
                  <a:cubicBezTo>
                    <a:pt x="8117" y="6906"/>
                    <a:pt x="5259" y="6906"/>
                    <a:pt x="906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xmlns="" id="{30D3AE3A-488E-4F28-92BF-AC0671C06B15}"/>
                </a:ext>
              </a:extLst>
            </p:cNvPr>
            <p:cNvSpPr/>
            <p:nvPr/>
          </p:nvSpPr>
          <p:spPr>
            <a:xfrm>
              <a:off x="5127784" y="363331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xmlns="" id="{2F2E5B99-C249-4B79-94A1-A57F71CA916B}"/>
                </a:ext>
              </a:extLst>
            </p:cNvPr>
            <p:cNvSpPr/>
            <p:nvPr/>
          </p:nvSpPr>
          <p:spPr>
            <a:xfrm>
              <a:off x="5123021" y="363807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7144"/>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xmlns="" id="{F55A5443-DDBE-43B4-9D03-C8A633C3D123}"/>
                </a:ext>
              </a:extLst>
            </p:cNvPr>
            <p:cNvSpPr/>
            <p:nvPr/>
          </p:nvSpPr>
          <p:spPr>
            <a:xfrm>
              <a:off x="5125879" y="363807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9049" y="8096"/>
                    <a:pt x="7144"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xmlns="" id="{4AF52B85-4817-4C7B-B902-628818FFF0B3}"/>
                </a:ext>
              </a:extLst>
            </p:cNvPr>
            <p:cNvSpPr/>
            <p:nvPr/>
          </p:nvSpPr>
          <p:spPr>
            <a:xfrm>
              <a:off x="5123303" y="3693318"/>
              <a:ext cx="9525" cy="9525"/>
            </a:xfrm>
            <a:custGeom>
              <a:avLst/>
              <a:gdLst>
                <a:gd name="connsiteX0" fmla="*/ 7814 w 9525"/>
                <a:gd name="connsiteY0" fmla="*/ 7144 h 9525"/>
                <a:gd name="connsiteX1" fmla="*/ 7814 w 9525"/>
                <a:gd name="connsiteY1" fmla="*/ 7144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8096"/>
                    <a:pt x="7814" y="7144"/>
                  </a:cubicBezTo>
                  <a:cubicBezTo>
                    <a:pt x="8767" y="8096"/>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xmlns="" id="{2855C1FA-2BB7-4323-B050-17E79D661141}"/>
                </a:ext>
              </a:extLst>
            </p:cNvPr>
            <p:cNvSpPr/>
            <p:nvPr/>
          </p:nvSpPr>
          <p:spPr>
            <a:xfrm>
              <a:off x="5123762" y="369712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xmlns="" id="{944BBC53-0C55-4533-A805-E2851EE64C7F}"/>
                </a:ext>
              </a:extLst>
            </p:cNvPr>
            <p:cNvSpPr/>
            <p:nvPr/>
          </p:nvSpPr>
          <p:spPr>
            <a:xfrm>
              <a:off x="5130641" y="376118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xmlns="" id="{2BB64F74-1A4B-4AF1-B02D-2DC7B11B65DA}"/>
                </a:ext>
              </a:extLst>
            </p:cNvPr>
            <p:cNvSpPr/>
            <p:nvPr/>
          </p:nvSpPr>
          <p:spPr>
            <a:xfrm>
              <a:off x="5128736" y="378952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xmlns="" id="{5D124C98-FCE9-4152-ABEE-C8A463CDF393}"/>
                </a:ext>
              </a:extLst>
            </p:cNvPr>
            <p:cNvSpPr/>
            <p:nvPr/>
          </p:nvSpPr>
          <p:spPr>
            <a:xfrm>
              <a:off x="5137309" y="38047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476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xmlns="" id="{EE0B97AC-DFFE-44DB-8FAC-AA31CFC895AC}"/>
                </a:ext>
              </a:extLst>
            </p:cNvPr>
            <p:cNvSpPr/>
            <p:nvPr/>
          </p:nvSpPr>
          <p:spPr>
            <a:xfrm>
              <a:off x="5206979" y="361140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xmlns="" id="{2E503449-9E4B-46CD-B49B-D1508716B1AD}"/>
                </a:ext>
              </a:extLst>
            </p:cNvPr>
            <p:cNvSpPr/>
            <p:nvPr/>
          </p:nvSpPr>
          <p:spPr>
            <a:xfrm>
              <a:off x="5182076" y="3616724"/>
              <a:ext cx="47625" cy="266700"/>
            </a:xfrm>
            <a:custGeom>
              <a:avLst/>
              <a:gdLst>
                <a:gd name="connsiteX0" fmla="*/ 28099 w 47625"/>
                <a:gd name="connsiteY0" fmla="*/ 260903 h 266700"/>
                <a:gd name="connsiteX1" fmla="*/ 30004 w 47625"/>
                <a:gd name="connsiteY1" fmla="*/ 188513 h 266700"/>
                <a:gd name="connsiteX2" fmla="*/ 7144 w 47625"/>
                <a:gd name="connsiteY2" fmla="*/ 85643 h 266700"/>
                <a:gd name="connsiteX3" fmla="*/ 22384 w 47625"/>
                <a:gd name="connsiteY3" fmla="*/ 35161 h 266700"/>
                <a:gd name="connsiteX4" fmla="*/ 8096 w 47625"/>
                <a:gd name="connsiteY4" fmla="*/ 30398 h 266700"/>
                <a:gd name="connsiteX5" fmla="*/ 19526 w 47625"/>
                <a:gd name="connsiteY5" fmla="*/ 31351 h 266700"/>
                <a:gd name="connsiteX6" fmla="*/ 8096 w 47625"/>
                <a:gd name="connsiteY6" fmla="*/ 29446 h 266700"/>
                <a:gd name="connsiteX7" fmla="*/ 7144 w 47625"/>
                <a:gd name="connsiteY7" fmla="*/ 28493 h 266700"/>
                <a:gd name="connsiteX8" fmla="*/ 10954 w 47625"/>
                <a:gd name="connsiteY8" fmla="*/ 24683 h 266700"/>
                <a:gd name="connsiteX9" fmla="*/ 26194 w 47625"/>
                <a:gd name="connsiteY9" fmla="*/ 26588 h 266700"/>
                <a:gd name="connsiteX10" fmla="*/ 10954 w 47625"/>
                <a:gd name="connsiteY10" fmla="*/ 20873 h 266700"/>
                <a:gd name="connsiteX11" fmla="*/ 25241 w 47625"/>
                <a:gd name="connsiteY11" fmla="*/ 7538 h 266700"/>
                <a:gd name="connsiteX12" fmla="*/ 33814 w 47625"/>
                <a:gd name="connsiteY12" fmla="*/ 8491 h 266700"/>
                <a:gd name="connsiteX13" fmla="*/ 35719 w 47625"/>
                <a:gd name="connsiteY13" fmla="*/ 10396 h 266700"/>
                <a:gd name="connsiteX14" fmla="*/ 28099 w 47625"/>
                <a:gd name="connsiteY14" fmla="*/ 26090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 h="266700">
                  <a:moveTo>
                    <a:pt x="28099" y="260903"/>
                  </a:moveTo>
                  <a:cubicBezTo>
                    <a:pt x="12859" y="256141"/>
                    <a:pt x="26194" y="188513"/>
                    <a:pt x="30004" y="188513"/>
                  </a:cubicBezTo>
                  <a:cubicBezTo>
                    <a:pt x="6191" y="132316"/>
                    <a:pt x="26194" y="87548"/>
                    <a:pt x="7144" y="85643"/>
                  </a:cubicBezTo>
                  <a:cubicBezTo>
                    <a:pt x="13811" y="88501"/>
                    <a:pt x="4286" y="32303"/>
                    <a:pt x="22384" y="35161"/>
                  </a:cubicBezTo>
                  <a:cubicBezTo>
                    <a:pt x="9049" y="42781"/>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19921"/>
                    <a:pt x="4286" y="236138"/>
                    <a:pt x="28099" y="2609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xmlns="" id="{BAC9345B-19AF-4CD0-94C8-60C4E93BA6B6}"/>
                </a:ext>
              </a:extLst>
            </p:cNvPr>
            <p:cNvSpPr/>
            <p:nvPr/>
          </p:nvSpPr>
          <p:spPr>
            <a:xfrm>
              <a:off x="5203984" y="3612885"/>
              <a:ext cx="19050" cy="9525"/>
            </a:xfrm>
            <a:custGeom>
              <a:avLst/>
              <a:gdLst>
                <a:gd name="connsiteX0" fmla="*/ 11906 w 19050"/>
                <a:gd name="connsiteY0" fmla="*/ 7567 h 9525"/>
                <a:gd name="connsiteX1" fmla="*/ 7144 w 19050"/>
                <a:gd name="connsiteY1" fmla="*/ 7567 h 9525"/>
                <a:gd name="connsiteX2" fmla="*/ 11906 w 19050"/>
                <a:gd name="connsiteY2" fmla="*/ 7567 h 9525"/>
              </a:gdLst>
              <a:ahLst/>
              <a:cxnLst>
                <a:cxn ang="0">
                  <a:pos x="connsiteX0" y="connsiteY0"/>
                </a:cxn>
                <a:cxn ang="0">
                  <a:pos x="connsiteX1" y="connsiteY1"/>
                </a:cxn>
                <a:cxn ang="0">
                  <a:pos x="connsiteX2" y="connsiteY2"/>
                </a:cxn>
              </a:cxnLst>
              <a:rect l="l" t="t" r="r" b="b"/>
              <a:pathLst>
                <a:path w="19050" h="9525">
                  <a:moveTo>
                    <a:pt x="11906" y="7567"/>
                  </a:moveTo>
                  <a:cubicBezTo>
                    <a:pt x="10001" y="7567"/>
                    <a:pt x="9049" y="8520"/>
                    <a:pt x="7144" y="7567"/>
                  </a:cubicBezTo>
                  <a:cubicBezTo>
                    <a:pt x="9049" y="7567"/>
                    <a:pt x="10954" y="6615"/>
                    <a:pt x="1190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xmlns="" id="{50F079A2-0327-476C-B3DD-41FDDFFB911F}"/>
                </a:ext>
              </a:extLst>
            </p:cNvPr>
            <p:cNvSpPr/>
            <p:nvPr/>
          </p:nvSpPr>
          <p:spPr>
            <a:xfrm>
              <a:off x="5190092" y="362664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xmlns="" id="{B0FF0873-F23E-4DFA-A5CD-CE7FA7EBDE13}"/>
                </a:ext>
              </a:extLst>
            </p:cNvPr>
            <p:cNvSpPr/>
            <p:nvPr/>
          </p:nvSpPr>
          <p:spPr>
            <a:xfrm>
              <a:off x="5187791" y="362950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xmlns="" id="{BC669EB4-A302-4233-A0EB-81478DBDC72C}"/>
                </a:ext>
              </a:extLst>
            </p:cNvPr>
            <p:cNvSpPr/>
            <p:nvPr/>
          </p:nvSpPr>
          <p:spPr>
            <a:xfrm>
              <a:off x="5182076" y="3633840"/>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8096" y="7567"/>
                    <a:pt x="7144" y="7567"/>
                    <a:pt x="7144" y="7567"/>
                  </a:cubicBezTo>
                  <a:cubicBezTo>
                    <a:pt x="8096" y="6615"/>
                    <a:pt x="9049"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xmlns="" id="{D2B0C745-2972-48CB-91D5-9F7C84903C20}"/>
                </a:ext>
              </a:extLst>
            </p:cNvPr>
            <p:cNvSpPr/>
            <p:nvPr/>
          </p:nvSpPr>
          <p:spPr>
            <a:xfrm>
              <a:off x="5185886" y="363426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8096" y="8096"/>
                    <a:pt x="6191"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xmlns="" id="{CD5D75AD-B73C-44D8-A5C6-E5192C3A93FA}"/>
                </a:ext>
              </a:extLst>
            </p:cNvPr>
            <p:cNvSpPr/>
            <p:nvPr/>
          </p:nvSpPr>
          <p:spPr>
            <a:xfrm>
              <a:off x="5182358" y="3641883"/>
              <a:ext cx="9525" cy="9525"/>
            </a:xfrm>
            <a:custGeom>
              <a:avLst/>
              <a:gdLst>
                <a:gd name="connsiteX0" fmla="*/ 7815 w 9525"/>
                <a:gd name="connsiteY0" fmla="*/ 7144 h 9525"/>
                <a:gd name="connsiteX1" fmla="*/ 7815 w 9525"/>
                <a:gd name="connsiteY1" fmla="*/ 714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7815" y="7144"/>
                    <a:pt x="9719" y="8096"/>
                    <a:pt x="7815" y="7144"/>
                  </a:cubicBezTo>
                  <a:cubicBezTo>
                    <a:pt x="8767" y="8096"/>
                    <a:pt x="5909" y="7144"/>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xmlns="" id="{C10B3585-06D0-417C-BD6B-5059A21B27D6}"/>
                </a:ext>
              </a:extLst>
            </p:cNvPr>
            <p:cNvSpPr/>
            <p:nvPr/>
          </p:nvSpPr>
          <p:spPr>
            <a:xfrm>
              <a:off x="5183770" y="36933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xmlns="" id="{6482EAE7-4B66-49C7-BE12-21DAC4BEF785}"/>
                </a:ext>
              </a:extLst>
            </p:cNvPr>
            <p:cNvSpPr/>
            <p:nvPr/>
          </p:nvSpPr>
          <p:spPr>
            <a:xfrm>
              <a:off x="5190649" y="37571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xmlns="" id="{75B4ED3F-C310-425D-B4E0-41AA9E80AFD2}"/>
                </a:ext>
              </a:extLst>
            </p:cNvPr>
            <p:cNvSpPr/>
            <p:nvPr/>
          </p:nvSpPr>
          <p:spPr>
            <a:xfrm>
              <a:off x="5187791" y="378571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xmlns="" id="{457744B6-B428-4441-AA48-387B66EA1973}"/>
                </a:ext>
              </a:extLst>
            </p:cNvPr>
            <p:cNvSpPr/>
            <p:nvPr/>
          </p:nvSpPr>
          <p:spPr>
            <a:xfrm>
              <a:off x="5197316" y="38009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xmlns="" id="{F962BA7E-328C-4AB0-AF19-D0CB81C8BD1E}"/>
                </a:ext>
              </a:extLst>
            </p:cNvPr>
            <p:cNvSpPr/>
            <p:nvPr/>
          </p:nvSpPr>
          <p:spPr>
            <a:xfrm>
              <a:off x="5060156" y="3070779"/>
              <a:ext cx="19050" cy="9525"/>
            </a:xfrm>
            <a:custGeom>
              <a:avLst/>
              <a:gdLst>
                <a:gd name="connsiteX0" fmla="*/ 7144 w 19050"/>
                <a:gd name="connsiteY0" fmla="*/ 8653 h 9525"/>
                <a:gd name="connsiteX1" fmla="*/ 7144 w 19050"/>
                <a:gd name="connsiteY1" fmla="*/ 8653 h 9525"/>
              </a:gdLst>
              <a:ahLst/>
              <a:cxnLst>
                <a:cxn ang="0">
                  <a:pos x="connsiteX0" y="connsiteY0"/>
                </a:cxn>
                <a:cxn ang="0">
                  <a:pos x="connsiteX1" y="connsiteY1"/>
                </a:cxn>
              </a:cxnLst>
              <a:rect l="l" t="t" r="r" b="b"/>
              <a:pathLst>
                <a:path w="19050" h="9525">
                  <a:moveTo>
                    <a:pt x="7144" y="8653"/>
                  </a:moveTo>
                  <a:cubicBezTo>
                    <a:pt x="11906" y="7701"/>
                    <a:pt x="17621"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xmlns="" id="{3F8E8101-419A-42E7-92B7-2284CE4DE118}"/>
                </a:ext>
              </a:extLst>
            </p:cNvPr>
            <p:cNvSpPr/>
            <p:nvPr/>
          </p:nvSpPr>
          <p:spPr>
            <a:xfrm>
              <a:off x="5073102" y="3073918"/>
              <a:ext cx="19050" cy="19050"/>
            </a:xfrm>
            <a:custGeom>
              <a:avLst/>
              <a:gdLst>
                <a:gd name="connsiteX0" fmla="*/ 16105 w 19050"/>
                <a:gd name="connsiteY0" fmla="*/ 20754 h 19050"/>
                <a:gd name="connsiteX1" fmla="*/ 16105 w 19050"/>
                <a:gd name="connsiteY1" fmla="*/ 20754 h 19050"/>
              </a:gdLst>
              <a:ahLst/>
              <a:cxnLst>
                <a:cxn ang="0">
                  <a:pos x="connsiteX0" y="connsiteY0"/>
                </a:cxn>
                <a:cxn ang="0">
                  <a:pos x="connsiteX1" y="connsiteY1"/>
                </a:cxn>
              </a:cxnLst>
              <a:rect l="l" t="t" r="r" b="b"/>
              <a:pathLst>
                <a:path w="19050" h="19050">
                  <a:moveTo>
                    <a:pt x="16105" y="20754"/>
                  </a:moveTo>
                  <a:cubicBezTo>
                    <a:pt x="2770" y="752"/>
                    <a:pt x="5628" y="4562"/>
                    <a:pt x="16105" y="207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xmlns="" id="{CE1996D4-7907-40B5-819A-F43EA2F9AF32}"/>
                </a:ext>
              </a:extLst>
            </p:cNvPr>
            <p:cNvSpPr/>
            <p:nvPr/>
          </p:nvSpPr>
          <p:spPr>
            <a:xfrm>
              <a:off x="5088731" y="3073241"/>
              <a:ext cx="9525" cy="19050"/>
            </a:xfrm>
            <a:custGeom>
              <a:avLst/>
              <a:gdLst>
                <a:gd name="connsiteX0" fmla="*/ 8096 w 9525"/>
                <a:gd name="connsiteY0" fmla="*/ 7144 h 19050"/>
                <a:gd name="connsiteX1" fmla="*/ 7144 w 9525"/>
                <a:gd name="connsiteY1" fmla="*/ 13811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7144" y="10001"/>
                    <a:pt x="7144" y="11906"/>
                    <a:pt x="7144" y="13811"/>
                  </a:cubicBezTo>
                  <a:cubicBezTo>
                    <a:pt x="7144" y="10954"/>
                    <a:pt x="1095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xmlns="" id="{144A4A18-6557-4208-877A-0C3E7076859D}"/>
                </a:ext>
              </a:extLst>
            </p:cNvPr>
            <p:cNvSpPr/>
            <p:nvPr/>
          </p:nvSpPr>
          <p:spPr>
            <a:xfrm>
              <a:off x="5093494" y="3071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666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xmlns="" id="{73D6F16B-62D2-4C46-9E7A-F2FB3965F242}"/>
                </a:ext>
              </a:extLst>
            </p:cNvPr>
            <p:cNvSpPr/>
            <p:nvPr/>
          </p:nvSpPr>
          <p:spPr>
            <a:xfrm>
              <a:off x="5113496" y="3069989"/>
              <a:ext cx="9525" cy="9525"/>
            </a:xfrm>
            <a:custGeom>
              <a:avLst/>
              <a:gdLst>
                <a:gd name="connsiteX0" fmla="*/ 7144 w 9525"/>
                <a:gd name="connsiteY0" fmla="*/ 8491 h 9525"/>
                <a:gd name="connsiteX1" fmla="*/ 9049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8096" y="8491"/>
                    <a:pt x="9049" y="7538"/>
                    <a:pt x="9049" y="7538"/>
                  </a:cubicBezTo>
                  <a:cubicBezTo>
                    <a:pt x="8096"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xmlns="" id="{7C3AF9B6-B0F4-430A-B96C-8088C81389D1}"/>
                </a:ext>
              </a:extLst>
            </p:cNvPr>
            <p:cNvSpPr/>
            <p:nvPr/>
          </p:nvSpPr>
          <p:spPr>
            <a:xfrm>
              <a:off x="5104027" y="3069267"/>
              <a:ext cx="28575" cy="28575"/>
            </a:xfrm>
            <a:custGeom>
              <a:avLst/>
              <a:gdLst>
                <a:gd name="connsiteX0" fmla="*/ 25186 w 28575"/>
                <a:gd name="connsiteY0" fmla="*/ 8260 h 28575"/>
                <a:gd name="connsiteX1" fmla="*/ 25186 w 28575"/>
                <a:gd name="connsiteY1" fmla="*/ 8260 h 28575"/>
              </a:gdLst>
              <a:ahLst/>
              <a:cxnLst>
                <a:cxn ang="0">
                  <a:pos x="connsiteX0" y="connsiteY0"/>
                </a:cxn>
                <a:cxn ang="0">
                  <a:pos x="connsiteX1" y="connsiteY1"/>
                </a:cxn>
              </a:cxnLst>
              <a:rect l="l" t="t" r="r" b="b"/>
              <a:pathLst>
                <a:path w="28575" h="28575">
                  <a:moveTo>
                    <a:pt x="25186" y="8260"/>
                  </a:moveTo>
                  <a:cubicBezTo>
                    <a:pt x="20423" y="-312"/>
                    <a:pt x="-12914" y="44455"/>
                    <a:pt x="25186" y="8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xmlns="" id="{8829C5C2-1DFF-42D2-B34D-C5B41031310A}"/>
                </a:ext>
              </a:extLst>
            </p:cNvPr>
            <p:cNvSpPr/>
            <p:nvPr/>
          </p:nvSpPr>
          <p:spPr>
            <a:xfrm>
              <a:off x="5110639" y="30713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7144"/>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xmlns="" id="{8E1F8639-42F4-4D7A-AB66-5F3F3D7702B5}"/>
                </a:ext>
              </a:extLst>
            </p:cNvPr>
            <p:cNvSpPr/>
            <p:nvPr/>
          </p:nvSpPr>
          <p:spPr>
            <a:xfrm>
              <a:off x="5100674" y="307133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9049"/>
                    <a:pt x="4726" y="13811"/>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xmlns="" id="{2C6522D5-1AE3-49E9-80FA-FA11BEDBE29F}"/>
                </a:ext>
              </a:extLst>
            </p:cNvPr>
            <p:cNvSpPr/>
            <p:nvPr/>
          </p:nvSpPr>
          <p:spPr>
            <a:xfrm>
              <a:off x="5137460" y="3070383"/>
              <a:ext cx="9525" cy="19050"/>
            </a:xfrm>
            <a:custGeom>
              <a:avLst/>
              <a:gdLst>
                <a:gd name="connsiteX0" fmla="*/ 7945 w 9525"/>
                <a:gd name="connsiteY0" fmla="*/ 7144 h 19050"/>
                <a:gd name="connsiteX1" fmla="*/ 7945 w 9525"/>
                <a:gd name="connsiteY1" fmla="*/ 7144 h 19050"/>
              </a:gdLst>
              <a:ahLst/>
              <a:cxnLst>
                <a:cxn ang="0">
                  <a:pos x="connsiteX0" y="connsiteY0"/>
                </a:cxn>
                <a:cxn ang="0">
                  <a:pos x="connsiteX1" y="connsiteY1"/>
                </a:cxn>
              </a:cxnLst>
              <a:rect l="l" t="t" r="r" b="b"/>
              <a:pathLst>
                <a:path w="9525" h="19050">
                  <a:moveTo>
                    <a:pt x="7945" y="7144"/>
                  </a:moveTo>
                  <a:cubicBezTo>
                    <a:pt x="4135" y="33814"/>
                    <a:pt x="15565" y="15716"/>
                    <a:pt x="79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xmlns="" id="{91487541-C04B-44EA-BD51-1F85747C1664}"/>
                </a:ext>
              </a:extLst>
            </p:cNvPr>
            <p:cNvSpPr/>
            <p:nvPr/>
          </p:nvSpPr>
          <p:spPr>
            <a:xfrm>
              <a:off x="5150644" y="309133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9049"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xmlns="" id="{AE24614B-BE08-4112-B0F3-ED0153FBD063}"/>
                </a:ext>
              </a:extLst>
            </p:cNvPr>
            <p:cNvSpPr/>
            <p:nvPr/>
          </p:nvSpPr>
          <p:spPr>
            <a:xfrm>
              <a:off x="5147786" y="3077051"/>
              <a:ext cx="47625" cy="28575"/>
            </a:xfrm>
            <a:custGeom>
              <a:avLst/>
              <a:gdLst>
                <a:gd name="connsiteX0" fmla="*/ 45244 w 47625"/>
                <a:gd name="connsiteY0" fmla="*/ 10954 h 28575"/>
                <a:gd name="connsiteX1" fmla="*/ 7144 w 47625"/>
                <a:gd name="connsiteY1" fmla="*/ 7144 h 28575"/>
                <a:gd name="connsiteX2" fmla="*/ 45244 w 47625"/>
                <a:gd name="connsiteY2" fmla="*/ 10954 h 28575"/>
              </a:gdLst>
              <a:ahLst/>
              <a:cxnLst>
                <a:cxn ang="0">
                  <a:pos x="connsiteX0" y="connsiteY0"/>
                </a:cxn>
                <a:cxn ang="0">
                  <a:pos x="connsiteX1" y="connsiteY1"/>
                </a:cxn>
                <a:cxn ang="0">
                  <a:pos x="connsiteX2" y="connsiteY2"/>
                </a:cxn>
              </a:cxnLst>
              <a:rect l="l" t="t" r="r" b="b"/>
              <a:pathLst>
                <a:path w="47625" h="28575">
                  <a:moveTo>
                    <a:pt x="45244" y="10954"/>
                  </a:moveTo>
                  <a:cubicBezTo>
                    <a:pt x="23336" y="14764"/>
                    <a:pt x="26194" y="18574"/>
                    <a:pt x="7144" y="7144"/>
                  </a:cubicBezTo>
                  <a:cubicBezTo>
                    <a:pt x="13811" y="31909"/>
                    <a:pt x="22384" y="23336"/>
                    <a:pt x="452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999" name="Freeform: Shape 998">
              <a:extLst>
                <a:ext uri="{FF2B5EF4-FFF2-40B4-BE49-F238E27FC236}">
                  <a16:creationId xmlns:a16="http://schemas.microsoft.com/office/drawing/2014/main" xmlns="" id="{7E0A02BA-80C1-4620-AEAF-4C3E7274EF11}"/>
                </a:ext>
              </a:extLst>
            </p:cNvPr>
            <p:cNvSpPr/>
            <p:nvPr/>
          </p:nvSpPr>
          <p:spPr>
            <a:xfrm>
              <a:off x="5184777" y="3089722"/>
              <a:ext cx="9525" cy="9525"/>
            </a:xfrm>
            <a:custGeom>
              <a:avLst/>
              <a:gdLst>
                <a:gd name="connsiteX0" fmla="*/ 7301 w 9525"/>
                <a:gd name="connsiteY0" fmla="*/ 7808 h 9525"/>
                <a:gd name="connsiteX1" fmla="*/ 7301 w 9525"/>
                <a:gd name="connsiteY1" fmla="*/ 7808 h 9525"/>
              </a:gdLst>
              <a:ahLst/>
              <a:cxnLst>
                <a:cxn ang="0">
                  <a:pos x="connsiteX0" y="connsiteY0"/>
                </a:cxn>
                <a:cxn ang="0">
                  <a:pos x="connsiteX1" y="connsiteY1"/>
                </a:cxn>
              </a:cxnLst>
              <a:rect l="l" t="t" r="r" b="b"/>
              <a:pathLst>
                <a:path w="9525" h="9525">
                  <a:moveTo>
                    <a:pt x="7301" y="7808"/>
                  </a:moveTo>
                  <a:cubicBezTo>
                    <a:pt x="10158" y="18285"/>
                    <a:pt x="6348" y="3998"/>
                    <a:pt x="7301"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0" name="Freeform: Shape 999">
              <a:extLst>
                <a:ext uri="{FF2B5EF4-FFF2-40B4-BE49-F238E27FC236}">
                  <a16:creationId xmlns:a16="http://schemas.microsoft.com/office/drawing/2014/main" xmlns="" id="{67391E94-34C5-45A5-B6AB-3EDE8FFF9A7B}"/>
                </a:ext>
              </a:extLst>
            </p:cNvPr>
            <p:cNvSpPr/>
            <p:nvPr/>
          </p:nvSpPr>
          <p:spPr>
            <a:xfrm>
              <a:off x="5202991" y="3081813"/>
              <a:ext cx="28575" cy="28575"/>
            </a:xfrm>
            <a:custGeom>
              <a:avLst/>
              <a:gdLst>
                <a:gd name="connsiteX0" fmla="*/ 8137 w 28575"/>
                <a:gd name="connsiteY0" fmla="*/ 7144 h 28575"/>
                <a:gd name="connsiteX1" fmla="*/ 11947 w 28575"/>
                <a:gd name="connsiteY1" fmla="*/ 24289 h 28575"/>
                <a:gd name="connsiteX2" fmla="*/ 8137 w 28575"/>
                <a:gd name="connsiteY2" fmla="*/ 7144 h 28575"/>
              </a:gdLst>
              <a:ahLst/>
              <a:cxnLst>
                <a:cxn ang="0">
                  <a:pos x="connsiteX0" y="connsiteY0"/>
                </a:cxn>
                <a:cxn ang="0">
                  <a:pos x="connsiteX1" y="connsiteY1"/>
                </a:cxn>
                <a:cxn ang="0">
                  <a:pos x="connsiteX2" y="connsiteY2"/>
                </a:cxn>
              </a:cxnLst>
              <a:rect l="l" t="t" r="r" b="b"/>
              <a:pathLst>
                <a:path w="28575" h="28575">
                  <a:moveTo>
                    <a:pt x="8137" y="7144"/>
                  </a:moveTo>
                  <a:cubicBezTo>
                    <a:pt x="9089" y="10001"/>
                    <a:pt x="3374" y="2381"/>
                    <a:pt x="11947" y="24289"/>
                  </a:cubicBezTo>
                  <a:cubicBezTo>
                    <a:pt x="-1388" y="21431"/>
                    <a:pt x="53857" y="10001"/>
                    <a:pt x="81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1" name="Freeform: Shape 1000">
              <a:extLst>
                <a:ext uri="{FF2B5EF4-FFF2-40B4-BE49-F238E27FC236}">
                  <a16:creationId xmlns:a16="http://schemas.microsoft.com/office/drawing/2014/main" xmlns="" id="{95D8EFEF-E402-481D-8D37-2E9B3A4FDDA5}"/>
                </a:ext>
              </a:extLst>
            </p:cNvPr>
            <p:cNvSpPr/>
            <p:nvPr/>
          </p:nvSpPr>
          <p:spPr>
            <a:xfrm>
              <a:off x="5188744" y="3078495"/>
              <a:ext cx="19050" cy="9525"/>
            </a:xfrm>
            <a:custGeom>
              <a:avLst/>
              <a:gdLst>
                <a:gd name="connsiteX0" fmla="*/ 7144 w 19050"/>
                <a:gd name="connsiteY0" fmla="*/ 8557 h 9525"/>
                <a:gd name="connsiteX1" fmla="*/ 11906 w 19050"/>
                <a:gd name="connsiteY1" fmla="*/ 10462 h 9525"/>
                <a:gd name="connsiteX2" fmla="*/ 7144 w 19050"/>
                <a:gd name="connsiteY2" fmla="*/ 8557 h 9525"/>
              </a:gdLst>
              <a:ahLst/>
              <a:cxnLst>
                <a:cxn ang="0">
                  <a:pos x="connsiteX0" y="connsiteY0"/>
                </a:cxn>
                <a:cxn ang="0">
                  <a:pos x="connsiteX1" y="connsiteY1"/>
                </a:cxn>
                <a:cxn ang="0">
                  <a:pos x="connsiteX2" y="connsiteY2"/>
                </a:cxn>
              </a:cxnLst>
              <a:rect l="l" t="t" r="r" b="b"/>
              <a:pathLst>
                <a:path w="19050" h="9525">
                  <a:moveTo>
                    <a:pt x="7144" y="8557"/>
                  </a:moveTo>
                  <a:cubicBezTo>
                    <a:pt x="10001" y="8557"/>
                    <a:pt x="10954" y="9510"/>
                    <a:pt x="11906" y="10462"/>
                  </a:cubicBezTo>
                  <a:cubicBezTo>
                    <a:pt x="10954" y="7605"/>
                    <a:pt x="10001" y="5700"/>
                    <a:pt x="7144" y="85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2" name="Freeform: Shape 1001">
              <a:extLst>
                <a:ext uri="{FF2B5EF4-FFF2-40B4-BE49-F238E27FC236}">
                  <a16:creationId xmlns:a16="http://schemas.microsoft.com/office/drawing/2014/main" xmlns="" id="{B0C32FE4-17B4-4906-9AA5-CE60EF8555D3}"/>
                </a:ext>
              </a:extLst>
            </p:cNvPr>
            <p:cNvSpPr/>
            <p:nvPr/>
          </p:nvSpPr>
          <p:spPr>
            <a:xfrm>
              <a:off x="5220176" y="3096339"/>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10001" y="6906"/>
                    <a:pt x="9049" y="6906"/>
                    <a:pt x="7144" y="7858"/>
                  </a:cubicBezTo>
                  <a:cubicBezTo>
                    <a:pt x="8096" y="8811"/>
                    <a:pt x="9049" y="8811"/>
                    <a:pt x="1000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3" name="Freeform: Shape 1002">
              <a:extLst>
                <a:ext uri="{FF2B5EF4-FFF2-40B4-BE49-F238E27FC236}">
                  <a16:creationId xmlns:a16="http://schemas.microsoft.com/office/drawing/2014/main" xmlns="" id="{559E475B-5339-4E6B-93A5-71908D897DC2}"/>
                </a:ext>
              </a:extLst>
            </p:cNvPr>
            <p:cNvSpPr/>
            <p:nvPr/>
          </p:nvSpPr>
          <p:spPr>
            <a:xfrm>
              <a:off x="5220176" y="3086152"/>
              <a:ext cx="19050" cy="9525"/>
            </a:xfrm>
            <a:custGeom>
              <a:avLst/>
              <a:gdLst>
                <a:gd name="connsiteX0" fmla="*/ 7144 w 19050"/>
                <a:gd name="connsiteY0" fmla="*/ 7567 h 9525"/>
                <a:gd name="connsiteX1" fmla="*/ 7144 w 19050"/>
                <a:gd name="connsiteY1" fmla="*/ 7567 h 9525"/>
              </a:gdLst>
              <a:ahLst/>
              <a:cxnLst>
                <a:cxn ang="0">
                  <a:pos x="connsiteX0" y="connsiteY0"/>
                </a:cxn>
                <a:cxn ang="0">
                  <a:pos x="connsiteX1" y="connsiteY1"/>
                </a:cxn>
              </a:cxnLst>
              <a:rect l="l" t="t" r="r" b="b"/>
              <a:pathLst>
                <a:path w="19050" h="9525">
                  <a:moveTo>
                    <a:pt x="7144" y="7567"/>
                  </a:moveTo>
                  <a:cubicBezTo>
                    <a:pt x="2143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4" name="Freeform: Shape 1003">
              <a:extLst>
                <a:ext uri="{FF2B5EF4-FFF2-40B4-BE49-F238E27FC236}">
                  <a16:creationId xmlns:a16="http://schemas.microsoft.com/office/drawing/2014/main" xmlns="" id="{56D438BE-E6E6-4403-8566-5F99CFAC364D}"/>
                </a:ext>
              </a:extLst>
            </p:cNvPr>
            <p:cNvSpPr/>
            <p:nvPr/>
          </p:nvSpPr>
          <p:spPr>
            <a:xfrm>
              <a:off x="5228749" y="3091338"/>
              <a:ext cx="180975" cy="123825"/>
            </a:xfrm>
            <a:custGeom>
              <a:avLst/>
              <a:gdLst>
                <a:gd name="connsiteX0" fmla="*/ 162401 w 180975"/>
                <a:gd name="connsiteY0" fmla="*/ 119539 h 123825"/>
                <a:gd name="connsiteX1" fmla="*/ 7144 w 180975"/>
                <a:gd name="connsiteY1" fmla="*/ 7144 h 123825"/>
                <a:gd name="connsiteX2" fmla="*/ 7144 w 180975"/>
                <a:gd name="connsiteY2" fmla="*/ 18574 h 123825"/>
                <a:gd name="connsiteX3" fmla="*/ 162401 w 180975"/>
                <a:gd name="connsiteY3" fmla="*/ 119539 h 123825"/>
              </a:gdLst>
              <a:ahLst/>
              <a:cxnLst>
                <a:cxn ang="0">
                  <a:pos x="connsiteX0" y="connsiteY0"/>
                </a:cxn>
                <a:cxn ang="0">
                  <a:pos x="connsiteX1" y="connsiteY1"/>
                </a:cxn>
                <a:cxn ang="0">
                  <a:pos x="connsiteX2" y="connsiteY2"/>
                </a:cxn>
                <a:cxn ang="0">
                  <a:pos x="connsiteX3" y="connsiteY3"/>
                </a:cxn>
              </a:cxnLst>
              <a:rect l="l" t="t" r="r" b="b"/>
              <a:pathLst>
                <a:path w="180975" h="123825">
                  <a:moveTo>
                    <a:pt x="162401" y="119539"/>
                  </a:moveTo>
                  <a:cubicBezTo>
                    <a:pt x="230981" y="78581"/>
                    <a:pt x="14764" y="10001"/>
                    <a:pt x="7144" y="7144"/>
                  </a:cubicBezTo>
                  <a:cubicBezTo>
                    <a:pt x="17621" y="13811"/>
                    <a:pt x="17621" y="17621"/>
                    <a:pt x="7144" y="18574"/>
                  </a:cubicBezTo>
                  <a:cubicBezTo>
                    <a:pt x="109061" y="64294"/>
                    <a:pt x="151924" y="44291"/>
                    <a:pt x="162401" y="119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5" name="Freeform: Shape 1004">
              <a:extLst>
                <a:ext uri="{FF2B5EF4-FFF2-40B4-BE49-F238E27FC236}">
                  <a16:creationId xmlns:a16="http://schemas.microsoft.com/office/drawing/2014/main" xmlns="" id="{DB89CD84-837F-4420-9D4C-1B02B9033671}"/>
                </a:ext>
              </a:extLst>
            </p:cNvPr>
            <p:cNvSpPr/>
            <p:nvPr/>
          </p:nvSpPr>
          <p:spPr>
            <a:xfrm>
              <a:off x="5368190" y="3186431"/>
              <a:ext cx="9525" cy="9525"/>
            </a:xfrm>
            <a:custGeom>
              <a:avLst/>
              <a:gdLst>
                <a:gd name="connsiteX0" fmla="*/ 10577 w 9525"/>
                <a:gd name="connsiteY0" fmla="*/ 7301 h 9525"/>
                <a:gd name="connsiteX1" fmla="*/ 10577 w 9525"/>
                <a:gd name="connsiteY1" fmla="*/ 7301 h 9525"/>
              </a:gdLst>
              <a:ahLst/>
              <a:cxnLst>
                <a:cxn ang="0">
                  <a:pos x="connsiteX0" y="connsiteY0"/>
                </a:cxn>
                <a:cxn ang="0">
                  <a:pos x="connsiteX1" y="connsiteY1"/>
                </a:cxn>
              </a:cxnLst>
              <a:rect l="l" t="t" r="r" b="b"/>
              <a:pathLst>
                <a:path w="9525" h="9525">
                  <a:moveTo>
                    <a:pt x="10577" y="7301"/>
                  </a:moveTo>
                  <a:cubicBezTo>
                    <a:pt x="3910" y="6348"/>
                    <a:pt x="8672" y="10158"/>
                    <a:pt x="10577"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6" name="Freeform: Shape 1005">
              <a:extLst>
                <a:ext uri="{FF2B5EF4-FFF2-40B4-BE49-F238E27FC236}">
                  <a16:creationId xmlns:a16="http://schemas.microsoft.com/office/drawing/2014/main" xmlns="" id="{8E39FBC2-EF6E-4BC4-968F-F7801738FC33}"/>
                </a:ext>
              </a:extLst>
            </p:cNvPr>
            <p:cNvSpPr/>
            <p:nvPr/>
          </p:nvSpPr>
          <p:spPr>
            <a:xfrm>
              <a:off x="5384006" y="3203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7" name="Freeform: Shape 1006">
              <a:extLst>
                <a:ext uri="{FF2B5EF4-FFF2-40B4-BE49-F238E27FC236}">
                  <a16:creationId xmlns:a16="http://schemas.microsoft.com/office/drawing/2014/main" xmlns="" id="{2ACCE1A2-9380-4691-BBF8-3444AFB1F42C}"/>
                </a:ext>
              </a:extLst>
            </p:cNvPr>
            <p:cNvSpPr/>
            <p:nvPr/>
          </p:nvSpPr>
          <p:spPr>
            <a:xfrm>
              <a:off x="5375434" y="3155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8" name="Freeform: Shape 1007">
              <a:extLst>
                <a:ext uri="{FF2B5EF4-FFF2-40B4-BE49-F238E27FC236}">
                  <a16:creationId xmlns:a16="http://schemas.microsoft.com/office/drawing/2014/main" xmlns="" id="{52D45C1F-DEC6-4234-A302-B7862A362395}"/>
                </a:ext>
              </a:extLst>
            </p:cNvPr>
            <p:cNvSpPr/>
            <p:nvPr/>
          </p:nvSpPr>
          <p:spPr>
            <a:xfrm>
              <a:off x="5352426" y="3158013"/>
              <a:ext cx="9525" cy="19050"/>
            </a:xfrm>
            <a:custGeom>
              <a:avLst/>
              <a:gdLst>
                <a:gd name="connsiteX0" fmla="*/ 8244 w 9525"/>
                <a:gd name="connsiteY0" fmla="*/ 14764 h 19050"/>
                <a:gd name="connsiteX1" fmla="*/ 8244 w 9525"/>
                <a:gd name="connsiteY1" fmla="*/ 7144 h 19050"/>
                <a:gd name="connsiteX2" fmla="*/ 8244 w 9525"/>
                <a:gd name="connsiteY2" fmla="*/ 14764 h 19050"/>
              </a:gdLst>
              <a:ahLst/>
              <a:cxnLst>
                <a:cxn ang="0">
                  <a:pos x="connsiteX0" y="connsiteY0"/>
                </a:cxn>
                <a:cxn ang="0">
                  <a:pos x="connsiteX1" y="connsiteY1"/>
                </a:cxn>
                <a:cxn ang="0">
                  <a:pos x="connsiteX2" y="connsiteY2"/>
                </a:cxn>
              </a:cxnLst>
              <a:rect l="l" t="t" r="r" b="b"/>
              <a:pathLst>
                <a:path w="9525" h="19050">
                  <a:moveTo>
                    <a:pt x="8244" y="14764"/>
                  </a:moveTo>
                  <a:cubicBezTo>
                    <a:pt x="8244" y="12859"/>
                    <a:pt x="8244" y="10001"/>
                    <a:pt x="8244" y="7144"/>
                  </a:cubicBezTo>
                  <a:cubicBezTo>
                    <a:pt x="7291" y="9049"/>
                    <a:pt x="6339" y="10001"/>
                    <a:pt x="82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09" name="Freeform: Shape 1008">
              <a:extLst>
                <a:ext uri="{FF2B5EF4-FFF2-40B4-BE49-F238E27FC236}">
                  <a16:creationId xmlns:a16="http://schemas.microsoft.com/office/drawing/2014/main" xmlns="" id="{B811E4E0-4663-4C1B-B2C7-681DD738B975}"/>
                </a:ext>
              </a:extLst>
            </p:cNvPr>
            <p:cNvSpPr/>
            <p:nvPr/>
          </p:nvSpPr>
          <p:spPr>
            <a:xfrm>
              <a:off x="5318284" y="3133248"/>
              <a:ext cx="9525" cy="9525"/>
            </a:xfrm>
            <a:custGeom>
              <a:avLst/>
              <a:gdLst>
                <a:gd name="connsiteX0" fmla="*/ 10954 w 9525"/>
                <a:gd name="connsiteY0" fmla="*/ 7144 h 9525"/>
                <a:gd name="connsiteX1" fmla="*/ 7144 w 9525"/>
                <a:gd name="connsiteY1" fmla="*/ 10001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9049" y="7144"/>
                    <a:pt x="9049" y="9049"/>
                    <a:pt x="7144" y="10001"/>
                  </a:cubicBezTo>
                  <a:cubicBezTo>
                    <a:pt x="10001" y="10954"/>
                    <a:pt x="10954" y="10001"/>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0" name="Freeform: Shape 1009">
              <a:extLst>
                <a:ext uri="{FF2B5EF4-FFF2-40B4-BE49-F238E27FC236}">
                  <a16:creationId xmlns:a16="http://schemas.microsoft.com/office/drawing/2014/main" xmlns="" id="{AA221D5B-28B8-44D9-A184-324519D0A84F}"/>
                </a:ext>
              </a:extLst>
            </p:cNvPr>
            <p:cNvSpPr/>
            <p:nvPr/>
          </p:nvSpPr>
          <p:spPr>
            <a:xfrm>
              <a:off x="5374481" y="31942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9049" y="9049"/>
                    <a:pt x="20479" y="2143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1" name="Freeform: Shape 1010">
              <a:extLst>
                <a:ext uri="{FF2B5EF4-FFF2-40B4-BE49-F238E27FC236}">
                  <a16:creationId xmlns:a16="http://schemas.microsoft.com/office/drawing/2014/main" xmlns="" id="{08B94A90-1CDD-4AA5-A3BE-A71CE5A072E6}"/>
                </a:ext>
              </a:extLst>
            </p:cNvPr>
            <p:cNvSpPr/>
            <p:nvPr/>
          </p:nvSpPr>
          <p:spPr>
            <a:xfrm>
              <a:off x="5387816" y="3205395"/>
              <a:ext cx="47625" cy="123825"/>
            </a:xfrm>
            <a:custGeom>
              <a:avLst/>
              <a:gdLst>
                <a:gd name="connsiteX0" fmla="*/ 36671 w 47625"/>
                <a:gd name="connsiteY0" fmla="*/ 115019 h 123825"/>
                <a:gd name="connsiteX1" fmla="*/ 22384 w 47625"/>
                <a:gd name="connsiteY1" fmla="*/ 7386 h 123825"/>
                <a:gd name="connsiteX2" fmla="*/ 7144 w 47625"/>
                <a:gd name="connsiteY2" fmla="*/ 12149 h 123825"/>
                <a:gd name="connsiteX3" fmla="*/ 17621 w 47625"/>
                <a:gd name="connsiteY3" fmla="*/ 72157 h 123825"/>
                <a:gd name="connsiteX4" fmla="*/ 17621 w 47625"/>
                <a:gd name="connsiteY4" fmla="*/ 62632 h 123825"/>
                <a:gd name="connsiteX5" fmla="*/ 36671 w 47625"/>
                <a:gd name="connsiteY5" fmla="*/ 1150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6671" y="115019"/>
                  </a:moveTo>
                  <a:cubicBezTo>
                    <a:pt x="53816" y="101684"/>
                    <a:pt x="25241" y="16911"/>
                    <a:pt x="22384" y="7386"/>
                  </a:cubicBezTo>
                  <a:cubicBezTo>
                    <a:pt x="16669" y="6434"/>
                    <a:pt x="11906" y="8339"/>
                    <a:pt x="7144" y="12149"/>
                  </a:cubicBezTo>
                  <a:cubicBezTo>
                    <a:pt x="30004" y="30247"/>
                    <a:pt x="6191" y="51201"/>
                    <a:pt x="17621" y="72157"/>
                  </a:cubicBezTo>
                  <a:cubicBezTo>
                    <a:pt x="25241" y="75014"/>
                    <a:pt x="25241" y="72157"/>
                    <a:pt x="17621" y="62632"/>
                  </a:cubicBezTo>
                  <a:cubicBezTo>
                    <a:pt x="23336" y="61679"/>
                    <a:pt x="26194" y="141689"/>
                    <a:pt x="36671" y="1150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2" name="Freeform: Shape 1011">
              <a:extLst>
                <a:ext uri="{FF2B5EF4-FFF2-40B4-BE49-F238E27FC236}">
                  <a16:creationId xmlns:a16="http://schemas.microsoft.com/office/drawing/2014/main" xmlns="" id="{B01C4D3D-C71B-4492-A8F6-3DC85D724DB3}"/>
                </a:ext>
              </a:extLst>
            </p:cNvPr>
            <p:cNvSpPr/>
            <p:nvPr/>
          </p:nvSpPr>
          <p:spPr>
            <a:xfrm>
              <a:off x="5394484" y="3235166"/>
              <a:ext cx="9525" cy="9525"/>
            </a:xfrm>
            <a:custGeom>
              <a:avLst/>
              <a:gdLst>
                <a:gd name="connsiteX0" fmla="*/ 7144 w 9525"/>
                <a:gd name="connsiteY0" fmla="*/ 7144 h 9525"/>
                <a:gd name="connsiteX1" fmla="*/ 10001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9049"/>
                  </a:lnTo>
                  <a:cubicBezTo>
                    <a:pt x="10001"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3" name="Freeform: Shape 1012">
              <a:extLst>
                <a:ext uri="{FF2B5EF4-FFF2-40B4-BE49-F238E27FC236}">
                  <a16:creationId xmlns:a16="http://schemas.microsoft.com/office/drawing/2014/main" xmlns="" id="{933A1E0B-E7BD-44E7-AF16-803A17EBFC89}"/>
                </a:ext>
              </a:extLst>
            </p:cNvPr>
            <p:cNvSpPr/>
            <p:nvPr/>
          </p:nvSpPr>
          <p:spPr>
            <a:xfrm>
              <a:off x="5390337" y="3334510"/>
              <a:ext cx="38100" cy="85725"/>
            </a:xfrm>
            <a:custGeom>
              <a:avLst/>
              <a:gdLst>
                <a:gd name="connsiteX0" fmla="*/ 17958 w 38100"/>
                <a:gd name="connsiteY0" fmla="*/ 19242 h 85725"/>
                <a:gd name="connsiteX1" fmla="*/ 12243 w 38100"/>
                <a:gd name="connsiteY1" fmla="*/ 82107 h 85725"/>
                <a:gd name="connsiteX2" fmla="*/ 32245 w 38100"/>
                <a:gd name="connsiteY2" fmla="*/ 19242 h 85725"/>
                <a:gd name="connsiteX3" fmla="*/ 17958 w 38100"/>
                <a:gd name="connsiteY3" fmla="*/ 19242 h 85725"/>
              </a:gdLst>
              <a:ahLst/>
              <a:cxnLst>
                <a:cxn ang="0">
                  <a:pos x="connsiteX0" y="connsiteY0"/>
                </a:cxn>
                <a:cxn ang="0">
                  <a:pos x="connsiteX1" y="connsiteY1"/>
                </a:cxn>
                <a:cxn ang="0">
                  <a:pos x="connsiteX2" y="connsiteY2"/>
                </a:cxn>
                <a:cxn ang="0">
                  <a:pos x="connsiteX3" y="connsiteY3"/>
                </a:cxn>
              </a:cxnLst>
              <a:rect l="l" t="t" r="r" b="b"/>
              <a:pathLst>
                <a:path w="38100" h="85725">
                  <a:moveTo>
                    <a:pt x="17958" y="19242"/>
                  </a:moveTo>
                  <a:cubicBezTo>
                    <a:pt x="27483" y="2097"/>
                    <a:pt x="-4902" y="82107"/>
                    <a:pt x="12243" y="82107"/>
                  </a:cubicBezTo>
                  <a:cubicBezTo>
                    <a:pt x="2718" y="85917"/>
                    <a:pt x="43675" y="-15048"/>
                    <a:pt x="32245" y="19242"/>
                  </a:cubicBezTo>
                  <a:cubicBezTo>
                    <a:pt x="-3950" y="-1713"/>
                    <a:pt x="31293" y="8765"/>
                    <a:pt x="17958" y="19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4" name="Freeform: Shape 1013">
              <a:extLst>
                <a:ext uri="{FF2B5EF4-FFF2-40B4-BE49-F238E27FC236}">
                  <a16:creationId xmlns:a16="http://schemas.microsoft.com/office/drawing/2014/main" xmlns="" id="{0475558D-75EB-4831-A5EF-1A4B5623E308}"/>
                </a:ext>
              </a:extLst>
            </p:cNvPr>
            <p:cNvSpPr/>
            <p:nvPr/>
          </p:nvSpPr>
          <p:spPr>
            <a:xfrm>
              <a:off x="5401151" y="33227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6669"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5" name="Freeform: Shape 1014">
              <a:extLst>
                <a:ext uri="{FF2B5EF4-FFF2-40B4-BE49-F238E27FC236}">
                  <a16:creationId xmlns:a16="http://schemas.microsoft.com/office/drawing/2014/main" xmlns="" id="{D99CC65C-24D5-40E9-95DC-7AD5BB71E0D5}"/>
                </a:ext>
              </a:extLst>
            </p:cNvPr>
            <p:cNvSpPr/>
            <p:nvPr/>
          </p:nvSpPr>
          <p:spPr>
            <a:xfrm>
              <a:off x="5413880" y="3328511"/>
              <a:ext cx="19050" cy="9525"/>
            </a:xfrm>
            <a:custGeom>
              <a:avLst/>
              <a:gdLst>
                <a:gd name="connsiteX0" fmla="*/ 12513 w 19050"/>
                <a:gd name="connsiteY0" fmla="*/ 9049 h 9525"/>
                <a:gd name="connsiteX1" fmla="*/ 7750 w 19050"/>
                <a:gd name="connsiteY1" fmla="*/ 7144 h 9525"/>
                <a:gd name="connsiteX2" fmla="*/ 12513 w 19050"/>
                <a:gd name="connsiteY2" fmla="*/ 9049 h 9525"/>
              </a:gdLst>
              <a:ahLst/>
              <a:cxnLst>
                <a:cxn ang="0">
                  <a:pos x="connsiteX0" y="connsiteY0"/>
                </a:cxn>
                <a:cxn ang="0">
                  <a:pos x="connsiteX1" y="connsiteY1"/>
                </a:cxn>
                <a:cxn ang="0">
                  <a:pos x="connsiteX2" y="connsiteY2"/>
                </a:cxn>
              </a:cxnLst>
              <a:rect l="l" t="t" r="r" b="b"/>
              <a:pathLst>
                <a:path w="19050" h="9525">
                  <a:moveTo>
                    <a:pt x="12513" y="9049"/>
                  </a:moveTo>
                  <a:cubicBezTo>
                    <a:pt x="10608" y="9049"/>
                    <a:pt x="9655" y="7144"/>
                    <a:pt x="7750" y="7144"/>
                  </a:cubicBezTo>
                  <a:cubicBezTo>
                    <a:pt x="5845" y="11906"/>
                    <a:pt x="8703" y="11906"/>
                    <a:pt x="1251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6" name="Freeform: Shape 1015">
              <a:extLst>
                <a:ext uri="{FF2B5EF4-FFF2-40B4-BE49-F238E27FC236}">
                  <a16:creationId xmlns:a16="http://schemas.microsoft.com/office/drawing/2014/main" xmlns="" id="{C1750E4F-93D8-4DD7-A4E3-B6948309253C}"/>
                </a:ext>
              </a:extLst>
            </p:cNvPr>
            <p:cNvSpPr/>
            <p:nvPr/>
          </p:nvSpPr>
          <p:spPr>
            <a:xfrm>
              <a:off x="5384006" y="338280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7" name="Freeform: Shape 1016">
              <a:extLst>
                <a:ext uri="{FF2B5EF4-FFF2-40B4-BE49-F238E27FC236}">
                  <a16:creationId xmlns:a16="http://schemas.microsoft.com/office/drawing/2014/main" xmlns="" id="{E7D3C7AE-6E4C-413F-AB0A-CB4CE32235FB}"/>
                </a:ext>
              </a:extLst>
            </p:cNvPr>
            <p:cNvSpPr/>
            <p:nvPr/>
          </p:nvSpPr>
          <p:spPr>
            <a:xfrm>
              <a:off x="5379582" y="3409697"/>
              <a:ext cx="19050" cy="38100"/>
            </a:xfrm>
            <a:custGeom>
              <a:avLst/>
              <a:gdLst>
                <a:gd name="connsiteX0" fmla="*/ 9663 w 19050"/>
                <a:gd name="connsiteY0" fmla="*/ 31685 h 38100"/>
                <a:gd name="connsiteX1" fmla="*/ 9663 w 19050"/>
                <a:gd name="connsiteY1" fmla="*/ 31685 h 38100"/>
              </a:gdLst>
              <a:ahLst/>
              <a:cxnLst>
                <a:cxn ang="0">
                  <a:pos x="connsiteX0" y="connsiteY0"/>
                </a:cxn>
                <a:cxn ang="0">
                  <a:pos x="connsiteX1" y="connsiteY1"/>
                </a:cxn>
              </a:cxnLst>
              <a:rect l="l" t="t" r="r" b="b"/>
              <a:pathLst>
                <a:path w="19050" h="38100">
                  <a:moveTo>
                    <a:pt x="9663" y="31685"/>
                  </a:moveTo>
                  <a:cubicBezTo>
                    <a:pt x="30618" y="-7368"/>
                    <a:pt x="-1767" y="5967"/>
                    <a:pt x="9663" y="31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8" name="Freeform: Shape 1017">
              <a:extLst>
                <a:ext uri="{FF2B5EF4-FFF2-40B4-BE49-F238E27FC236}">
                  <a16:creationId xmlns:a16="http://schemas.microsoft.com/office/drawing/2014/main" xmlns="" id="{6F663A6D-4078-4723-8B0E-EEA21BBBB69D}"/>
                </a:ext>
              </a:extLst>
            </p:cNvPr>
            <p:cNvSpPr/>
            <p:nvPr/>
          </p:nvSpPr>
          <p:spPr>
            <a:xfrm>
              <a:off x="5196364" y="3425936"/>
              <a:ext cx="190500" cy="123825"/>
            </a:xfrm>
            <a:custGeom>
              <a:avLst/>
              <a:gdLst>
                <a:gd name="connsiteX0" fmla="*/ 158591 w 190500"/>
                <a:gd name="connsiteY0" fmla="*/ 28781 h 123825"/>
                <a:gd name="connsiteX1" fmla="*/ 55721 w 190500"/>
                <a:gd name="connsiteY1" fmla="*/ 109743 h 123825"/>
                <a:gd name="connsiteX2" fmla="*/ 7144 w 190500"/>
                <a:gd name="connsiteY2" fmla="*/ 119268 h 123825"/>
                <a:gd name="connsiteX3" fmla="*/ 185261 w 190500"/>
                <a:gd name="connsiteY3" fmla="*/ 14493 h 123825"/>
                <a:gd name="connsiteX4" fmla="*/ 187166 w 190500"/>
                <a:gd name="connsiteY4" fmla="*/ 10683 h 123825"/>
                <a:gd name="connsiteX5" fmla="*/ 158591 w 190500"/>
                <a:gd name="connsiteY5" fmla="*/ 287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23825">
                  <a:moveTo>
                    <a:pt x="158591" y="28781"/>
                  </a:moveTo>
                  <a:cubicBezTo>
                    <a:pt x="136684" y="55451"/>
                    <a:pt x="70009" y="76406"/>
                    <a:pt x="55721" y="109743"/>
                  </a:cubicBezTo>
                  <a:cubicBezTo>
                    <a:pt x="50959" y="99266"/>
                    <a:pt x="21431" y="111648"/>
                    <a:pt x="7144" y="119268"/>
                  </a:cubicBezTo>
                  <a:cubicBezTo>
                    <a:pt x="53816" y="110696"/>
                    <a:pt x="180499" y="71643"/>
                    <a:pt x="185261" y="14493"/>
                  </a:cubicBezTo>
                  <a:cubicBezTo>
                    <a:pt x="198596" y="23066"/>
                    <a:pt x="139541" y="-1699"/>
                    <a:pt x="187166" y="10683"/>
                  </a:cubicBezTo>
                  <a:cubicBezTo>
                    <a:pt x="188119" y="11636"/>
                    <a:pt x="141446" y="9731"/>
                    <a:pt x="158591" y="287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19" name="Freeform: Shape 1018">
              <a:extLst>
                <a:ext uri="{FF2B5EF4-FFF2-40B4-BE49-F238E27FC236}">
                  <a16:creationId xmlns:a16="http://schemas.microsoft.com/office/drawing/2014/main" xmlns="" id="{6D194EBC-E0E8-4545-A64C-F37704157184}"/>
                </a:ext>
              </a:extLst>
            </p:cNvPr>
            <p:cNvSpPr/>
            <p:nvPr/>
          </p:nvSpPr>
          <p:spPr>
            <a:xfrm>
              <a:off x="5370671" y="3442811"/>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0" name="Freeform: Shape 1019">
              <a:extLst>
                <a:ext uri="{FF2B5EF4-FFF2-40B4-BE49-F238E27FC236}">
                  <a16:creationId xmlns:a16="http://schemas.microsoft.com/office/drawing/2014/main" xmlns="" id="{1827D369-3193-4ADB-BF31-E521810B34A3}"/>
                </a:ext>
              </a:extLst>
            </p:cNvPr>
            <p:cNvSpPr/>
            <p:nvPr/>
          </p:nvSpPr>
          <p:spPr>
            <a:xfrm>
              <a:off x="5192554" y="3538061"/>
              <a:ext cx="9525" cy="9525"/>
            </a:xfrm>
            <a:custGeom>
              <a:avLst/>
              <a:gdLst>
                <a:gd name="connsiteX0" fmla="*/ 10954 w 9525"/>
                <a:gd name="connsiteY0" fmla="*/ 7144 h 9525"/>
                <a:gd name="connsiteX1" fmla="*/ 7144 w 9525"/>
                <a:gd name="connsiteY1" fmla="*/ 8096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001" y="7144"/>
                    <a:pt x="9049" y="7144"/>
                    <a:pt x="7144" y="8096"/>
                  </a:cubicBezTo>
                  <a:cubicBezTo>
                    <a:pt x="7144" y="10001"/>
                    <a:pt x="9049" y="809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1" name="Freeform: Shape 1020">
              <a:extLst>
                <a:ext uri="{FF2B5EF4-FFF2-40B4-BE49-F238E27FC236}">
                  <a16:creationId xmlns:a16="http://schemas.microsoft.com/office/drawing/2014/main" xmlns="" id="{80A8BA4F-587B-4B19-A50F-673955E8809E}"/>
                </a:ext>
              </a:extLst>
            </p:cNvPr>
            <p:cNvSpPr/>
            <p:nvPr/>
          </p:nvSpPr>
          <p:spPr>
            <a:xfrm>
              <a:off x="5377339" y="34294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2" name="Freeform: Shape 1021">
              <a:extLst>
                <a:ext uri="{FF2B5EF4-FFF2-40B4-BE49-F238E27FC236}">
                  <a16:creationId xmlns:a16="http://schemas.microsoft.com/office/drawing/2014/main" xmlns="" id="{03AA40B7-1114-48E7-9A47-6A007A55DC26}"/>
                </a:ext>
              </a:extLst>
            </p:cNvPr>
            <p:cNvSpPr/>
            <p:nvPr/>
          </p:nvSpPr>
          <p:spPr>
            <a:xfrm>
              <a:off x="5367390" y="3417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10954"/>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3" name="Freeform: Shape 1022">
              <a:extLst>
                <a:ext uri="{FF2B5EF4-FFF2-40B4-BE49-F238E27FC236}">
                  <a16:creationId xmlns:a16="http://schemas.microsoft.com/office/drawing/2014/main" xmlns="" id="{0FBD8BCC-C95E-4104-B4CB-F57F0519420C}"/>
                </a:ext>
              </a:extLst>
            </p:cNvPr>
            <p:cNvSpPr/>
            <p:nvPr/>
          </p:nvSpPr>
          <p:spPr>
            <a:xfrm>
              <a:off x="5162074" y="353425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4" name="Freeform: Shape 1023">
              <a:extLst>
                <a:ext uri="{FF2B5EF4-FFF2-40B4-BE49-F238E27FC236}">
                  <a16:creationId xmlns:a16="http://schemas.microsoft.com/office/drawing/2014/main" xmlns="" id="{3B7E75C0-DC59-41B8-990A-1059ECDF7BE1}"/>
                </a:ext>
              </a:extLst>
            </p:cNvPr>
            <p:cNvSpPr/>
            <p:nvPr/>
          </p:nvSpPr>
          <p:spPr>
            <a:xfrm>
              <a:off x="5073491" y="3519011"/>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5" name="Freeform: Shape 1024">
              <a:extLst>
                <a:ext uri="{FF2B5EF4-FFF2-40B4-BE49-F238E27FC236}">
                  <a16:creationId xmlns:a16="http://schemas.microsoft.com/office/drawing/2014/main" xmlns="" id="{C1EF4779-CAAE-4FD1-A1E0-6F0572900B9E}"/>
                </a:ext>
              </a:extLst>
            </p:cNvPr>
            <p:cNvSpPr/>
            <p:nvPr/>
          </p:nvSpPr>
          <p:spPr>
            <a:xfrm>
              <a:off x="4943801" y="3354589"/>
              <a:ext cx="257175" cy="209550"/>
            </a:xfrm>
            <a:custGeom>
              <a:avLst/>
              <a:gdLst>
                <a:gd name="connsiteX0" fmla="*/ 12057 w 257175"/>
                <a:gd name="connsiteY0" fmla="*/ 9640 h 209550"/>
                <a:gd name="connsiteX1" fmla="*/ 91114 w 257175"/>
                <a:gd name="connsiteY1" fmla="*/ 148705 h 209550"/>
                <a:gd name="connsiteX2" fmla="*/ 66349 w 257175"/>
                <a:gd name="connsiteY2" fmla="*/ 152515 h 209550"/>
                <a:gd name="connsiteX3" fmla="*/ 179697 w 257175"/>
                <a:gd name="connsiteY3" fmla="*/ 182995 h 209550"/>
                <a:gd name="connsiteX4" fmla="*/ 161599 w 257175"/>
                <a:gd name="connsiteY4" fmla="*/ 199188 h 209550"/>
                <a:gd name="connsiteX5" fmla="*/ 252087 w 257175"/>
                <a:gd name="connsiteY5" fmla="*/ 196330 h 209550"/>
                <a:gd name="connsiteX6" fmla="*/ 210177 w 257175"/>
                <a:gd name="connsiteY6" fmla="*/ 199188 h 209550"/>
                <a:gd name="connsiteX7" fmla="*/ 11104 w 257175"/>
                <a:gd name="connsiteY7" fmla="*/ 48693 h 209550"/>
                <a:gd name="connsiteX8" fmla="*/ 7294 w 257175"/>
                <a:gd name="connsiteY8" fmla="*/ 66790 h 209550"/>
                <a:gd name="connsiteX9" fmla="*/ 12057 w 257175"/>
                <a:gd name="connsiteY9" fmla="*/ 96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9550">
                  <a:moveTo>
                    <a:pt x="12057" y="9640"/>
                  </a:moveTo>
                  <a:cubicBezTo>
                    <a:pt x="3484" y="-12267"/>
                    <a:pt x="11104" y="116320"/>
                    <a:pt x="91114" y="148705"/>
                  </a:cubicBezTo>
                  <a:cubicBezTo>
                    <a:pt x="91114" y="156325"/>
                    <a:pt x="60634" y="154420"/>
                    <a:pt x="66349" y="152515"/>
                  </a:cubicBezTo>
                  <a:cubicBezTo>
                    <a:pt x="108259" y="189663"/>
                    <a:pt x="133977" y="183948"/>
                    <a:pt x="179697" y="182995"/>
                  </a:cubicBezTo>
                  <a:cubicBezTo>
                    <a:pt x="182554" y="193473"/>
                    <a:pt x="176839" y="199188"/>
                    <a:pt x="161599" y="199188"/>
                  </a:cubicBezTo>
                  <a:cubicBezTo>
                    <a:pt x="181602" y="192520"/>
                    <a:pt x="228274" y="218238"/>
                    <a:pt x="252087" y="196330"/>
                  </a:cubicBezTo>
                  <a:cubicBezTo>
                    <a:pt x="255897" y="176328"/>
                    <a:pt x="213987" y="196330"/>
                    <a:pt x="210177" y="199188"/>
                  </a:cubicBezTo>
                  <a:cubicBezTo>
                    <a:pt x="205414" y="256338"/>
                    <a:pt x="4437" y="48693"/>
                    <a:pt x="11104" y="48693"/>
                  </a:cubicBezTo>
                  <a:cubicBezTo>
                    <a:pt x="18724" y="65838"/>
                    <a:pt x="17772" y="71553"/>
                    <a:pt x="7294" y="66790"/>
                  </a:cubicBezTo>
                  <a:cubicBezTo>
                    <a:pt x="6342" y="65838"/>
                    <a:pt x="10152" y="11545"/>
                    <a:pt x="12057" y="96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6" name="Freeform: Shape 1025">
              <a:extLst>
                <a:ext uri="{FF2B5EF4-FFF2-40B4-BE49-F238E27FC236}">
                  <a16:creationId xmlns:a16="http://schemas.microsoft.com/office/drawing/2014/main" xmlns="" id="{38F6E80D-56BF-488C-9905-AC6B5A34F8C0}"/>
                </a:ext>
              </a:extLst>
            </p:cNvPr>
            <p:cNvSpPr/>
            <p:nvPr/>
          </p:nvSpPr>
          <p:spPr>
            <a:xfrm>
              <a:off x="4974431" y="3442792"/>
              <a:ext cx="9525" cy="19050"/>
            </a:xfrm>
            <a:custGeom>
              <a:avLst/>
              <a:gdLst>
                <a:gd name="connsiteX0" fmla="*/ 7144 w 9525"/>
                <a:gd name="connsiteY0" fmla="*/ 14783 h 19050"/>
                <a:gd name="connsiteX1" fmla="*/ 7144 w 9525"/>
                <a:gd name="connsiteY1" fmla="*/ 14783 h 19050"/>
              </a:gdLst>
              <a:ahLst/>
              <a:cxnLst>
                <a:cxn ang="0">
                  <a:pos x="connsiteX0" y="connsiteY0"/>
                </a:cxn>
                <a:cxn ang="0">
                  <a:pos x="connsiteX1" y="connsiteY1"/>
                </a:cxn>
              </a:cxnLst>
              <a:rect l="l" t="t" r="r" b="b"/>
              <a:pathLst>
                <a:path w="9525" h="19050">
                  <a:moveTo>
                    <a:pt x="7144" y="14783"/>
                  </a:moveTo>
                  <a:cubicBezTo>
                    <a:pt x="7144" y="-1410"/>
                    <a:pt x="7144" y="12878"/>
                    <a:pt x="7144" y="147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7" name="Freeform: Shape 1026">
              <a:extLst>
                <a:ext uri="{FF2B5EF4-FFF2-40B4-BE49-F238E27FC236}">
                  <a16:creationId xmlns:a16="http://schemas.microsoft.com/office/drawing/2014/main" xmlns="" id="{D829F5F1-D080-4C4C-821C-47D6EE94CB8B}"/>
                </a:ext>
              </a:extLst>
            </p:cNvPr>
            <p:cNvSpPr/>
            <p:nvPr/>
          </p:nvSpPr>
          <p:spPr>
            <a:xfrm>
              <a:off x="4969508" y="3443975"/>
              <a:ext cx="9525" cy="9525"/>
            </a:xfrm>
            <a:custGeom>
              <a:avLst/>
              <a:gdLst>
                <a:gd name="connsiteX0" fmla="*/ 10162 w 9525"/>
                <a:gd name="connsiteY0" fmla="*/ 8837 h 9525"/>
                <a:gd name="connsiteX1" fmla="*/ 10162 w 9525"/>
                <a:gd name="connsiteY1" fmla="*/ 8837 h 9525"/>
              </a:gdLst>
              <a:ahLst/>
              <a:cxnLst>
                <a:cxn ang="0">
                  <a:pos x="connsiteX0" y="connsiteY0"/>
                </a:cxn>
                <a:cxn ang="0">
                  <a:pos x="connsiteX1" y="connsiteY1"/>
                </a:cxn>
              </a:cxnLst>
              <a:rect l="l" t="t" r="r" b="b"/>
              <a:pathLst>
                <a:path w="9525" h="9525">
                  <a:moveTo>
                    <a:pt x="10162" y="8837"/>
                  </a:moveTo>
                  <a:cubicBezTo>
                    <a:pt x="4447" y="5027"/>
                    <a:pt x="8257" y="8837"/>
                    <a:pt x="10162"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8" name="Freeform: Shape 1027">
              <a:extLst>
                <a:ext uri="{FF2B5EF4-FFF2-40B4-BE49-F238E27FC236}">
                  <a16:creationId xmlns:a16="http://schemas.microsoft.com/office/drawing/2014/main" xmlns="" id="{723412B7-5D97-436E-A3AC-E17EAE241DF1}"/>
                </a:ext>
              </a:extLst>
            </p:cNvPr>
            <p:cNvSpPr/>
            <p:nvPr/>
          </p:nvSpPr>
          <p:spPr>
            <a:xfrm>
              <a:off x="4944428" y="3328511"/>
              <a:ext cx="9525" cy="19050"/>
            </a:xfrm>
            <a:custGeom>
              <a:avLst/>
              <a:gdLst>
                <a:gd name="connsiteX0" fmla="*/ 8572 w 9525"/>
                <a:gd name="connsiteY0" fmla="*/ 13811 h 19050"/>
                <a:gd name="connsiteX1" fmla="*/ 8572 w 9525"/>
                <a:gd name="connsiteY1" fmla="*/ 7144 h 19050"/>
                <a:gd name="connsiteX2" fmla="*/ 8572 w 9525"/>
                <a:gd name="connsiteY2" fmla="*/ 13811 h 19050"/>
              </a:gdLst>
              <a:ahLst/>
              <a:cxnLst>
                <a:cxn ang="0">
                  <a:pos x="connsiteX0" y="connsiteY0"/>
                </a:cxn>
                <a:cxn ang="0">
                  <a:pos x="connsiteX1" y="connsiteY1"/>
                </a:cxn>
                <a:cxn ang="0">
                  <a:pos x="connsiteX2" y="connsiteY2"/>
                </a:cxn>
              </a:cxnLst>
              <a:rect l="l" t="t" r="r" b="b"/>
              <a:pathLst>
                <a:path w="9525" h="19050">
                  <a:moveTo>
                    <a:pt x="8572" y="13811"/>
                  </a:moveTo>
                  <a:cubicBezTo>
                    <a:pt x="8572" y="12859"/>
                    <a:pt x="9525" y="10001"/>
                    <a:pt x="8572" y="7144"/>
                  </a:cubicBezTo>
                  <a:cubicBezTo>
                    <a:pt x="6668" y="9049"/>
                    <a:pt x="6668" y="11906"/>
                    <a:pt x="8572"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29" name="Freeform: Shape 1028">
              <a:extLst>
                <a:ext uri="{FF2B5EF4-FFF2-40B4-BE49-F238E27FC236}">
                  <a16:creationId xmlns:a16="http://schemas.microsoft.com/office/drawing/2014/main" xmlns="" id="{E9C2761D-2B29-46FA-8DA7-1D45889C6555}"/>
                </a:ext>
              </a:extLst>
            </p:cNvPr>
            <p:cNvSpPr/>
            <p:nvPr/>
          </p:nvSpPr>
          <p:spPr>
            <a:xfrm>
              <a:off x="4941332" y="332851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954"/>
                    <a:pt x="6906" y="1095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0" name="Freeform: Shape 1029">
              <a:extLst>
                <a:ext uri="{FF2B5EF4-FFF2-40B4-BE49-F238E27FC236}">
                  <a16:creationId xmlns:a16="http://schemas.microsoft.com/office/drawing/2014/main" xmlns="" id="{142E6E15-7C59-4507-B6FA-AE0B774A45F8}"/>
                </a:ext>
              </a:extLst>
            </p:cNvPr>
            <p:cNvSpPr/>
            <p:nvPr/>
          </p:nvSpPr>
          <p:spPr>
            <a:xfrm>
              <a:off x="4929529" y="3154325"/>
              <a:ext cx="38100" cy="180975"/>
            </a:xfrm>
            <a:custGeom>
              <a:avLst/>
              <a:gdLst>
                <a:gd name="connsiteX0" fmla="*/ 33948 w 38100"/>
                <a:gd name="connsiteY0" fmla="*/ 13689 h 180975"/>
                <a:gd name="connsiteX1" fmla="*/ 16804 w 38100"/>
                <a:gd name="connsiteY1" fmla="*/ 180377 h 180975"/>
                <a:gd name="connsiteX2" fmla="*/ 7278 w 38100"/>
                <a:gd name="connsiteY2" fmla="*/ 116559 h 180975"/>
                <a:gd name="connsiteX3" fmla="*/ 33948 w 38100"/>
                <a:gd name="connsiteY3" fmla="*/ 13689 h 180975"/>
              </a:gdLst>
              <a:ahLst/>
              <a:cxnLst>
                <a:cxn ang="0">
                  <a:pos x="connsiteX0" y="connsiteY0"/>
                </a:cxn>
                <a:cxn ang="0">
                  <a:pos x="connsiteX1" y="connsiteY1"/>
                </a:cxn>
                <a:cxn ang="0">
                  <a:pos x="connsiteX2" y="connsiteY2"/>
                </a:cxn>
                <a:cxn ang="0">
                  <a:pos x="connsiteX3" y="connsiteY3"/>
                </a:cxn>
              </a:cxnLst>
              <a:rect l="l" t="t" r="r" b="b"/>
              <a:pathLst>
                <a:path w="38100" h="180975">
                  <a:moveTo>
                    <a:pt x="33948" y="13689"/>
                  </a:moveTo>
                  <a:cubicBezTo>
                    <a:pt x="11089" y="-27269"/>
                    <a:pt x="2516" y="135609"/>
                    <a:pt x="16804" y="180377"/>
                  </a:cubicBezTo>
                  <a:cubicBezTo>
                    <a:pt x="24423" y="162279"/>
                    <a:pt x="5373" y="119417"/>
                    <a:pt x="7278" y="116559"/>
                  </a:cubicBezTo>
                  <a:cubicBezTo>
                    <a:pt x="9184" y="116559"/>
                    <a:pt x="28234" y="11784"/>
                    <a:pt x="33948" y="13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1" name="Freeform: Shape 1030">
              <a:extLst>
                <a:ext uri="{FF2B5EF4-FFF2-40B4-BE49-F238E27FC236}">
                  <a16:creationId xmlns:a16="http://schemas.microsoft.com/office/drawing/2014/main" xmlns="" id="{7C63A878-AE5D-4F1C-8D62-2515EAE61FF3}"/>
                </a:ext>
              </a:extLst>
            </p:cNvPr>
            <p:cNvSpPr/>
            <p:nvPr/>
          </p:nvSpPr>
          <p:spPr>
            <a:xfrm>
              <a:off x="4968569" y="3119874"/>
              <a:ext cx="9525" cy="19050"/>
            </a:xfrm>
            <a:custGeom>
              <a:avLst/>
              <a:gdLst>
                <a:gd name="connsiteX0" fmla="*/ 8244 w 9525"/>
                <a:gd name="connsiteY0" fmla="*/ 10993 h 19050"/>
                <a:gd name="connsiteX1" fmla="*/ 8244 w 9525"/>
                <a:gd name="connsiteY1" fmla="*/ 10993 h 19050"/>
              </a:gdLst>
              <a:ahLst/>
              <a:cxnLst>
                <a:cxn ang="0">
                  <a:pos x="connsiteX0" y="connsiteY0"/>
                </a:cxn>
                <a:cxn ang="0">
                  <a:pos x="connsiteX1" y="connsiteY1"/>
                </a:cxn>
              </a:cxnLst>
              <a:rect l="l" t="t" r="r" b="b"/>
              <a:pathLst>
                <a:path w="9525" h="19050">
                  <a:moveTo>
                    <a:pt x="8244" y="10993"/>
                  </a:moveTo>
                  <a:cubicBezTo>
                    <a:pt x="4434" y="24328"/>
                    <a:pt x="12054" y="-2342"/>
                    <a:pt x="8244" y="109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2" name="Freeform: Shape 1031">
              <a:extLst>
                <a:ext uri="{FF2B5EF4-FFF2-40B4-BE49-F238E27FC236}">
                  <a16:creationId xmlns:a16="http://schemas.microsoft.com/office/drawing/2014/main" xmlns="" id="{303036C9-8D8D-4432-A495-AE5014E7BD78}"/>
                </a:ext>
              </a:extLst>
            </p:cNvPr>
            <p:cNvSpPr/>
            <p:nvPr/>
          </p:nvSpPr>
          <p:spPr>
            <a:xfrm>
              <a:off x="4976422" y="3048101"/>
              <a:ext cx="95250" cy="76200"/>
            </a:xfrm>
            <a:custGeom>
              <a:avLst/>
              <a:gdLst>
                <a:gd name="connsiteX0" fmla="*/ 58493 w 95250"/>
                <a:gd name="connsiteY0" fmla="*/ 33236 h 76200"/>
                <a:gd name="connsiteX1" fmla="*/ 8010 w 95250"/>
                <a:gd name="connsiteY1" fmla="*/ 78004 h 76200"/>
                <a:gd name="connsiteX2" fmla="*/ 17535 w 95250"/>
                <a:gd name="connsiteY2" fmla="*/ 72289 h 76200"/>
                <a:gd name="connsiteX3" fmla="*/ 84210 w 95250"/>
                <a:gd name="connsiteY3" fmla="*/ 17044 h 76200"/>
                <a:gd name="connsiteX4" fmla="*/ 91830 w 95250"/>
                <a:gd name="connsiteY4" fmla="*/ 23711 h 76200"/>
                <a:gd name="connsiteX5" fmla="*/ 58493 w 95250"/>
                <a:gd name="connsiteY5" fmla="*/ 332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76200">
                  <a:moveTo>
                    <a:pt x="58493" y="33236"/>
                  </a:moveTo>
                  <a:cubicBezTo>
                    <a:pt x="70875" y="2756"/>
                    <a:pt x="-1515" y="75146"/>
                    <a:pt x="8010" y="78004"/>
                  </a:cubicBezTo>
                  <a:cubicBezTo>
                    <a:pt x="8010" y="78004"/>
                    <a:pt x="14678" y="71336"/>
                    <a:pt x="17535" y="72289"/>
                  </a:cubicBezTo>
                  <a:cubicBezTo>
                    <a:pt x="43253" y="65621"/>
                    <a:pt x="45158" y="26569"/>
                    <a:pt x="84210" y="17044"/>
                  </a:cubicBezTo>
                  <a:cubicBezTo>
                    <a:pt x="81353" y="24664"/>
                    <a:pt x="83258" y="27521"/>
                    <a:pt x="91830" y="23711"/>
                  </a:cubicBezTo>
                  <a:cubicBezTo>
                    <a:pt x="98498" y="-1054"/>
                    <a:pt x="87068" y="1804"/>
                    <a:pt x="58493" y="332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xmlns="" id="{9A162CB8-673A-46F3-865F-E8D15BB77F2F}"/>
                </a:ext>
              </a:extLst>
            </p:cNvPr>
            <p:cNvSpPr/>
            <p:nvPr/>
          </p:nvSpPr>
          <p:spPr>
            <a:xfrm>
              <a:off x="5027642" y="30665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8096"/>
                    <a:pt x="11083" y="1095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xmlns="" id="{4B65132D-5D2D-4436-BC86-87200A3F505F}"/>
                </a:ext>
              </a:extLst>
            </p:cNvPr>
            <p:cNvSpPr/>
            <p:nvPr/>
          </p:nvSpPr>
          <p:spPr>
            <a:xfrm>
              <a:off x="5158687" y="4494053"/>
              <a:ext cx="9525" cy="9525"/>
            </a:xfrm>
            <a:custGeom>
              <a:avLst/>
              <a:gdLst>
                <a:gd name="connsiteX0" fmla="*/ 10530 w 9525"/>
                <a:gd name="connsiteY0" fmla="*/ 8414 h 9525"/>
                <a:gd name="connsiteX1" fmla="*/ 10530 w 9525"/>
                <a:gd name="connsiteY1" fmla="*/ 8414 h 9525"/>
              </a:gdLst>
              <a:ahLst/>
              <a:cxnLst>
                <a:cxn ang="0">
                  <a:pos x="connsiteX0" y="connsiteY0"/>
                </a:cxn>
                <a:cxn ang="0">
                  <a:pos x="connsiteX1" y="connsiteY1"/>
                </a:cxn>
              </a:cxnLst>
              <a:rect l="l" t="t" r="r" b="b"/>
              <a:pathLst>
                <a:path w="9525" h="9525">
                  <a:moveTo>
                    <a:pt x="10530" y="8414"/>
                  </a:moveTo>
                  <a:cubicBezTo>
                    <a:pt x="10530" y="8414"/>
                    <a:pt x="2910" y="5556"/>
                    <a:pt x="1053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xmlns="" id="{55856CA1-3ABA-435B-A0EE-308A47C40BDB}"/>
                </a:ext>
              </a:extLst>
            </p:cNvPr>
            <p:cNvSpPr/>
            <p:nvPr/>
          </p:nvSpPr>
          <p:spPr>
            <a:xfrm>
              <a:off x="5163095" y="4478178"/>
              <a:ext cx="19050" cy="19050"/>
            </a:xfrm>
            <a:custGeom>
              <a:avLst/>
              <a:gdLst>
                <a:gd name="connsiteX0" fmla="*/ 13743 w 19050"/>
                <a:gd name="connsiteY0" fmla="*/ 7144 h 19050"/>
                <a:gd name="connsiteX1" fmla="*/ 13743 w 19050"/>
                <a:gd name="connsiteY1" fmla="*/ 7144 h 19050"/>
              </a:gdLst>
              <a:ahLst/>
              <a:cxnLst>
                <a:cxn ang="0">
                  <a:pos x="connsiteX0" y="connsiteY0"/>
                </a:cxn>
                <a:cxn ang="0">
                  <a:pos x="connsiteX1" y="connsiteY1"/>
                </a:cxn>
              </a:cxnLst>
              <a:rect l="l" t="t" r="r" b="b"/>
              <a:pathLst>
                <a:path w="19050" h="19050">
                  <a:moveTo>
                    <a:pt x="13743" y="7144"/>
                  </a:moveTo>
                  <a:cubicBezTo>
                    <a:pt x="8028" y="29051"/>
                    <a:pt x="2313" y="21431"/>
                    <a:pt x="137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xmlns="" id="{226EA5B0-28CC-4475-9145-55B771DA346C}"/>
                </a:ext>
              </a:extLst>
            </p:cNvPr>
            <p:cNvSpPr/>
            <p:nvPr/>
          </p:nvSpPr>
          <p:spPr>
            <a:xfrm>
              <a:off x="5157311" y="4481036"/>
              <a:ext cx="19050" cy="9525"/>
            </a:xfrm>
            <a:custGeom>
              <a:avLst/>
              <a:gdLst>
                <a:gd name="connsiteX0" fmla="*/ 7144 w 19050"/>
                <a:gd name="connsiteY0" fmla="*/ 10954 h 9525"/>
                <a:gd name="connsiteX1" fmla="*/ 12859 w 19050"/>
                <a:gd name="connsiteY1" fmla="*/ 7144 h 9525"/>
                <a:gd name="connsiteX2" fmla="*/ 7144 w 19050"/>
                <a:gd name="connsiteY2" fmla="*/ 10954 h 9525"/>
              </a:gdLst>
              <a:ahLst/>
              <a:cxnLst>
                <a:cxn ang="0">
                  <a:pos x="connsiteX0" y="connsiteY0"/>
                </a:cxn>
                <a:cxn ang="0">
                  <a:pos x="connsiteX1" y="connsiteY1"/>
                </a:cxn>
                <a:cxn ang="0">
                  <a:pos x="connsiteX2" y="connsiteY2"/>
                </a:cxn>
              </a:cxnLst>
              <a:rect l="l" t="t" r="r" b="b"/>
              <a:pathLst>
                <a:path w="19050" h="9525">
                  <a:moveTo>
                    <a:pt x="7144" y="10954"/>
                  </a:moveTo>
                  <a:cubicBezTo>
                    <a:pt x="9049" y="10001"/>
                    <a:pt x="10954" y="8096"/>
                    <a:pt x="12859" y="7144"/>
                  </a:cubicBezTo>
                  <a:cubicBezTo>
                    <a:pt x="10954" y="9049"/>
                    <a:pt x="8096"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xmlns="" id="{4662EECF-814E-481F-9DFE-EDE3035F56CB}"/>
                </a:ext>
              </a:extLst>
            </p:cNvPr>
            <p:cNvSpPr/>
            <p:nvPr/>
          </p:nvSpPr>
          <p:spPr>
            <a:xfrm>
              <a:off x="5154983" y="44822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6615" y="5027"/>
                    <a:pt x="7567" y="8837"/>
                    <a:pt x="756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8" name="Freeform: Shape 1037">
              <a:extLst>
                <a:ext uri="{FF2B5EF4-FFF2-40B4-BE49-F238E27FC236}">
                  <a16:creationId xmlns:a16="http://schemas.microsoft.com/office/drawing/2014/main" xmlns="" id="{F4A95B8E-0C20-4008-9C6B-A8130099743A}"/>
                </a:ext>
              </a:extLst>
            </p:cNvPr>
            <p:cNvSpPr/>
            <p:nvPr/>
          </p:nvSpPr>
          <p:spPr>
            <a:xfrm>
              <a:off x="5151202" y="447817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7144"/>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39" name="Freeform: Shape 1038">
              <a:extLst>
                <a:ext uri="{FF2B5EF4-FFF2-40B4-BE49-F238E27FC236}">
                  <a16:creationId xmlns:a16="http://schemas.microsoft.com/office/drawing/2014/main" xmlns="" id="{B3026FE9-D796-4640-9CD9-666CFF1BBB9A}"/>
                </a:ext>
              </a:extLst>
            </p:cNvPr>
            <p:cNvSpPr/>
            <p:nvPr/>
          </p:nvSpPr>
          <p:spPr>
            <a:xfrm>
              <a:off x="5150572" y="4475321"/>
              <a:ext cx="28575" cy="9525"/>
            </a:xfrm>
            <a:custGeom>
              <a:avLst/>
              <a:gdLst>
                <a:gd name="connsiteX0" fmla="*/ 7215 w 28575"/>
                <a:gd name="connsiteY0" fmla="*/ 7144 h 9525"/>
                <a:gd name="connsiteX1" fmla="*/ 7215 w 28575"/>
                <a:gd name="connsiteY1" fmla="*/ 7144 h 9525"/>
              </a:gdLst>
              <a:ahLst/>
              <a:cxnLst>
                <a:cxn ang="0">
                  <a:pos x="connsiteX0" y="connsiteY0"/>
                </a:cxn>
                <a:cxn ang="0">
                  <a:pos x="connsiteX1" y="connsiteY1"/>
                </a:cxn>
              </a:cxnLst>
              <a:rect l="l" t="t" r="r" b="b"/>
              <a:pathLst>
                <a:path w="28575" h="9525">
                  <a:moveTo>
                    <a:pt x="7215" y="7144"/>
                  </a:moveTo>
                  <a:cubicBezTo>
                    <a:pt x="5310" y="8096"/>
                    <a:pt x="42458" y="8096"/>
                    <a:pt x="72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0" name="Freeform: Shape 1039">
              <a:extLst>
                <a:ext uri="{FF2B5EF4-FFF2-40B4-BE49-F238E27FC236}">
                  <a16:creationId xmlns:a16="http://schemas.microsoft.com/office/drawing/2014/main" xmlns="" id="{64C5A258-10FF-4F1B-8275-4D2E450AF6DA}"/>
                </a:ext>
              </a:extLst>
            </p:cNvPr>
            <p:cNvSpPr/>
            <p:nvPr/>
          </p:nvSpPr>
          <p:spPr>
            <a:xfrm>
              <a:off x="5152549" y="44781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xmlns="" id="{254D1DF0-EAD4-4064-9F67-28B4BDF2207B}"/>
                </a:ext>
              </a:extLst>
            </p:cNvPr>
            <p:cNvSpPr/>
            <p:nvPr/>
          </p:nvSpPr>
          <p:spPr>
            <a:xfrm>
              <a:off x="5153501" y="448018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571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2" name="Freeform: Shape 1041">
              <a:extLst>
                <a:ext uri="{FF2B5EF4-FFF2-40B4-BE49-F238E27FC236}">
                  <a16:creationId xmlns:a16="http://schemas.microsoft.com/office/drawing/2014/main" xmlns="" id="{4EC9224D-4BE6-4D40-950A-490CC88F6F10}"/>
                </a:ext>
              </a:extLst>
            </p:cNvPr>
            <p:cNvSpPr/>
            <p:nvPr/>
          </p:nvSpPr>
          <p:spPr>
            <a:xfrm>
              <a:off x="5147786" y="4463569"/>
              <a:ext cx="19050" cy="19050"/>
            </a:xfrm>
            <a:custGeom>
              <a:avLst/>
              <a:gdLst>
                <a:gd name="connsiteX0" fmla="*/ 7144 w 19050"/>
                <a:gd name="connsiteY0" fmla="*/ 13181 h 19050"/>
                <a:gd name="connsiteX1" fmla="*/ 7144 w 19050"/>
                <a:gd name="connsiteY1" fmla="*/ 13181 h 19050"/>
              </a:gdLst>
              <a:ahLst/>
              <a:cxnLst>
                <a:cxn ang="0">
                  <a:pos x="connsiteX0" y="connsiteY0"/>
                </a:cxn>
                <a:cxn ang="0">
                  <a:pos x="connsiteX1" y="connsiteY1"/>
                </a:cxn>
              </a:cxnLst>
              <a:rect l="l" t="t" r="r" b="b"/>
              <a:pathLst>
                <a:path w="19050" h="19050">
                  <a:moveTo>
                    <a:pt x="7144" y="13181"/>
                  </a:moveTo>
                  <a:cubicBezTo>
                    <a:pt x="24289" y="9371"/>
                    <a:pt x="25241" y="1750"/>
                    <a:pt x="7144" y="131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xmlns="" id="{4D32C49B-B024-4FCA-9FF6-B62F168FCE05}"/>
                </a:ext>
              </a:extLst>
            </p:cNvPr>
            <p:cNvSpPr/>
            <p:nvPr/>
          </p:nvSpPr>
          <p:spPr>
            <a:xfrm>
              <a:off x="5166836" y="446008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xmlns="" id="{EE528249-8CE2-443D-A35B-FBEEA53740F9}"/>
                </a:ext>
              </a:extLst>
            </p:cNvPr>
            <p:cNvSpPr/>
            <p:nvPr/>
          </p:nvSpPr>
          <p:spPr>
            <a:xfrm>
              <a:off x="5151596" y="445246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17621"/>
                    <a:pt x="26194"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xmlns="" id="{6510384F-DFFD-4A76-A072-34D07DF43D4C}"/>
                </a:ext>
              </a:extLst>
            </p:cNvPr>
            <p:cNvSpPr/>
            <p:nvPr/>
          </p:nvSpPr>
          <p:spPr>
            <a:xfrm>
              <a:off x="5161124" y="4450006"/>
              <a:ext cx="9525" cy="9525"/>
            </a:xfrm>
            <a:custGeom>
              <a:avLst/>
              <a:gdLst>
                <a:gd name="connsiteX0" fmla="*/ 8093 w 9525"/>
                <a:gd name="connsiteY0" fmla="*/ 7694 h 9525"/>
                <a:gd name="connsiteX1" fmla="*/ 8093 w 9525"/>
                <a:gd name="connsiteY1" fmla="*/ 7694 h 9525"/>
              </a:gdLst>
              <a:ahLst/>
              <a:cxnLst>
                <a:cxn ang="0">
                  <a:pos x="connsiteX0" y="connsiteY0"/>
                </a:cxn>
                <a:cxn ang="0">
                  <a:pos x="connsiteX1" y="connsiteY1"/>
                </a:cxn>
              </a:cxnLst>
              <a:rect l="l" t="t" r="r" b="b"/>
              <a:pathLst>
                <a:path w="9525" h="9525">
                  <a:moveTo>
                    <a:pt x="8093" y="7694"/>
                  </a:moveTo>
                  <a:cubicBezTo>
                    <a:pt x="18571" y="5789"/>
                    <a:pt x="3331" y="9599"/>
                    <a:pt x="8093"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xmlns="" id="{92430C2F-5129-4AC3-A7B8-EEDB3D562CA7}"/>
                </a:ext>
              </a:extLst>
            </p:cNvPr>
            <p:cNvSpPr/>
            <p:nvPr/>
          </p:nvSpPr>
          <p:spPr>
            <a:xfrm>
              <a:off x="5149665" y="4443449"/>
              <a:ext cx="19050" cy="9525"/>
            </a:xfrm>
            <a:custGeom>
              <a:avLst/>
              <a:gdLst>
                <a:gd name="connsiteX0" fmla="*/ 7170 w 19050"/>
                <a:gd name="connsiteY0" fmla="*/ 9488 h 9525"/>
                <a:gd name="connsiteX1" fmla="*/ 7170 w 19050"/>
                <a:gd name="connsiteY1" fmla="*/ 9488 h 9525"/>
              </a:gdLst>
              <a:ahLst/>
              <a:cxnLst>
                <a:cxn ang="0">
                  <a:pos x="connsiteX0" y="connsiteY0"/>
                </a:cxn>
                <a:cxn ang="0">
                  <a:pos x="connsiteX1" y="connsiteY1"/>
                </a:cxn>
              </a:cxnLst>
              <a:rect l="l" t="t" r="r" b="b"/>
              <a:pathLst>
                <a:path w="19050" h="9525">
                  <a:moveTo>
                    <a:pt x="7170" y="9488"/>
                  </a:moveTo>
                  <a:cubicBezTo>
                    <a:pt x="31935" y="4726"/>
                    <a:pt x="6217" y="8536"/>
                    <a:pt x="7170"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xmlns="" id="{068E0ADE-5417-4756-9798-F3F353D5F81E}"/>
                </a:ext>
              </a:extLst>
            </p:cNvPr>
            <p:cNvSpPr/>
            <p:nvPr/>
          </p:nvSpPr>
          <p:spPr>
            <a:xfrm>
              <a:off x="5148653" y="4449603"/>
              <a:ext cx="9525" cy="9525"/>
            </a:xfrm>
            <a:custGeom>
              <a:avLst/>
              <a:gdLst>
                <a:gd name="connsiteX0" fmla="*/ 8182 w 9525"/>
                <a:gd name="connsiteY0" fmla="*/ 9049 h 9525"/>
                <a:gd name="connsiteX1" fmla="*/ 9135 w 9525"/>
                <a:gd name="connsiteY1" fmla="*/ 7144 h 9525"/>
                <a:gd name="connsiteX2" fmla="*/ 8182 w 9525"/>
                <a:gd name="connsiteY2" fmla="*/ 9049 h 9525"/>
              </a:gdLst>
              <a:ahLst/>
              <a:cxnLst>
                <a:cxn ang="0">
                  <a:pos x="connsiteX0" y="connsiteY0"/>
                </a:cxn>
                <a:cxn ang="0">
                  <a:pos x="connsiteX1" y="connsiteY1"/>
                </a:cxn>
                <a:cxn ang="0">
                  <a:pos x="connsiteX2" y="connsiteY2"/>
                </a:cxn>
              </a:cxnLst>
              <a:rect l="l" t="t" r="r" b="b"/>
              <a:pathLst>
                <a:path w="9525" h="9525">
                  <a:moveTo>
                    <a:pt x="8182" y="9049"/>
                  </a:moveTo>
                  <a:cubicBezTo>
                    <a:pt x="7230" y="8096"/>
                    <a:pt x="8182" y="7144"/>
                    <a:pt x="9135" y="7144"/>
                  </a:cubicBezTo>
                  <a:cubicBezTo>
                    <a:pt x="7230" y="7144"/>
                    <a:pt x="6277" y="8096"/>
                    <a:pt x="8182"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xmlns="" id="{79EE96AB-6D55-4BE2-A7DA-B13C652298BC}"/>
                </a:ext>
              </a:extLst>
            </p:cNvPr>
            <p:cNvSpPr/>
            <p:nvPr/>
          </p:nvSpPr>
          <p:spPr>
            <a:xfrm>
              <a:off x="5161121" y="4437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xmlns="" id="{23BF60FE-6B58-4FCB-83C0-6D8BC3D5FB99}"/>
                </a:ext>
              </a:extLst>
            </p:cNvPr>
            <p:cNvSpPr/>
            <p:nvPr/>
          </p:nvSpPr>
          <p:spPr>
            <a:xfrm>
              <a:off x="5149793" y="4438808"/>
              <a:ext cx="9525" cy="9525"/>
            </a:xfrm>
            <a:custGeom>
              <a:avLst/>
              <a:gdLst>
                <a:gd name="connsiteX0" fmla="*/ 8947 w 9525"/>
                <a:gd name="connsiteY0" fmla="*/ 8414 h 9525"/>
                <a:gd name="connsiteX1" fmla="*/ 8947 w 9525"/>
                <a:gd name="connsiteY1" fmla="*/ 8414 h 9525"/>
              </a:gdLst>
              <a:ahLst/>
              <a:cxnLst>
                <a:cxn ang="0">
                  <a:pos x="connsiteX0" y="connsiteY0"/>
                </a:cxn>
                <a:cxn ang="0">
                  <a:pos x="connsiteX1" y="connsiteY1"/>
                </a:cxn>
              </a:cxnLst>
              <a:rect l="l" t="t" r="r" b="b"/>
              <a:pathLst>
                <a:path w="9525" h="9525">
                  <a:moveTo>
                    <a:pt x="8947" y="8414"/>
                  </a:moveTo>
                  <a:cubicBezTo>
                    <a:pt x="7042" y="5556"/>
                    <a:pt x="6090" y="8414"/>
                    <a:pt x="89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xmlns="" id="{AABB2D0E-98ED-4626-BBC5-79F89D7896FB}"/>
                </a:ext>
              </a:extLst>
            </p:cNvPr>
            <p:cNvSpPr/>
            <p:nvPr/>
          </p:nvSpPr>
          <p:spPr>
            <a:xfrm>
              <a:off x="5144003" y="4359116"/>
              <a:ext cx="38100" cy="85725"/>
            </a:xfrm>
            <a:custGeom>
              <a:avLst/>
              <a:gdLst>
                <a:gd name="connsiteX0" fmla="*/ 25214 w 38100"/>
                <a:gd name="connsiteY0" fmla="*/ 7144 h 85725"/>
                <a:gd name="connsiteX1" fmla="*/ 17594 w 38100"/>
                <a:gd name="connsiteY1" fmla="*/ 84296 h 85725"/>
                <a:gd name="connsiteX2" fmla="*/ 28072 w 38100"/>
                <a:gd name="connsiteY2" fmla="*/ 83344 h 85725"/>
                <a:gd name="connsiteX3" fmla="*/ 25214 w 38100"/>
                <a:gd name="connsiteY3" fmla="*/ 7144 h 85725"/>
              </a:gdLst>
              <a:ahLst/>
              <a:cxnLst>
                <a:cxn ang="0">
                  <a:pos x="connsiteX0" y="connsiteY0"/>
                </a:cxn>
                <a:cxn ang="0">
                  <a:pos x="connsiteX1" y="connsiteY1"/>
                </a:cxn>
                <a:cxn ang="0">
                  <a:pos x="connsiteX2" y="connsiteY2"/>
                </a:cxn>
                <a:cxn ang="0">
                  <a:pos x="connsiteX3" y="connsiteY3"/>
                </a:cxn>
              </a:cxnLst>
              <a:rect l="l" t="t" r="r" b="b"/>
              <a:pathLst>
                <a:path w="38100" h="85725">
                  <a:moveTo>
                    <a:pt x="25214" y="7144"/>
                  </a:moveTo>
                  <a:cubicBezTo>
                    <a:pt x="-10981" y="10001"/>
                    <a:pt x="18547" y="84296"/>
                    <a:pt x="17594" y="84296"/>
                  </a:cubicBezTo>
                  <a:cubicBezTo>
                    <a:pt x="21404" y="79534"/>
                    <a:pt x="25214" y="79534"/>
                    <a:pt x="28072" y="83344"/>
                  </a:cubicBezTo>
                  <a:cubicBezTo>
                    <a:pt x="47122" y="50006"/>
                    <a:pt x="16642" y="26194"/>
                    <a:pt x="25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xmlns="" id="{7777E4EA-AF1A-481F-961B-29A2580FF7F3}"/>
                </a:ext>
              </a:extLst>
            </p:cNvPr>
            <p:cNvSpPr/>
            <p:nvPr/>
          </p:nvSpPr>
          <p:spPr>
            <a:xfrm>
              <a:off x="5165884" y="436748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1906" y="9249"/>
                    <a:pt x="9049" y="6392"/>
                    <a:pt x="714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xmlns="" id="{1BACFEA1-78BF-4C1A-9809-A5A908BC9965}"/>
                </a:ext>
              </a:extLst>
            </p:cNvPr>
            <p:cNvSpPr/>
            <p:nvPr/>
          </p:nvSpPr>
          <p:spPr>
            <a:xfrm>
              <a:off x="5162074" y="435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xmlns="" id="{43BFEE0A-ACE8-484E-B1A0-D2A9AA8BE33B}"/>
                </a:ext>
              </a:extLst>
            </p:cNvPr>
            <p:cNvSpPr/>
            <p:nvPr/>
          </p:nvSpPr>
          <p:spPr>
            <a:xfrm>
              <a:off x="5144929" y="437636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9049"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xmlns="" id="{98FE49D0-5108-4788-9104-65523560A84F}"/>
                </a:ext>
              </a:extLst>
            </p:cNvPr>
            <p:cNvSpPr/>
            <p:nvPr/>
          </p:nvSpPr>
          <p:spPr>
            <a:xfrm>
              <a:off x="5162074" y="4379118"/>
              <a:ext cx="19050" cy="9525"/>
            </a:xfrm>
            <a:custGeom>
              <a:avLst/>
              <a:gdLst>
                <a:gd name="connsiteX0" fmla="*/ 12859 w 19050"/>
                <a:gd name="connsiteY0" fmla="*/ 7144 h 9525"/>
                <a:gd name="connsiteX1" fmla="*/ 7144 w 19050"/>
                <a:gd name="connsiteY1" fmla="*/ 10001 h 9525"/>
                <a:gd name="connsiteX2" fmla="*/ 12859 w 19050"/>
                <a:gd name="connsiteY2" fmla="*/ 7144 h 9525"/>
              </a:gdLst>
              <a:ahLst/>
              <a:cxnLst>
                <a:cxn ang="0">
                  <a:pos x="connsiteX0" y="connsiteY0"/>
                </a:cxn>
                <a:cxn ang="0">
                  <a:pos x="connsiteX1" y="connsiteY1"/>
                </a:cxn>
                <a:cxn ang="0">
                  <a:pos x="connsiteX2" y="connsiteY2"/>
                </a:cxn>
              </a:cxnLst>
              <a:rect l="l" t="t" r="r" b="b"/>
              <a:pathLst>
                <a:path w="19050" h="9525">
                  <a:moveTo>
                    <a:pt x="12859" y="7144"/>
                  </a:moveTo>
                  <a:cubicBezTo>
                    <a:pt x="10954" y="8096"/>
                    <a:pt x="9049" y="9049"/>
                    <a:pt x="7144" y="10001"/>
                  </a:cubicBezTo>
                  <a:cubicBezTo>
                    <a:pt x="10001" y="9049"/>
                    <a:pt x="11906" y="9049"/>
                    <a:pt x="128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xmlns="" id="{400443DE-A845-4FD5-A761-A866A8AA1FCB}"/>
                </a:ext>
              </a:extLst>
            </p:cNvPr>
            <p:cNvSpPr/>
            <p:nvPr/>
          </p:nvSpPr>
          <p:spPr>
            <a:xfrm>
              <a:off x="5162074" y="4397543"/>
              <a:ext cx="9525" cy="9525"/>
            </a:xfrm>
            <a:custGeom>
              <a:avLst/>
              <a:gdLst>
                <a:gd name="connsiteX0" fmla="*/ 7144 w 9525"/>
                <a:gd name="connsiteY0" fmla="*/ 7769 h 9525"/>
                <a:gd name="connsiteX1" fmla="*/ 10954 w 9525"/>
                <a:gd name="connsiteY1" fmla="*/ 8722 h 9525"/>
                <a:gd name="connsiteX2" fmla="*/ 7144 w 9525"/>
                <a:gd name="connsiteY2" fmla="*/ 7769 h 9525"/>
              </a:gdLst>
              <a:ahLst/>
              <a:cxnLst>
                <a:cxn ang="0">
                  <a:pos x="connsiteX0" y="connsiteY0"/>
                </a:cxn>
                <a:cxn ang="0">
                  <a:pos x="connsiteX1" y="connsiteY1"/>
                </a:cxn>
                <a:cxn ang="0">
                  <a:pos x="connsiteX2" y="connsiteY2"/>
                </a:cxn>
              </a:cxnLst>
              <a:rect l="l" t="t" r="r" b="b"/>
              <a:pathLst>
                <a:path w="9525" h="9525">
                  <a:moveTo>
                    <a:pt x="7144" y="7769"/>
                  </a:moveTo>
                  <a:cubicBezTo>
                    <a:pt x="8096" y="8722"/>
                    <a:pt x="10001" y="7769"/>
                    <a:pt x="10954" y="8722"/>
                  </a:cubicBezTo>
                  <a:cubicBezTo>
                    <a:pt x="11906" y="6817"/>
                    <a:pt x="10001" y="6817"/>
                    <a:pt x="7144" y="7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xmlns="" id="{8BDAD140-4F1D-4A65-ADDE-1BE1C4F5F8F2}"/>
                </a:ext>
              </a:extLst>
            </p:cNvPr>
            <p:cNvSpPr/>
            <p:nvPr/>
          </p:nvSpPr>
          <p:spPr>
            <a:xfrm>
              <a:off x="5163650" y="4360270"/>
              <a:ext cx="9525" cy="9525"/>
            </a:xfrm>
            <a:custGeom>
              <a:avLst/>
              <a:gdLst>
                <a:gd name="connsiteX0" fmla="*/ 10330 w 9525"/>
                <a:gd name="connsiteY0" fmla="*/ 10752 h 9525"/>
                <a:gd name="connsiteX1" fmla="*/ 10330 w 9525"/>
                <a:gd name="connsiteY1" fmla="*/ 10752 h 9525"/>
              </a:gdLst>
              <a:ahLst/>
              <a:cxnLst>
                <a:cxn ang="0">
                  <a:pos x="connsiteX0" y="connsiteY0"/>
                </a:cxn>
                <a:cxn ang="0">
                  <a:pos x="connsiteX1" y="connsiteY1"/>
                </a:cxn>
              </a:cxnLst>
              <a:rect l="l" t="t" r="r" b="b"/>
              <a:pathLst>
                <a:path w="9525" h="9525">
                  <a:moveTo>
                    <a:pt x="10330" y="10752"/>
                  </a:moveTo>
                  <a:cubicBezTo>
                    <a:pt x="9378" y="9800"/>
                    <a:pt x="3663" y="3132"/>
                    <a:pt x="1033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xmlns="" id="{C229F538-94C3-4C01-B673-BDC64144670E}"/>
                </a:ext>
              </a:extLst>
            </p:cNvPr>
            <p:cNvSpPr/>
            <p:nvPr/>
          </p:nvSpPr>
          <p:spPr>
            <a:xfrm>
              <a:off x="5136634" y="4259438"/>
              <a:ext cx="28575" cy="104775"/>
            </a:xfrm>
            <a:custGeom>
              <a:avLst/>
              <a:gdLst>
                <a:gd name="connsiteX0" fmla="*/ 9723 w 28575"/>
                <a:gd name="connsiteY0" fmla="*/ 7761 h 104775"/>
                <a:gd name="connsiteX1" fmla="*/ 30678 w 28575"/>
                <a:gd name="connsiteY1" fmla="*/ 103964 h 104775"/>
                <a:gd name="connsiteX2" fmla="*/ 9723 w 28575"/>
                <a:gd name="connsiteY2" fmla="*/ 7761 h 104775"/>
              </a:gdLst>
              <a:ahLst/>
              <a:cxnLst>
                <a:cxn ang="0">
                  <a:pos x="connsiteX0" y="connsiteY0"/>
                </a:cxn>
                <a:cxn ang="0">
                  <a:pos x="connsiteX1" y="connsiteY1"/>
                </a:cxn>
                <a:cxn ang="0">
                  <a:pos x="connsiteX2" y="connsiteY2"/>
                </a:cxn>
              </a:cxnLst>
              <a:rect l="l" t="t" r="r" b="b"/>
              <a:pathLst>
                <a:path w="28575" h="104775">
                  <a:moveTo>
                    <a:pt x="9723" y="7761"/>
                  </a:moveTo>
                  <a:cubicBezTo>
                    <a:pt x="1151" y="10618"/>
                    <a:pt x="15438" y="103964"/>
                    <a:pt x="30678" y="103964"/>
                  </a:cubicBezTo>
                  <a:cubicBezTo>
                    <a:pt x="26868" y="102059"/>
                    <a:pt x="16391" y="-1764"/>
                    <a:pt x="9723" y="77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xmlns="" id="{A1D9D142-6E6B-4200-A266-68D51DA5FFBA}"/>
                </a:ext>
              </a:extLst>
            </p:cNvPr>
            <p:cNvSpPr/>
            <p:nvPr/>
          </p:nvSpPr>
          <p:spPr>
            <a:xfrm>
              <a:off x="5158264" y="434482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8096"/>
                    <a:pt x="8096"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xmlns="" id="{E33A4EB5-233E-4C59-BE1D-DB47C197E460}"/>
                </a:ext>
              </a:extLst>
            </p:cNvPr>
            <p:cNvSpPr/>
            <p:nvPr/>
          </p:nvSpPr>
          <p:spPr>
            <a:xfrm>
              <a:off x="5131590" y="4228623"/>
              <a:ext cx="28575" cy="38100"/>
            </a:xfrm>
            <a:custGeom>
              <a:avLst/>
              <a:gdLst>
                <a:gd name="connsiteX0" fmla="*/ 24292 w 28575"/>
                <a:gd name="connsiteY0" fmla="*/ 25241 h 38100"/>
                <a:gd name="connsiteX1" fmla="*/ 17625 w 28575"/>
                <a:gd name="connsiteY1" fmla="*/ 7144 h 38100"/>
                <a:gd name="connsiteX2" fmla="*/ 24292 w 28575"/>
                <a:gd name="connsiteY2" fmla="*/ 25241 h 38100"/>
              </a:gdLst>
              <a:ahLst/>
              <a:cxnLst>
                <a:cxn ang="0">
                  <a:pos x="connsiteX0" y="connsiteY0"/>
                </a:cxn>
                <a:cxn ang="0">
                  <a:pos x="connsiteX1" y="connsiteY1"/>
                </a:cxn>
                <a:cxn ang="0">
                  <a:pos x="connsiteX2" y="connsiteY2"/>
                </a:cxn>
              </a:cxnLst>
              <a:rect l="l" t="t" r="r" b="b"/>
              <a:pathLst>
                <a:path w="28575" h="38100">
                  <a:moveTo>
                    <a:pt x="24292" y="25241"/>
                  </a:moveTo>
                  <a:cubicBezTo>
                    <a:pt x="39532" y="2381"/>
                    <a:pt x="-10950" y="20479"/>
                    <a:pt x="17625" y="7144"/>
                  </a:cubicBezTo>
                  <a:cubicBezTo>
                    <a:pt x="-13808" y="26194"/>
                    <a:pt x="36675" y="39529"/>
                    <a:pt x="24292"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0" name="Freeform: Shape 1059">
              <a:extLst>
                <a:ext uri="{FF2B5EF4-FFF2-40B4-BE49-F238E27FC236}">
                  <a16:creationId xmlns:a16="http://schemas.microsoft.com/office/drawing/2014/main" xmlns="" id="{44DC43CA-3AF5-448F-BC6F-79D557CCFAF6}"/>
                </a:ext>
              </a:extLst>
            </p:cNvPr>
            <p:cNvSpPr/>
            <p:nvPr/>
          </p:nvSpPr>
          <p:spPr>
            <a:xfrm>
              <a:off x="5149095" y="4254870"/>
              <a:ext cx="19050" cy="9525"/>
            </a:xfrm>
            <a:custGeom>
              <a:avLst/>
              <a:gdLst>
                <a:gd name="connsiteX0" fmla="*/ 12503 w 19050"/>
                <a:gd name="connsiteY0" fmla="*/ 7567 h 9525"/>
                <a:gd name="connsiteX1" fmla="*/ 12503 w 19050"/>
                <a:gd name="connsiteY1" fmla="*/ 7567 h 9525"/>
              </a:gdLst>
              <a:ahLst/>
              <a:cxnLst>
                <a:cxn ang="0">
                  <a:pos x="connsiteX0" y="connsiteY0"/>
                </a:cxn>
                <a:cxn ang="0">
                  <a:pos x="connsiteX1" y="connsiteY1"/>
                </a:cxn>
              </a:cxnLst>
              <a:rect l="l" t="t" r="r" b="b"/>
              <a:pathLst>
                <a:path w="19050" h="9525">
                  <a:moveTo>
                    <a:pt x="12503" y="7567"/>
                  </a:moveTo>
                  <a:cubicBezTo>
                    <a:pt x="2025" y="6615"/>
                    <a:pt x="9645" y="7567"/>
                    <a:pt x="1250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xmlns="" id="{60648E3F-B345-4DB9-B967-D60DB9CDC920}"/>
                </a:ext>
              </a:extLst>
            </p:cNvPr>
            <p:cNvSpPr/>
            <p:nvPr/>
          </p:nvSpPr>
          <p:spPr>
            <a:xfrm>
              <a:off x="5134451" y="4253241"/>
              <a:ext cx="19050" cy="9525"/>
            </a:xfrm>
            <a:custGeom>
              <a:avLst/>
              <a:gdLst>
                <a:gd name="connsiteX0" fmla="*/ 7144 w 19050"/>
                <a:gd name="connsiteY0" fmla="*/ 8244 h 9525"/>
                <a:gd name="connsiteX1" fmla="*/ 11906 w 19050"/>
                <a:gd name="connsiteY1" fmla="*/ 8244 h 9525"/>
                <a:gd name="connsiteX2" fmla="*/ 7144 w 19050"/>
                <a:gd name="connsiteY2" fmla="*/ 8244 h 9525"/>
              </a:gdLst>
              <a:ahLst/>
              <a:cxnLst>
                <a:cxn ang="0">
                  <a:pos x="connsiteX0" y="connsiteY0"/>
                </a:cxn>
                <a:cxn ang="0">
                  <a:pos x="connsiteX1" y="connsiteY1"/>
                </a:cxn>
                <a:cxn ang="0">
                  <a:pos x="connsiteX2" y="connsiteY2"/>
                </a:cxn>
              </a:cxnLst>
              <a:rect l="l" t="t" r="r" b="b"/>
              <a:pathLst>
                <a:path w="19050" h="9525">
                  <a:moveTo>
                    <a:pt x="7144" y="8244"/>
                  </a:moveTo>
                  <a:cubicBezTo>
                    <a:pt x="9049" y="8244"/>
                    <a:pt x="10001" y="8244"/>
                    <a:pt x="11906" y="8244"/>
                  </a:cubicBezTo>
                  <a:cubicBezTo>
                    <a:pt x="12859" y="6339"/>
                    <a:pt x="10001"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xmlns="" id="{C49D0502-8451-43AB-9161-9EFD242FB6F8}"/>
                </a:ext>
              </a:extLst>
            </p:cNvPr>
            <p:cNvSpPr/>
            <p:nvPr/>
          </p:nvSpPr>
          <p:spPr>
            <a:xfrm>
              <a:off x="5150600" y="4230381"/>
              <a:ext cx="9525" cy="9525"/>
            </a:xfrm>
            <a:custGeom>
              <a:avLst/>
              <a:gdLst>
                <a:gd name="connsiteX0" fmla="*/ 10045 w 9525"/>
                <a:gd name="connsiteY0" fmla="*/ 8244 h 9525"/>
                <a:gd name="connsiteX1" fmla="*/ 10045 w 9525"/>
                <a:gd name="connsiteY1" fmla="*/ 8244 h 9525"/>
              </a:gdLst>
              <a:ahLst/>
              <a:cxnLst>
                <a:cxn ang="0">
                  <a:pos x="connsiteX0" y="connsiteY0"/>
                </a:cxn>
                <a:cxn ang="0">
                  <a:pos x="connsiteX1" y="connsiteY1"/>
                </a:cxn>
              </a:cxnLst>
              <a:rect l="l" t="t" r="r" b="b"/>
              <a:pathLst>
                <a:path w="9525" h="9525">
                  <a:moveTo>
                    <a:pt x="10045" y="8244"/>
                  </a:moveTo>
                  <a:cubicBezTo>
                    <a:pt x="7187" y="7291"/>
                    <a:pt x="5282" y="6339"/>
                    <a:pt x="10045"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xmlns="" id="{DC956BFE-2C47-4909-B5FE-E11E384C6F14}"/>
                </a:ext>
              </a:extLst>
            </p:cNvPr>
            <p:cNvSpPr/>
            <p:nvPr/>
          </p:nvSpPr>
          <p:spPr>
            <a:xfrm>
              <a:off x="5129689" y="421624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2859" y="26194"/>
                    <a:pt x="29051"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xmlns="" id="{40396FC0-841A-472B-9DBF-DFFEDF865C62}"/>
                </a:ext>
              </a:extLst>
            </p:cNvPr>
            <p:cNvSpPr/>
            <p:nvPr/>
          </p:nvSpPr>
          <p:spPr>
            <a:xfrm>
              <a:off x="5134783" y="4139088"/>
              <a:ext cx="19050" cy="76200"/>
            </a:xfrm>
            <a:custGeom>
              <a:avLst/>
              <a:gdLst>
                <a:gd name="connsiteX0" fmla="*/ 21100 w 19050"/>
                <a:gd name="connsiteY0" fmla="*/ 72866 h 76200"/>
                <a:gd name="connsiteX1" fmla="*/ 15385 w 19050"/>
                <a:gd name="connsiteY1" fmla="*/ 7144 h 76200"/>
                <a:gd name="connsiteX2" fmla="*/ 21100 w 19050"/>
                <a:gd name="connsiteY2" fmla="*/ 72866 h 76200"/>
              </a:gdLst>
              <a:ahLst/>
              <a:cxnLst>
                <a:cxn ang="0">
                  <a:pos x="connsiteX0" y="connsiteY0"/>
                </a:cxn>
                <a:cxn ang="0">
                  <a:pos x="connsiteX1" y="connsiteY1"/>
                </a:cxn>
                <a:cxn ang="0">
                  <a:pos x="connsiteX2" y="connsiteY2"/>
                </a:cxn>
              </a:cxnLst>
              <a:rect l="l" t="t" r="r" b="b"/>
              <a:pathLst>
                <a:path w="19050" h="76200">
                  <a:moveTo>
                    <a:pt x="21100" y="72866"/>
                  </a:moveTo>
                  <a:cubicBezTo>
                    <a:pt x="21100" y="65246"/>
                    <a:pt x="12527" y="10954"/>
                    <a:pt x="15385" y="7144"/>
                  </a:cubicBezTo>
                  <a:cubicBezTo>
                    <a:pt x="15385" y="46196"/>
                    <a:pt x="-6523" y="71914"/>
                    <a:pt x="21100" y="72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5" name="Freeform: Shape 1064">
              <a:extLst>
                <a:ext uri="{FF2B5EF4-FFF2-40B4-BE49-F238E27FC236}">
                  <a16:creationId xmlns:a16="http://schemas.microsoft.com/office/drawing/2014/main" xmlns="" id="{93DE2EC8-458D-4433-B4A1-91C038EE93F5}"/>
                </a:ext>
              </a:extLst>
            </p:cNvPr>
            <p:cNvSpPr/>
            <p:nvPr/>
          </p:nvSpPr>
          <p:spPr>
            <a:xfrm>
              <a:off x="5132546" y="421052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xmlns="" id="{B6B71DEE-063A-43F5-A026-606F2BAC5193}"/>
                </a:ext>
              </a:extLst>
            </p:cNvPr>
            <p:cNvSpPr/>
            <p:nvPr/>
          </p:nvSpPr>
          <p:spPr>
            <a:xfrm>
              <a:off x="5141924" y="4137183"/>
              <a:ext cx="9525" cy="9525"/>
            </a:xfrm>
            <a:custGeom>
              <a:avLst/>
              <a:gdLst>
                <a:gd name="connsiteX0" fmla="*/ 8244 w 9525"/>
                <a:gd name="connsiteY0" fmla="*/ 8096 h 9525"/>
                <a:gd name="connsiteX1" fmla="*/ 8244 w 9525"/>
                <a:gd name="connsiteY1" fmla="*/ 7144 h 9525"/>
                <a:gd name="connsiteX2" fmla="*/ 8244 w 9525"/>
                <a:gd name="connsiteY2" fmla="*/ 8096 h 9525"/>
              </a:gdLst>
              <a:ahLst/>
              <a:cxnLst>
                <a:cxn ang="0">
                  <a:pos x="connsiteX0" y="connsiteY0"/>
                </a:cxn>
                <a:cxn ang="0">
                  <a:pos x="connsiteX1" y="connsiteY1"/>
                </a:cxn>
                <a:cxn ang="0">
                  <a:pos x="connsiteX2" y="connsiteY2"/>
                </a:cxn>
              </a:cxnLst>
              <a:rect l="l" t="t" r="r" b="b"/>
              <a:pathLst>
                <a:path w="9525" h="9525">
                  <a:moveTo>
                    <a:pt x="8244" y="8096"/>
                  </a:moveTo>
                  <a:cubicBezTo>
                    <a:pt x="8244" y="8096"/>
                    <a:pt x="8244" y="7144"/>
                    <a:pt x="8244" y="7144"/>
                  </a:cubicBezTo>
                  <a:cubicBezTo>
                    <a:pt x="6339" y="7144"/>
                    <a:pt x="7291" y="7144"/>
                    <a:pt x="82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xmlns="" id="{5B767BF1-BDCE-4A53-8CD9-BF1FCC67A469}"/>
                </a:ext>
              </a:extLst>
            </p:cNvPr>
            <p:cNvSpPr/>
            <p:nvPr/>
          </p:nvSpPr>
          <p:spPr>
            <a:xfrm>
              <a:off x="5136356" y="42162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xmlns="" id="{CD6752EB-8CF2-44C2-A269-BC75D0DF82FC}"/>
                </a:ext>
              </a:extLst>
            </p:cNvPr>
            <p:cNvSpPr/>
            <p:nvPr/>
          </p:nvSpPr>
          <p:spPr>
            <a:xfrm>
              <a:off x="5148527" y="4216453"/>
              <a:ext cx="9525" cy="9525"/>
            </a:xfrm>
            <a:custGeom>
              <a:avLst/>
              <a:gdLst>
                <a:gd name="connsiteX0" fmla="*/ 9260 w 9525"/>
                <a:gd name="connsiteY0" fmla="*/ 8837 h 9525"/>
                <a:gd name="connsiteX1" fmla="*/ 9260 w 9525"/>
                <a:gd name="connsiteY1" fmla="*/ 8837 h 9525"/>
              </a:gdLst>
              <a:ahLst/>
              <a:cxnLst>
                <a:cxn ang="0">
                  <a:pos x="connsiteX0" y="connsiteY0"/>
                </a:cxn>
                <a:cxn ang="0">
                  <a:pos x="connsiteX1" y="connsiteY1"/>
                </a:cxn>
              </a:cxnLst>
              <a:rect l="l" t="t" r="r" b="b"/>
              <a:pathLst>
                <a:path w="9525" h="9525">
                  <a:moveTo>
                    <a:pt x="9260" y="8837"/>
                  </a:moveTo>
                  <a:cubicBezTo>
                    <a:pt x="9260" y="8837"/>
                    <a:pt x="4498" y="5027"/>
                    <a:pt x="926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xmlns="" id="{51B60FE5-9E8F-4515-8A85-13A0A4CCA8C1}"/>
                </a:ext>
              </a:extLst>
            </p:cNvPr>
            <p:cNvSpPr/>
            <p:nvPr/>
          </p:nvSpPr>
          <p:spPr>
            <a:xfrm>
              <a:off x="5146834" y="412575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0" name="Freeform: Shape 1069">
              <a:extLst>
                <a:ext uri="{FF2B5EF4-FFF2-40B4-BE49-F238E27FC236}">
                  <a16:creationId xmlns:a16="http://schemas.microsoft.com/office/drawing/2014/main" xmlns="" id="{129C31D0-705D-4AA7-9937-5D703CC32B53}"/>
                </a:ext>
              </a:extLst>
            </p:cNvPr>
            <p:cNvSpPr/>
            <p:nvPr/>
          </p:nvSpPr>
          <p:spPr>
            <a:xfrm>
              <a:off x="5150644" y="40914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1" name="Freeform: Shape 1070">
              <a:extLst>
                <a:ext uri="{FF2B5EF4-FFF2-40B4-BE49-F238E27FC236}">
                  <a16:creationId xmlns:a16="http://schemas.microsoft.com/office/drawing/2014/main" xmlns="" id="{F899329C-AFB4-4165-9402-963F48DD4EF7}"/>
                </a:ext>
              </a:extLst>
            </p:cNvPr>
            <p:cNvSpPr/>
            <p:nvPr/>
          </p:nvSpPr>
          <p:spPr>
            <a:xfrm>
              <a:off x="5136308" y="4009548"/>
              <a:ext cx="28575" cy="133350"/>
            </a:xfrm>
            <a:custGeom>
              <a:avLst/>
              <a:gdLst>
                <a:gd name="connsiteX0" fmla="*/ 12907 w 28575"/>
                <a:gd name="connsiteY0" fmla="*/ 7144 h 133350"/>
                <a:gd name="connsiteX1" fmla="*/ 23384 w 28575"/>
                <a:gd name="connsiteY1" fmla="*/ 130969 h 133350"/>
                <a:gd name="connsiteX2" fmla="*/ 12907 w 28575"/>
                <a:gd name="connsiteY2" fmla="*/ 7144 h 133350"/>
              </a:gdLst>
              <a:ahLst/>
              <a:cxnLst>
                <a:cxn ang="0">
                  <a:pos x="connsiteX0" y="connsiteY0"/>
                </a:cxn>
                <a:cxn ang="0">
                  <a:pos x="connsiteX1" y="connsiteY1"/>
                </a:cxn>
                <a:cxn ang="0">
                  <a:pos x="connsiteX2" y="connsiteY2"/>
                </a:cxn>
              </a:cxnLst>
              <a:rect l="l" t="t" r="r" b="b"/>
              <a:pathLst>
                <a:path w="28575" h="133350">
                  <a:moveTo>
                    <a:pt x="12907" y="7144"/>
                  </a:moveTo>
                  <a:cubicBezTo>
                    <a:pt x="22432" y="18574"/>
                    <a:pt x="-9953" y="133826"/>
                    <a:pt x="23384" y="130969"/>
                  </a:cubicBezTo>
                  <a:cubicBezTo>
                    <a:pt x="25289" y="131921"/>
                    <a:pt x="-5191" y="11906"/>
                    <a:pt x="129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2" name="Freeform: Shape 1071">
              <a:extLst>
                <a:ext uri="{FF2B5EF4-FFF2-40B4-BE49-F238E27FC236}">
                  <a16:creationId xmlns:a16="http://schemas.microsoft.com/office/drawing/2014/main" xmlns="" id="{06CE0217-C04A-4AFD-88E2-DC1FAB743654}"/>
                </a:ext>
              </a:extLst>
            </p:cNvPr>
            <p:cNvSpPr/>
            <p:nvPr/>
          </p:nvSpPr>
          <p:spPr>
            <a:xfrm>
              <a:off x="5143024" y="4042557"/>
              <a:ext cx="19050" cy="9525"/>
            </a:xfrm>
            <a:custGeom>
              <a:avLst/>
              <a:gdLst>
                <a:gd name="connsiteX0" fmla="*/ 7144 w 19050"/>
                <a:gd name="connsiteY0" fmla="*/ 10330 h 9525"/>
                <a:gd name="connsiteX1" fmla="*/ 7144 w 19050"/>
                <a:gd name="connsiteY1" fmla="*/ 10330 h 9525"/>
              </a:gdLst>
              <a:ahLst/>
              <a:cxnLst>
                <a:cxn ang="0">
                  <a:pos x="connsiteX0" y="connsiteY0"/>
                </a:cxn>
                <a:cxn ang="0">
                  <a:pos x="connsiteX1" y="connsiteY1"/>
                </a:cxn>
              </a:cxnLst>
              <a:rect l="l" t="t" r="r" b="b"/>
              <a:pathLst>
                <a:path w="19050" h="9525">
                  <a:moveTo>
                    <a:pt x="7144" y="10330"/>
                  </a:moveTo>
                  <a:cubicBezTo>
                    <a:pt x="17621"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xmlns="" id="{E6531D8D-F685-47C3-AAE3-45F1FAE3E853}"/>
                </a:ext>
              </a:extLst>
            </p:cNvPr>
            <p:cNvSpPr/>
            <p:nvPr/>
          </p:nvSpPr>
          <p:spPr>
            <a:xfrm>
              <a:off x="5142173" y="4042329"/>
              <a:ext cx="9525" cy="9525"/>
            </a:xfrm>
            <a:custGeom>
              <a:avLst/>
              <a:gdLst>
                <a:gd name="connsiteX0" fmla="*/ 8947 w 9525"/>
                <a:gd name="connsiteY0" fmla="*/ 8653 h 9525"/>
                <a:gd name="connsiteX1" fmla="*/ 8947 w 9525"/>
                <a:gd name="connsiteY1" fmla="*/ 8653 h 9525"/>
              </a:gdLst>
              <a:ahLst/>
              <a:cxnLst>
                <a:cxn ang="0">
                  <a:pos x="connsiteX0" y="connsiteY0"/>
                </a:cxn>
                <a:cxn ang="0">
                  <a:pos x="connsiteX1" y="connsiteY1"/>
                </a:cxn>
              </a:cxnLst>
              <a:rect l="l" t="t" r="r" b="b"/>
              <a:pathLst>
                <a:path w="9525" h="9525">
                  <a:moveTo>
                    <a:pt x="8947" y="8653"/>
                  </a:moveTo>
                  <a:cubicBezTo>
                    <a:pt x="6090" y="5795"/>
                    <a:pt x="7042" y="7701"/>
                    <a:pt x="894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xmlns="" id="{7BB53ECE-0DDE-422E-89A1-3D75D1F62DEF}"/>
                </a:ext>
              </a:extLst>
            </p:cNvPr>
            <p:cNvSpPr/>
            <p:nvPr/>
          </p:nvSpPr>
          <p:spPr>
            <a:xfrm>
              <a:off x="5139066" y="3999071"/>
              <a:ext cx="9525" cy="9525"/>
            </a:xfrm>
            <a:custGeom>
              <a:avLst/>
              <a:gdLst>
                <a:gd name="connsiteX0" fmla="*/ 8244 w 9525"/>
                <a:gd name="connsiteY0" fmla="*/ 9049 h 9525"/>
                <a:gd name="connsiteX1" fmla="*/ 8244 w 9525"/>
                <a:gd name="connsiteY1" fmla="*/ 7144 h 9525"/>
                <a:gd name="connsiteX2" fmla="*/ 8244 w 9525"/>
                <a:gd name="connsiteY2" fmla="*/ 9049 h 9525"/>
              </a:gdLst>
              <a:ahLst/>
              <a:cxnLst>
                <a:cxn ang="0">
                  <a:pos x="connsiteX0" y="connsiteY0"/>
                </a:cxn>
                <a:cxn ang="0">
                  <a:pos x="connsiteX1" y="connsiteY1"/>
                </a:cxn>
                <a:cxn ang="0">
                  <a:pos x="connsiteX2" y="connsiteY2"/>
                </a:cxn>
              </a:cxnLst>
              <a:rect l="l" t="t" r="r" b="b"/>
              <a:pathLst>
                <a:path w="9525" h="9525">
                  <a:moveTo>
                    <a:pt x="8244" y="9049"/>
                  </a:moveTo>
                  <a:cubicBezTo>
                    <a:pt x="8244" y="9049"/>
                    <a:pt x="9196" y="8096"/>
                    <a:pt x="8244" y="7144"/>
                  </a:cubicBezTo>
                  <a:cubicBezTo>
                    <a:pt x="7291" y="7144"/>
                    <a:pt x="6339" y="9049"/>
                    <a:pt x="82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xmlns="" id="{3E8A0E5F-D2E5-44DE-B01A-5C740743C5D4}"/>
                </a:ext>
              </a:extLst>
            </p:cNvPr>
            <p:cNvSpPr/>
            <p:nvPr/>
          </p:nvSpPr>
          <p:spPr>
            <a:xfrm>
              <a:off x="5135800" y="39990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904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xmlns="" id="{C78F7EA5-7D15-4D23-BAD9-802D96358A07}"/>
                </a:ext>
              </a:extLst>
            </p:cNvPr>
            <p:cNvSpPr/>
            <p:nvPr/>
          </p:nvSpPr>
          <p:spPr>
            <a:xfrm>
              <a:off x="5123104" y="3939063"/>
              <a:ext cx="28575" cy="66675"/>
            </a:xfrm>
            <a:custGeom>
              <a:avLst/>
              <a:gdLst>
                <a:gd name="connsiteX0" fmla="*/ 10871 w 28575"/>
                <a:gd name="connsiteY0" fmla="*/ 7144 h 66675"/>
                <a:gd name="connsiteX1" fmla="*/ 18491 w 28575"/>
                <a:gd name="connsiteY1" fmla="*/ 67151 h 66675"/>
                <a:gd name="connsiteX2" fmla="*/ 24206 w 28575"/>
                <a:gd name="connsiteY2" fmla="*/ 50006 h 66675"/>
                <a:gd name="connsiteX3" fmla="*/ 8966 w 28575"/>
                <a:gd name="connsiteY3" fmla="*/ 45244 h 66675"/>
                <a:gd name="connsiteX4" fmla="*/ 10871 w 285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0871" y="7144"/>
                  </a:moveTo>
                  <a:cubicBezTo>
                    <a:pt x="9919" y="18574"/>
                    <a:pt x="-559" y="41434"/>
                    <a:pt x="18491" y="67151"/>
                  </a:cubicBezTo>
                  <a:cubicBezTo>
                    <a:pt x="5156" y="59531"/>
                    <a:pt x="7061" y="53816"/>
                    <a:pt x="24206" y="50006"/>
                  </a:cubicBezTo>
                  <a:cubicBezTo>
                    <a:pt x="25159" y="49054"/>
                    <a:pt x="3251" y="49054"/>
                    <a:pt x="8966" y="45244"/>
                  </a:cubicBezTo>
                  <a:cubicBezTo>
                    <a:pt x="28969" y="41434"/>
                    <a:pt x="1346" y="7144"/>
                    <a:pt x="108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7" name="Freeform: Shape 1076">
              <a:extLst>
                <a:ext uri="{FF2B5EF4-FFF2-40B4-BE49-F238E27FC236}">
                  <a16:creationId xmlns:a16="http://schemas.microsoft.com/office/drawing/2014/main" xmlns="" id="{2C47B109-0279-46F7-A2DA-C0B5BFC6B3AE}"/>
                </a:ext>
              </a:extLst>
            </p:cNvPr>
            <p:cNvSpPr/>
            <p:nvPr/>
          </p:nvSpPr>
          <p:spPr>
            <a:xfrm>
              <a:off x="5115322" y="3923145"/>
              <a:ext cx="19050" cy="9525"/>
            </a:xfrm>
            <a:custGeom>
              <a:avLst/>
              <a:gdLst>
                <a:gd name="connsiteX0" fmla="*/ 9128 w 19050"/>
                <a:gd name="connsiteY0" fmla="*/ 9727 h 9525"/>
                <a:gd name="connsiteX1" fmla="*/ 9128 w 19050"/>
                <a:gd name="connsiteY1" fmla="*/ 9727 h 9525"/>
              </a:gdLst>
              <a:ahLst/>
              <a:cxnLst>
                <a:cxn ang="0">
                  <a:pos x="connsiteX0" y="connsiteY0"/>
                </a:cxn>
                <a:cxn ang="0">
                  <a:pos x="connsiteX1" y="connsiteY1"/>
                </a:cxn>
              </a:cxnLst>
              <a:rect l="l" t="t" r="r" b="b"/>
              <a:pathLst>
                <a:path w="19050" h="9525">
                  <a:moveTo>
                    <a:pt x="9128" y="9727"/>
                  </a:moveTo>
                  <a:cubicBezTo>
                    <a:pt x="23416" y="11632"/>
                    <a:pt x="556" y="3059"/>
                    <a:pt x="912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8" name="Freeform: Shape 1077">
              <a:extLst>
                <a:ext uri="{FF2B5EF4-FFF2-40B4-BE49-F238E27FC236}">
                  <a16:creationId xmlns:a16="http://schemas.microsoft.com/office/drawing/2014/main" xmlns="" id="{85EF256F-89BC-454A-A34D-BF6CD0BE8BF6}"/>
                </a:ext>
              </a:extLst>
            </p:cNvPr>
            <p:cNvSpPr/>
            <p:nvPr/>
          </p:nvSpPr>
          <p:spPr>
            <a:xfrm>
              <a:off x="5113845" y="3889183"/>
              <a:ext cx="19050" cy="38100"/>
            </a:xfrm>
            <a:custGeom>
              <a:avLst/>
              <a:gdLst>
                <a:gd name="connsiteX0" fmla="*/ 8700 w 19050"/>
                <a:gd name="connsiteY0" fmla="*/ 18924 h 38100"/>
                <a:gd name="connsiteX1" fmla="*/ 13462 w 19050"/>
                <a:gd name="connsiteY1" fmla="*/ 38927 h 38100"/>
                <a:gd name="connsiteX2" fmla="*/ 16320 w 19050"/>
                <a:gd name="connsiteY2" fmla="*/ 37022 h 38100"/>
                <a:gd name="connsiteX3" fmla="*/ 8700 w 19050"/>
                <a:gd name="connsiteY3" fmla="*/ 18924 h 38100"/>
              </a:gdLst>
              <a:ahLst/>
              <a:cxnLst>
                <a:cxn ang="0">
                  <a:pos x="connsiteX0" y="connsiteY0"/>
                </a:cxn>
                <a:cxn ang="0">
                  <a:pos x="connsiteX1" y="connsiteY1"/>
                </a:cxn>
                <a:cxn ang="0">
                  <a:pos x="connsiteX2" y="connsiteY2"/>
                </a:cxn>
                <a:cxn ang="0">
                  <a:pos x="connsiteX3" y="connsiteY3"/>
                </a:cxn>
              </a:cxnLst>
              <a:rect l="l" t="t" r="r" b="b"/>
              <a:pathLst>
                <a:path w="19050" h="38100">
                  <a:moveTo>
                    <a:pt x="8700" y="18924"/>
                  </a:moveTo>
                  <a:cubicBezTo>
                    <a:pt x="7747" y="18924"/>
                    <a:pt x="3937" y="39879"/>
                    <a:pt x="13462" y="38927"/>
                  </a:cubicBezTo>
                  <a:cubicBezTo>
                    <a:pt x="11557" y="36069"/>
                    <a:pt x="12510" y="35117"/>
                    <a:pt x="16320" y="37022"/>
                  </a:cubicBezTo>
                  <a:cubicBezTo>
                    <a:pt x="13462" y="38927"/>
                    <a:pt x="15367" y="-16318"/>
                    <a:pt x="8700" y="18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79" name="Freeform: Shape 1078">
              <a:extLst>
                <a:ext uri="{FF2B5EF4-FFF2-40B4-BE49-F238E27FC236}">
                  <a16:creationId xmlns:a16="http://schemas.microsoft.com/office/drawing/2014/main" xmlns="" id="{655B5282-C163-40C4-A57A-DDAE9C993FE7}"/>
                </a:ext>
              </a:extLst>
            </p:cNvPr>
            <p:cNvSpPr/>
            <p:nvPr/>
          </p:nvSpPr>
          <p:spPr>
            <a:xfrm>
              <a:off x="5108734" y="3899588"/>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080" name="Group 1079">
            <a:extLst>
              <a:ext uri="{FF2B5EF4-FFF2-40B4-BE49-F238E27FC236}">
                <a16:creationId xmlns:a16="http://schemas.microsoft.com/office/drawing/2014/main" xmlns="" id="{E8E7FE74-7DB2-4C08-81AA-7D31C0E048B9}"/>
              </a:ext>
            </a:extLst>
          </p:cNvPr>
          <p:cNvGrpSpPr/>
          <p:nvPr/>
        </p:nvGrpSpPr>
        <p:grpSpPr>
          <a:xfrm rot="18354366" flipV="1">
            <a:off x="5869098" y="1604942"/>
            <a:ext cx="453654" cy="103801"/>
            <a:chOff x="4329589" y="2147304"/>
            <a:chExt cx="1590675" cy="363962"/>
          </a:xfrm>
        </p:grpSpPr>
        <p:sp>
          <p:nvSpPr>
            <p:cNvPr id="1081" name="Freeform: Shape 1080">
              <a:extLst>
                <a:ext uri="{FF2B5EF4-FFF2-40B4-BE49-F238E27FC236}">
                  <a16:creationId xmlns:a16="http://schemas.microsoft.com/office/drawing/2014/main" xmlns="" id="{A3C41D72-7223-41EF-A2B0-C20E3E26ED06}"/>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xmlns="" id="{3C3EA0D5-8A40-4E72-9734-C3E74346A348}"/>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3" name="Freeform: Shape 1082">
              <a:extLst>
                <a:ext uri="{FF2B5EF4-FFF2-40B4-BE49-F238E27FC236}">
                  <a16:creationId xmlns:a16="http://schemas.microsoft.com/office/drawing/2014/main" xmlns="" id="{01D95808-036D-40C1-A88A-26E5BD7A77A5}"/>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4" name="Freeform: Shape 1083">
              <a:extLst>
                <a:ext uri="{FF2B5EF4-FFF2-40B4-BE49-F238E27FC236}">
                  <a16:creationId xmlns:a16="http://schemas.microsoft.com/office/drawing/2014/main" xmlns="" id="{5DFD8FC8-AC9B-4EFA-B67D-9A5B1A8C19C0}"/>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5" name="Freeform: Shape 1084">
              <a:extLst>
                <a:ext uri="{FF2B5EF4-FFF2-40B4-BE49-F238E27FC236}">
                  <a16:creationId xmlns:a16="http://schemas.microsoft.com/office/drawing/2014/main" xmlns="" id="{23D1B79B-5AC8-4A7D-9418-A55F4274EBB7}"/>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6" name="Freeform: Shape 1085">
              <a:extLst>
                <a:ext uri="{FF2B5EF4-FFF2-40B4-BE49-F238E27FC236}">
                  <a16:creationId xmlns:a16="http://schemas.microsoft.com/office/drawing/2014/main" xmlns="" id="{F5472753-B2ED-4492-85DA-0AFC610E94C0}"/>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7" name="Freeform: Shape 1086">
              <a:extLst>
                <a:ext uri="{FF2B5EF4-FFF2-40B4-BE49-F238E27FC236}">
                  <a16:creationId xmlns:a16="http://schemas.microsoft.com/office/drawing/2014/main" xmlns="" id="{F286E5CC-8303-4987-8F21-43B5643C8155}"/>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8" name="Freeform: Shape 1087">
              <a:extLst>
                <a:ext uri="{FF2B5EF4-FFF2-40B4-BE49-F238E27FC236}">
                  <a16:creationId xmlns:a16="http://schemas.microsoft.com/office/drawing/2014/main" xmlns="" id="{E7D0E775-EE44-48EB-A437-E6F28A59E8F5}"/>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89" name="Freeform: Shape 1088">
              <a:extLst>
                <a:ext uri="{FF2B5EF4-FFF2-40B4-BE49-F238E27FC236}">
                  <a16:creationId xmlns:a16="http://schemas.microsoft.com/office/drawing/2014/main" xmlns="" id="{4DC5E978-79B4-4AAB-B294-4C33E3E0F0A4}"/>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0" name="Freeform: Shape 1089">
              <a:extLst>
                <a:ext uri="{FF2B5EF4-FFF2-40B4-BE49-F238E27FC236}">
                  <a16:creationId xmlns:a16="http://schemas.microsoft.com/office/drawing/2014/main" xmlns="" id="{2E5157C9-9E5A-4CFC-BAEF-D1AA4EF4D1C8}"/>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1" name="Freeform: Shape 1090">
              <a:extLst>
                <a:ext uri="{FF2B5EF4-FFF2-40B4-BE49-F238E27FC236}">
                  <a16:creationId xmlns:a16="http://schemas.microsoft.com/office/drawing/2014/main" xmlns="" id="{05B03BC0-6713-4FFF-B8C8-E66A0C08D11F}"/>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2" name="Freeform: Shape 1091">
              <a:extLst>
                <a:ext uri="{FF2B5EF4-FFF2-40B4-BE49-F238E27FC236}">
                  <a16:creationId xmlns:a16="http://schemas.microsoft.com/office/drawing/2014/main" xmlns="" id="{96EEA50E-8C8D-4D50-8BDB-1006D0361A7E}"/>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3" name="Freeform: Shape 1092">
              <a:extLst>
                <a:ext uri="{FF2B5EF4-FFF2-40B4-BE49-F238E27FC236}">
                  <a16:creationId xmlns:a16="http://schemas.microsoft.com/office/drawing/2014/main" xmlns="" id="{B3D98710-2959-461C-B9CA-A1EA24F36AC7}"/>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xmlns="" id="{03815C40-7EE1-4637-86FF-A0AFFEA5EF1A}"/>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5" name="Freeform: Shape 1094">
              <a:extLst>
                <a:ext uri="{FF2B5EF4-FFF2-40B4-BE49-F238E27FC236}">
                  <a16:creationId xmlns:a16="http://schemas.microsoft.com/office/drawing/2014/main" xmlns="" id="{E2ADDE18-755A-4B88-B204-BB45AD4D1CEC}"/>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6" name="Freeform: Shape 1095">
              <a:extLst>
                <a:ext uri="{FF2B5EF4-FFF2-40B4-BE49-F238E27FC236}">
                  <a16:creationId xmlns:a16="http://schemas.microsoft.com/office/drawing/2014/main" xmlns="" id="{DECF7C73-7FA6-4FC7-8692-0BDB4CF3FB3C}"/>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7" name="Freeform: Shape 1096">
              <a:extLst>
                <a:ext uri="{FF2B5EF4-FFF2-40B4-BE49-F238E27FC236}">
                  <a16:creationId xmlns:a16="http://schemas.microsoft.com/office/drawing/2014/main" xmlns="" id="{679D248C-311E-4875-8336-F6DEFFF8A922}"/>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8" name="Freeform: Shape 1097">
              <a:extLst>
                <a:ext uri="{FF2B5EF4-FFF2-40B4-BE49-F238E27FC236}">
                  <a16:creationId xmlns:a16="http://schemas.microsoft.com/office/drawing/2014/main" xmlns="" id="{6C5C71AE-A846-4315-A3AD-BC15E23FF79E}"/>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099" name="Freeform: Shape 1098">
              <a:extLst>
                <a:ext uri="{FF2B5EF4-FFF2-40B4-BE49-F238E27FC236}">
                  <a16:creationId xmlns:a16="http://schemas.microsoft.com/office/drawing/2014/main" xmlns="" id="{9DEC079D-DE48-4731-8328-246DCB3D828D}"/>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0" name="Freeform: Shape 1099">
              <a:extLst>
                <a:ext uri="{FF2B5EF4-FFF2-40B4-BE49-F238E27FC236}">
                  <a16:creationId xmlns:a16="http://schemas.microsoft.com/office/drawing/2014/main" xmlns="" id="{70B6A919-3A4F-418B-8EF5-B9FE6058EA32}"/>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1" name="Freeform: Shape 1100">
              <a:extLst>
                <a:ext uri="{FF2B5EF4-FFF2-40B4-BE49-F238E27FC236}">
                  <a16:creationId xmlns:a16="http://schemas.microsoft.com/office/drawing/2014/main" xmlns="" id="{186526CB-AE2D-41DE-BF18-A14C0797E8FD}"/>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2" name="Freeform: Shape 1101">
              <a:extLst>
                <a:ext uri="{FF2B5EF4-FFF2-40B4-BE49-F238E27FC236}">
                  <a16:creationId xmlns:a16="http://schemas.microsoft.com/office/drawing/2014/main" xmlns="" id="{9546513E-60B6-4123-8A1B-071CF89358B1}"/>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3" name="Freeform: Shape 1102">
              <a:extLst>
                <a:ext uri="{FF2B5EF4-FFF2-40B4-BE49-F238E27FC236}">
                  <a16:creationId xmlns:a16="http://schemas.microsoft.com/office/drawing/2014/main" xmlns="" id="{70CEB43E-6C1B-4A1D-B50D-0802A0DBFFC5}"/>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4" name="Freeform: Shape 1103">
              <a:extLst>
                <a:ext uri="{FF2B5EF4-FFF2-40B4-BE49-F238E27FC236}">
                  <a16:creationId xmlns:a16="http://schemas.microsoft.com/office/drawing/2014/main" xmlns="" id="{C831B7AB-A934-41F0-85B2-99E12FD4FE04}"/>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5" name="Freeform: Shape 1104">
              <a:extLst>
                <a:ext uri="{FF2B5EF4-FFF2-40B4-BE49-F238E27FC236}">
                  <a16:creationId xmlns:a16="http://schemas.microsoft.com/office/drawing/2014/main" xmlns="" id="{4BE6FE7B-0FDC-4BA4-BB89-3CC3024D03A2}"/>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6" name="Freeform: Shape 1105">
              <a:extLst>
                <a:ext uri="{FF2B5EF4-FFF2-40B4-BE49-F238E27FC236}">
                  <a16:creationId xmlns:a16="http://schemas.microsoft.com/office/drawing/2014/main" xmlns="" id="{DD37CC0F-28EA-4967-939C-3D7759DDFFDA}"/>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7" name="Freeform: Shape 1106">
              <a:extLst>
                <a:ext uri="{FF2B5EF4-FFF2-40B4-BE49-F238E27FC236}">
                  <a16:creationId xmlns:a16="http://schemas.microsoft.com/office/drawing/2014/main" xmlns="" id="{212F1E03-DD26-4ADC-9D31-6E4C0EA2BD08}"/>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8" name="Freeform: Shape 1107">
              <a:extLst>
                <a:ext uri="{FF2B5EF4-FFF2-40B4-BE49-F238E27FC236}">
                  <a16:creationId xmlns:a16="http://schemas.microsoft.com/office/drawing/2014/main" xmlns="" id="{D26F4EDE-244C-4A7D-B6A3-685E7E9E5FAA}"/>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09" name="Freeform: Shape 1108">
              <a:extLst>
                <a:ext uri="{FF2B5EF4-FFF2-40B4-BE49-F238E27FC236}">
                  <a16:creationId xmlns:a16="http://schemas.microsoft.com/office/drawing/2014/main" xmlns="" id="{2FC5D4ED-1ECE-442C-8778-670C19092670}"/>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0" name="Freeform: Shape 1109">
              <a:extLst>
                <a:ext uri="{FF2B5EF4-FFF2-40B4-BE49-F238E27FC236}">
                  <a16:creationId xmlns:a16="http://schemas.microsoft.com/office/drawing/2014/main" xmlns="" id="{31D9C9B2-6858-4CAB-8F01-3F97A6789B11}"/>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1" name="Freeform: Shape 1110">
              <a:extLst>
                <a:ext uri="{FF2B5EF4-FFF2-40B4-BE49-F238E27FC236}">
                  <a16:creationId xmlns:a16="http://schemas.microsoft.com/office/drawing/2014/main" xmlns="" id="{C3946E9D-58E5-49A0-8B60-164C9B99EA63}"/>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xmlns="" id="{11A563FA-0B11-447A-BD7B-F7F1CA9014B5}"/>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xmlns="" id="{AE5C804F-765D-4726-8B95-68D8A1D24A8A}"/>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xmlns="" id="{9349391C-A795-4E0A-90AF-06CCFC048560}"/>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xmlns="" id="{345BAB7F-645D-4A17-8D83-89C13EE91E42}"/>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6" name="Freeform: Shape 1115">
              <a:extLst>
                <a:ext uri="{FF2B5EF4-FFF2-40B4-BE49-F238E27FC236}">
                  <a16:creationId xmlns:a16="http://schemas.microsoft.com/office/drawing/2014/main" xmlns="" id="{60D76D7C-8C9B-4751-BD0A-CF0248AC966B}"/>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7" name="Freeform: Shape 1116">
              <a:extLst>
                <a:ext uri="{FF2B5EF4-FFF2-40B4-BE49-F238E27FC236}">
                  <a16:creationId xmlns:a16="http://schemas.microsoft.com/office/drawing/2014/main" xmlns="" id="{8B0A6A61-0546-4DC6-9AEF-940DA5C1918F}"/>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8" name="Freeform: Shape 1117">
              <a:extLst>
                <a:ext uri="{FF2B5EF4-FFF2-40B4-BE49-F238E27FC236}">
                  <a16:creationId xmlns:a16="http://schemas.microsoft.com/office/drawing/2014/main" xmlns="" id="{E97A969D-4C60-44AB-8F34-734F6C6D5718}"/>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19" name="Freeform: Shape 1118">
              <a:extLst>
                <a:ext uri="{FF2B5EF4-FFF2-40B4-BE49-F238E27FC236}">
                  <a16:creationId xmlns:a16="http://schemas.microsoft.com/office/drawing/2014/main" xmlns="" id="{2E70C9D8-5293-426A-BDAB-0DD41145CBC1}"/>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0" name="Freeform: Shape 1119">
              <a:extLst>
                <a:ext uri="{FF2B5EF4-FFF2-40B4-BE49-F238E27FC236}">
                  <a16:creationId xmlns:a16="http://schemas.microsoft.com/office/drawing/2014/main" xmlns="" id="{2AF70B1B-DE5A-4A9E-8908-256B8A78F576}"/>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1" name="Freeform: Shape 1120">
              <a:extLst>
                <a:ext uri="{FF2B5EF4-FFF2-40B4-BE49-F238E27FC236}">
                  <a16:creationId xmlns:a16="http://schemas.microsoft.com/office/drawing/2014/main" xmlns="" id="{DEF6AA5E-50DB-4A17-B793-7C11F5056569}"/>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2" name="Freeform: Shape 1121">
              <a:extLst>
                <a:ext uri="{FF2B5EF4-FFF2-40B4-BE49-F238E27FC236}">
                  <a16:creationId xmlns:a16="http://schemas.microsoft.com/office/drawing/2014/main" xmlns="" id="{F3549410-5F8A-4D2B-8E5E-F764A45C097B}"/>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3" name="Freeform: Shape 1122">
              <a:extLst>
                <a:ext uri="{FF2B5EF4-FFF2-40B4-BE49-F238E27FC236}">
                  <a16:creationId xmlns:a16="http://schemas.microsoft.com/office/drawing/2014/main" xmlns="" id="{CD4B71F6-B0A7-44A0-B020-9E8A6C48F162}"/>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4" name="Freeform: Shape 1123">
              <a:extLst>
                <a:ext uri="{FF2B5EF4-FFF2-40B4-BE49-F238E27FC236}">
                  <a16:creationId xmlns:a16="http://schemas.microsoft.com/office/drawing/2014/main" xmlns="" id="{BDF42D5E-0AE8-49B4-A057-131AF0F74C03}"/>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5" name="Freeform: Shape 1124">
              <a:extLst>
                <a:ext uri="{FF2B5EF4-FFF2-40B4-BE49-F238E27FC236}">
                  <a16:creationId xmlns:a16="http://schemas.microsoft.com/office/drawing/2014/main" xmlns="" id="{F96C88A7-A3E3-46E4-85AD-73AD243FBBD8}"/>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6" name="Freeform: Shape 1125">
              <a:extLst>
                <a:ext uri="{FF2B5EF4-FFF2-40B4-BE49-F238E27FC236}">
                  <a16:creationId xmlns:a16="http://schemas.microsoft.com/office/drawing/2014/main" xmlns="" id="{EED24461-47CA-4573-AFC4-84DB37FB942F}"/>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7" name="Freeform: Shape 1126">
              <a:extLst>
                <a:ext uri="{FF2B5EF4-FFF2-40B4-BE49-F238E27FC236}">
                  <a16:creationId xmlns:a16="http://schemas.microsoft.com/office/drawing/2014/main" xmlns="" id="{1A70CE70-93DC-46A6-94C4-DED4694B3EEE}"/>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8" name="Freeform: Shape 1127">
              <a:extLst>
                <a:ext uri="{FF2B5EF4-FFF2-40B4-BE49-F238E27FC236}">
                  <a16:creationId xmlns:a16="http://schemas.microsoft.com/office/drawing/2014/main" xmlns="" id="{2AE6BB27-56C9-43DB-9582-16E96C11E9C9}"/>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29" name="Freeform: Shape 1128">
              <a:extLst>
                <a:ext uri="{FF2B5EF4-FFF2-40B4-BE49-F238E27FC236}">
                  <a16:creationId xmlns:a16="http://schemas.microsoft.com/office/drawing/2014/main" xmlns="" id="{0D94203B-D3F1-4C9A-9C87-0CB891CCCE3A}"/>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0" name="Freeform: Shape 1129">
              <a:extLst>
                <a:ext uri="{FF2B5EF4-FFF2-40B4-BE49-F238E27FC236}">
                  <a16:creationId xmlns:a16="http://schemas.microsoft.com/office/drawing/2014/main" xmlns="" id="{3218F099-29E9-4516-8094-75746902E3D6}"/>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1" name="Freeform: Shape 1130">
              <a:extLst>
                <a:ext uri="{FF2B5EF4-FFF2-40B4-BE49-F238E27FC236}">
                  <a16:creationId xmlns:a16="http://schemas.microsoft.com/office/drawing/2014/main" xmlns="" id="{0BD99EE7-7524-4013-B80C-C366C22A7641}"/>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2" name="Freeform: Shape 1131">
              <a:extLst>
                <a:ext uri="{FF2B5EF4-FFF2-40B4-BE49-F238E27FC236}">
                  <a16:creationId xmlns:a16="http://schemas.microsoft.com/office/drawing/2014/main" xmlns="" id="{09C2DCE3-4B7C-4494-9A71-C21FCAA1BCC0}"/>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3" name="Freeform: Shape 1132">
              <a:extLst>
                <a:ext uri="{FF2B5EF4-FFF2-40B4-BE49-F238E27FC236}">
                  <a16:creationId xmlns:a16="http://schemas.microsoft.com/office/drawing/2014/main" xmlns="" id="{7DE1FC84-EFA9-4A6D-8EF6-C3720B2B92AB}"/>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4" name="Freeform: Shape 1133">
              <a:extLst>
                <a:ext uri="{FF2B5EF4-FFF2-40B4-BE49-F238E27FC236}">
                  <a16:creationId xmlns:a16="http://schemas.microsoft.com/office/drawing/2014/main" xmlns="" id="{D6CBF472-B559-4D8B-AAC7-A1A8CE473906}"/>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xmlns="" id="{FE5CEE72-0E5A-4121-B33F-97E5A8793F9D}"/>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xmlns="" id="{9AE81340-018B-4B72-9C79-90E51A774138}"/>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7" name="Freeform: Shape 1136">
              <a:extLst>
                <a:ext uri="{FF2B5EF4-FFF2-40B4-BE49-F238E27FC236}">
                  <a16:creationId xmlns:a16="http://schemas.microsoft.com/office/drawing/2014/main" xmlns="" id="{AD53BDF1-AE86-4BF2-BEA7-486CC32D437A}"/>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xmlns="" id="{DB33581F-A2B4-40A4-9179-15CCA6A0C914}"/>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xmlns="" id="{068404FF-4600-4A27-A506-A959EFD5E846}"/>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xmlns="" id="{12511459-3294-457A-9660-BA5FC3D95EA6}"/>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xmlns="" id="{7D9F4AAA-4AEA-4108-B667-7871333691AF}"/>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xmlns="" id="{E5AD9FCE-9074-4A13-A116-8DDBA460CA00}"/>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xmlns="" id="{5DBF006F-2931-457F-A1D8-86AAF221E4ED}"/>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xmlns="" id="{062C2F34-CE8D-4534-9D47-BA84E5658ACE}"/>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xmlns="" id="{E649D394-4F78-47D3-BC0C-91746C40D1B6}"/>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xmlns="" id="{FA538140-B111-4E9D-8194-AE6E87F52AC2}"/>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xmlns="" id="{A02C48A9-75E1-422A-8A5F-603B70A725BB}"/>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xmlns="" id="{4C5C7B2D-3434-49EF-97B3-58DC90EC1A19}"/>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49" name="Freeform: Shape 1148">
              <a:extLst>
                <a:ext uri="{FF2B5EF4-FFF2-40B4-BE49-F238E27FC236}">
                  <a16:creationId xmlns:a16="http://schemas.microsoft.com/office/drawing/2014/main" xmlns="" id="{AE39A6DD-E31F-4AE4-8675-B956FAE17E1D}"/>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xmlns="" id="{1335DBB0-B9AA-4397-B83F-65A7DF03F06C}"/>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xmlns="" id="{AF9A9443-884A-4AF4-9802-482EA3E75C82}"/>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xmlns="" id="{410E6309-00F1-4DF2-9324-7F3217549993}"/>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xmlns="" id="{D05C4673-DA40-4AA6-8D4F-B0F6C750EDA2}"/>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xmlns="" id="{003BA701-DCC2-48E3-A169-84D1964C2FD7}"/>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xmlns="" id="{C2D9AD11-F54F-42B8-83ED-92D3D3F701F2}"/>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xmlns="" id="{10BBE921-8669-4546-A21D-ECAF2523371F}"/>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xmlns="" id="{EDA3236B-9D24-4D13-B18D-76D93E24460C}"/>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xmlns="" id="{7DD5D8C6-0CDC-49FA-BA95-787D6EDC0F7A}"/>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xmlns="" id="{D70ED437-DDB0-45DB-BA5C-43A9664B1A00}"/>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xmlns="" id="{B6C115E6-40C8-442B-9C7A-44E3FFC471A7}"/>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xmlns="" id="{01C21EEB-78D5-4D79-A05B-4A0C39613F3A}"/>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2" name="Freeform: Shape 1161">
              <a:extLst>
                <a:ext uri="{FF2B5EF4-FFF2-40B4-BE49-F238E27FC236}">
                  <a16:creationId xmlns:a16="http://schemas.microsoft.com/office/drawing/2014/main" xmlns="" id="{1D7B5108-7B53-4C3B-A07A-CC6A2AE9B7A2}"/>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3" name="Freeform: Shape 1162">
              <a:extLst>
                <a:ext uri="{FF2B5EF4-FFF2-40B4-BE49-F238E27FC236}">
                  <a16:creationId xmlns:a16="http://schemas.microsoft.com/office/drawing/2014/main" xmlns="" id="{6AA1123B-30DC-4131-94AC-395ED9F40AA4}"/>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4" name="Freeform: Shape 1163">
              <a:extLst>
                <a:ext uri="{FF2B5EF4-FFF2-40B4-BE49-F238E27FC236}">
                  <a16:creationId xmlns:a16="http://schemas.microsoft.com/office/drawing/2014/main" xmlns="" id="{FF5E7A18-243D-43FB-930B-DD1C3EAFF0C3}"/>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5" name="Freeform: Shape 1164">
              <a:extLst>
                <a:ext uri="{FF2B5EF4-FFF2-40B4-BE49-F238E27FC236}">
                  <a16:creationId xmlns:a16="http://schemas.microsoft.com/office/drawing/2014/main" xmlns="" id="{F65868F4-A511-4220-AF5F-5CBC045FAD79}"/>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6" name="Freeform: Shape 1165">
              <a:extLst>
                <a:ext uri="{FF2B5EF4-FFF2-40B4-BE49-F238E27FC236}">
                  <a16:creationId xmlns:a16="http://schemas.microsoft.com/office/drawing/2014/main" xmlns="" id="{A52C4740-7132-4D19-B0D7-FD72973FA3F6}"/>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7" name="Freeform: Shape 1166">
              <a:extLst>
                <a:ext uri="{FF2B5EF4-FFF2-40B4-BE49-F238E27FC236}">
                  <a16:creationId xmlns:a16="http://schemas.microsoft.com/office/drawing/2014/main" xmlns="" id="{F2195E41-6BEA-4936-ACE6-FCA896D132AE}"/>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8" name="Freeform: Shape 1167">
              <a:extLst>
                <a:ext uri="{FF2B5EF4-FFF2-40B4-BE49-F238E27FC236}">
                  <a16:creationId xmlns:a16="http://schemas.microsoft.com/office/drawing/2014/main" xmlns="" id="{059EFCEF-5651-4244-B1DF-A7E26A883C7A}"/>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69" name="Freeform: Shape 1168">
              <a:extLst>
                <a:ext uri="{FF2B5EF4-FFF2-40B4-BE49-F238E27FC236}">
                  <a16:creationId xmlns:a16="http://schemas.microsoft.com/office/drawing/2014/main" xmlns="" id="{89E23B3E-57CB-42EE-8085-5B55287E5DCB}"/>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0" name="Freeform: Shape 1169">
              <a:extLst>
                <a:ext uri="{FF2B5EF4-FFF2-40B4-BE49-F238E27FC236}">
                  <a16:creationId xmlns:a16="http://schemas.microsoft.com/office/drawing/2014/main" xmlns="" id="{D7FA7972-5B1C-469C-8E91-7AE9B3C46F31}"/>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1" name="Freeform: Shape 1170">
              <a:extLst>
                <a:ext uri="{FF2B5EF4-FFF2-40B4-BE49-F238E27FC236}">
                  <a16:creationId xmlns:a16="http://schemas.microsoft.com/office/drawing/2014/main" xmlns="" id="{4822F864-BF89-45FD-BE16-317AB9534C8A}"/>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2" name="Freeform: Shape 1171">
              <a:extLst>
                <a:ext uri="{FF2B5EF4-FFF2-40B4-BE49-F238E27FC236}">
                  <a16:creationId xmlns:a16="http://schemas.microsoft.com/office/drawing/2014/main" xmlns="" id="{18B5EFD6-1A1D-4438-8AF2-F72DEDAF71F9}"/>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3" name="Freeform: Shape 1172">
              <a:extLst>
                <a:ext uri="{FF2B5EF4-FFF2-40B4-BE49-F238E27FC236}">
                  <a16:creationId xmlns:a16="http://schemas.microsoft.com/office/drawing/2014/main" xmlns="" id="{15EF4AF6-11AC-4482-84D0-066304FB53AE}"/>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4" name="Freeform: Shape 1173">
              <a:extLst>
                <a:ext uri="{FF2B5EF4-FFF2-40B4-BE49-F238E27FC236}">
                  <a16:creationId xmlns:a16="http://schemas.microsoft.com/office/drawing/2014/main" xmlns="" id="{074AB83B-45AE-41C7-9531-A937E1958A14}"/>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5" name="Freeform: Shape 1174">
              <a:extLst>
                <a:ext uri="{FF2B5EF4-FFF2-40B4-BE49-F238E27FC236}">
                  <a16:creationId xmlns:a16="http://schemas.microsoft.com/office/drawing/2014/main" xmlns="" id="{C4CAE90E-237F-4F2B-B361-84693A1EC5C2}"/>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6" name="Freeform: Shape 1175">
              <a:extLst>
                <a:ext uri="{FF2B5EF4-FFF2-40B4-BE49-F238E27FC236}">
                  <a16:creationId xmlns:a16="http://schemas.microsoft.com/office/drawing/2014/main" xmlns="" id="{D432EE48-4A54-4160-AB15-EB507DDF96BE}"/>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7" name="Freeform: Shape 1176">
              <a:extLst>
                <a:ext uri="{FF2B5EF4-FFF2-40B4-BE49-F238E27FC236}">
                  <a16:creationId xmlns:a16="http://schemas.microsoft.com/office/drawing/2014/main" xmlns="" id="{11370C40-EB95-4E55-AC1A-1969B8132BF1}"/>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8" name="Freeform: Shape 1177">
              <a:extLst>
                <a:ext uri="{FF2B5EF4-FFF2-40B4-BE49-F238E27FC236}">
                  <a16:creationId xmlns:a16="http://schemas.microsoft.com/office/drawing/2014/main" xmlns="" id="{26AA5B55-4604-42BF-9F47-C8FDCB02AEFA}"/>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79" name="Freeform: Shape 1178">
              <a:extLst>
                <a:ext uri="{FF2B5EF4-FFF2-40B4-BE49-F238E27FC236}">
                  <a16:creationId xmlns:a16="http://schemas.microsoft.com/office/drawing/2014/main" xmlns="" id="{F0B1F1CC-8FDB-40FF-B239-B11AFCCA61EC}"/>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0" name="Freeform: Shape 1179">
              <a:extLst>
                <a:ext uri="{FF2B5EF4-FFF2-40B4-BE49-F238E27FC236}">
                  <a16:creationId xmlns:a16="http://schemas.microsoft.com/office/drawing/2014/main" xmlns="" id="{BC5DE5F9-359B-48B4-A086-6AD74E28E667}"/>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1" name="Freeform: Shape 1180">
              <a:extLst>
                <a:ext uri="{FF2B5EF4-FFF2-40B4-BE49-F238E27FC236}">
                  <a16:creationId xmlns:a16="http://schemas.microsoft.com/office/drawing/2014/main" xmlns="" id="{4D3692E8-8E49-462D-B219-37DBF93E8E83}"/>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2" name="Freeform: Shape 1181">
              <a:extLst>
                <a:ext uri="{FF2B5EF4-FFF2-40B4-BE49-F238E27FC236}">
                  <a16:creationId xmlns:a16="http://schemas.microsoft.com/office/drawing/2014/main" xmlns="" id="{A2766BD1-15E6-451D-992D-A008231E4882}"/>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3" name="Freeform: Shape 1182">
              <a:extLst>
                <a:ext uri="{FF2B5EF4-FFF2-40B4-BE49-F238E27FC236}">
                  <a16:creationId xmlns:a16="http://schemas.microsoft.com/office/drawing/2014/main" xmlns="" id="{FA478E87-A22D-4E07-B697-0F5C8A9E04D9}"/>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4" name="Freeform: Shape 1183">
              <a:extLst>
                <a:ext uri="{FF2B5EF4-FFF2-40B4-BE49-F238E27FC236}">
                  <a16:creationId xmlns:a16="http://schemas.microsoft.com/office/drawing/2014/main" xmlns="" id="{62B0E4EC-CD78-4C86-A00A-28DBEF24120B}"/>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5" name="Freeform: Shape 1184">
              <a:extLst>
                <a:ext uri="{FF2B5EF4-FFF2-40B4-BE49-F238E27FC236}">
                  <a16:creationId xmlns:a16="http://schemas.microsoft.com/office/drawing/2014/main" xmlns="" id="{75E776E3-3463-4DE7-AF14-20507A3082BB}"/>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6" name="Freeform: Shape 1185">
              <a:extLst>
                <a:ext uri="{FF2B5EF4-FFF2-40B4-BE49-F238E27FC236}">
                  <a16:creationId xmlns:a16="http://schemas.microsoft.com/office/drawing/2014/main" xmlns="" id="{3D5D2CBE-1009-4650-9B11-8F2F723AED87}"/>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7" name="Freeform: Shape 1186">
              <a:extLst>
                <a:ext uri="{FF2B5EF4-FFF2-40B4-BE49-F238E27FC236}">
                  <a16:creationId xmlns:a16="http://schemas.microsoft.com/office/drawing/2014/main" xmlns="" id="{4DD4C832-463A-4FA0-AF1A-9D19C4636C42}"/>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8" name="Freeform: Shape 1187">
              <a:extLst>
                <a:ext uri="{FF2B5EF4-FFF2-40B4-BE49-F238E27FC236}">
                  <a16:creationId xmlns:a16="http://schemas.microsoft.com/office/drawing/2014/main" xmlns="" id="{1CB89D78-2147-462E-8CFF-7C05D3A03915}"/>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89" name="Freeform: Shape 1188">
              <a:extLst>
                <a:ext uri="{FF2B5EF4-FFF2-40B4-BE49-F238E27FC236}">
                  <a16:creationId xmlns:a16="http://schemas.microsoft.com/office/drawing/2014/main" xmlns="" id="{004635CB-F5A0-4ACA-83FC-ACE95F7D514D}"/>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0" name="Freeform: Shape 1189">
              <a:extLst>
                <a:ext uri="{FF2B5EF4-FFF2-40B4-BE49-F238E27FC236}">
                  <a16:creationId xmlns:a16="http://schemas.microsoft.com/office/drawing/2014/main" xmlns="" id="{AC0A64C4-25B9-45EB-ADA0-2D413231D382}"/>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1" name="Freeform: Shape 1190">
              <a:extLst>
                <a:ext uri="{FF2B5EF4-FFF2-40B4-BE49-F238E27FC236}">
                  <a16:creationId xmlns:a16="http://schemas.microsoft.com/office/drawing/2014/main" xmlns="" id="{54DD10B0-F411-4460-BB77-5F96232E8D7A}"/>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2" name="Freeform: Shape 1191">
              <a:extLst>
                <a:ext uri="{FF2B5EF4-FFF2-40B4-BE49-F238E27FC236}">
                  <a16:creationId xmlns:a16="http://schemas.microsoft.com/office/drawing/2014/main" xmlns="" id="{EDCCBB68-29A5-424E-B7F6-2D417FA31BBB}"/>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3" name="Freeform: Shape 1192">
              <a:extLst>
                <a:ext uri="{FF2B5EF4-FFF2-40B4-BE49-F238E27FC236}">
                  <a16:creationId xmlns:a16="http://schemas.microsoft.com/office/drawing/2014/main" xmlns="" id="{321C82FE-CBDF-42E3-882D-1C660B5471FE}"/>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4" name="Freeform: Shape 1193">
              <a:extLst>
                <a:ext uri="{FF2B5EF4-FFF2-40B4-BE49-F238E27FC236}">
                  <a16:creationId xmlns:a16="http://schemas.microsoft.com/office/drawing/2014/main" xmlns="" id="{A11620BE-2240-4BF7-9A94-4E08869E502C}"/>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5" name="Freeform: Shape 1194">
              <a:extLst>
                <a:ext uri="{FF2B5EF4-FFF2-40B4-BE49-F238E27FC236}">
                  <a16:creationId xmlns:a16="http://schemas.microsoft.com/office/drawing/2014/main" xmlns="" id="{96F905FD-615E-44F6-A815-8A06B06EA88C}"/>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6" name="Freeform: Shape 1195">
              <a:extLst>
                <a:ext uri="{FF2B5EF4-FFF2-40B4-BE49-F238E27FC236}">
                  <a16:creationId xmlns:a16="http://schemas.microsoft.com/office/drawing/2014/main" xmlns="" id="{0847444A-9FEA-4FCB-80AF-4156C7E5D801}"/>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7" name="Freeform: Shape 1196">
              <a:extLst>
                <a:ext uri="{FF2B5EF4-FFF2-40B4-BE49-F238E27FC236}">
                  <a16:creationId xmlns:a16="http://schemas.microsoft.com/office/drawing/2014/main" xmlns="" id="{659E498C-7A08-48F5-B95F-F78464FDD3FA}"/>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8" name="Freeform: Shape 1197">
              <a:extLst>
                <a:ext uri="{FF2B5EF4-FFF2-40B4-BE49-F238E27FC236}">
                  <a16:creationId xmlns:a16="http://schemas.microsoft.com/office/drawing/2014/main" xmlns="" id="{CC9E728B-9F03-48A7-82AA-D03400B1CD9E}"/>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199" name="Freeform: Shape 1198">
              <a:extLst>
                <a:ext uri="{FF2B5EF4-FFF2-40B4-BE49-F238E27FC236}">
                  <a16:creationId xmlns:a16="http://schemas.microsoft.com/office/drawing/2014/main" xmlns="" id="{ACE1E151-2C08-4C62-9BCA-9C9F4C1A3FCB}"/>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0" name="Freeform: Shape 1199">
              <a:extLst>
                <a:ext uri="{FF2B5EF4-FFF2-40B4-BE49-F238E27FC236}">
                  <a16:creationId xmlns:a16="http://schemas.microsoft.com/office/drawing/2014/main" xmlns="" id="{9B2625B8-4D0F-4941-BA85-631931F03AE1}"/>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1" name="Freeform: Shape 1200">
              <a:extLst>
                <a:ext uri="{FF2B5EF4-FFF2-40B4-BE49-F238E27FC236}">
                  <a16:creationId xmlns:a16="http://schemas.microsoft.com/office/drawing/2014/main" xmlns="" id="{FCCF0AE6-8B2F-430C-BDD7-B299855D566A}"/>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2" name="Freeform: Shape 1201">
              <a:extLst>
                <a:ext uri="{FF2B5EF4-FFF2-40B4-BE49-F238E27FC236}">
                  <a16:creationId xmlns:a16="http://schemas.microsoft.com/office/drawing/2014/main" xmlns="" id="{2EB21FF1-3454-498F-812B-5678F632A2EB}"/>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3" name="Freeform: Shape 1202">
              <a:extLst>
                <a:ext uri="{FF2B5EF4-FFF2-40B4-BE49-F238E27FC236}">
                  <a16:creationId xmlns:a16="http://schemas.microsoft.com/office/drawing/2014/main" xmlns="" id="{E33107BE-709E-4ADF-A9DB-011AB90562BF}"/>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4" name="Freeform: Shape 1203">
              <a:extLst>
                <a:ext uri="{FF2B5EF4-FFF2-40B4-BE49-F238E27FC236}">
                  <a16:creationId xmlns:a16="http://schemas.microsoft.com/office/drawing/2014/main" xmlns="" id="{2D776B33-DD8D-4B49-9A38-B3F4ADA10AD7}"/>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5" name="Freeform: Shape 1204">
              <a:extLst>
                <a:ext uri="{FF2B5EF4-FFF2-40B4-BE49-F238E27FC236}">
                  <a16:creationId xmlns:a16="http://schemas.microsoft.com/office/drawing/2014/main" xmlns="" id="{F6485AC1-34D3-49BB-83F4-CF0DD68884C4}"/>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6" name="Freeform: Shape 1205">
              <a:extLst>
                <a:ext uri="{FF2B5EF4-FFF2-40B4-BE49-F238E27FC236}">
                  <a16:creationId xmlns:a16="http://schemas.microsoft.com/office/drawing/2014/main" xmlns="" id="{11AF9CC2-A6C0-45A3-9765-FE70AC450C3D}"/>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7" name="Freeform: Shape 1206">
              <a:extLst>
                <a:ext uri="{FF2B5EF4-FFF2-40B4-BE49-F238E27FC236}">
                  <a16:creationId xmlns:a16="http://schemas.microsoft.com/office/drawing/2014/main" xmlns="" id="{4E9B7960-F0F8-4DED-81CE-59D7AC88555E}"/>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8" name="Freeform: Shape 1207">
              <a:extLst>
                <a:ext uri="{FF2B5EF4-FFF2-40B4-BE49-F238E27FC236}">
                  <a16:creationId xmlns:a16="http://schemas.microsoft.com/office/drawing/2014/main" xmlns="" id="{B7CA380F-97CD-4350-99FC-64E5217D2EE4}"/>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09" name="Freeform: Shape 1208">
              <a:extLst>
                <a:ext uri="{FF2B5EF4-FFF2-40B4-BE49-F238E27FC236}">
                  <a16:creationId xmlns:a16="http://schemas.microsoft.com/office/drawing/2014/main" xmlns="" id="{6F4BFE36-8D9A-49BE-9372-9D8B8A4F3340}"/>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0" name="Freeform: Shape 1209">
              <a:extLst>
                <a:ext uri="{FF2B5EF4-FFF2-40B4-BE49-F238E27FC236}">
                  <a16:creationId xmlns:a16="http://schemas.microsoft.com/office/drawing/2014/main" xmlns="" id="{184ECA3D-93EF-4F65-B108-7170AA63A563}"/>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1" name="Freeform: Shape 1210">
              <a:extLst>
                <a:ext uri="{FF2B5EF4-FFF2-40B4-BE49-F238E27FC236}">
                  <a16:creationId xmlns:a16="http://schemas.microsoft.com/office/drawing/2014/main" xmlns="" id="{1CD6BD79-B11A-4C16-8DFA-2180E15B7A35}"/>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2" name="Freeform: Shape 1211">
              <a:extLst>
                <a:ext uri="{FF2B5EF4-FFF2-40B4-BE49-F238E27FC236}">
                  <a16:creationId xmlns:a16="http://schemas.microsoft.com/office/drawing/2014/main" xmlns="" id="{2BE64431-51CF-4139-9233-DFAB6030A270}"/>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3" name="Freeform: Shape 1212">
              <a:extLst>
                <a:ext uri="{FF2B5EF4-FFF2-40B4-BE49-F238E27FC236}">
                  <a16:creationId xmlns:a16="http://schemas.microsoft.com/office/drawing/2014/main" xmlns="" id="{1EB67B53-35F6-4A28-8346-80DC830D9F5F}"/>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4" name="Freeform: Shape 1213">
              <a:extLst>
                <a:ext uri="{FF2B5EF4-FFF2-40B4-BE49-F238E27FC236}">
                  <a16:creationId xmlns:a16="http://schemas.microsoft.com/office/drawing/2014/main" xmlns="" id="{389D5647-7F78-4875-903C-672395E4FC70}"/>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5" name="Freeform: Shape 1214">
              <a:extLst>
                <a:ext uri="{FF2B5EF4-FFF2-40B4-BE49-F238E27FC236}">
                  <a16:creationId xmlns:a16="http://schemas.microsoft.com/office/drawing/2014/main" xmlns="" id="{A8A86FE8-BACE-499D-B9C5-930555609F82}"/>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6" name="Freeform: Shape 1215">
              <a:extLst>
                <a:ext uri="{FF2B5EF4-FFF2-40B4-BE49-F238E27FC236}">
                  <a16:creationId xmlns:a16="http://schemas.microsoft.com/office/drawing/2014/main" xmlns="" id="{849F7739-9DFE-4002-A235-876A83B3C969}"/>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7" name="Freeform: Shape 1216">
              <a:extLst>
                <a:ext uri="{FF2B5EF4-FFF2-40B4-BE49-F238E27FC236}">
                  <a16:creationId xmlns:a16="http://schemas.microsoft.com/office/drawing/2014/main" xmlns="" id="{8F125E43-4712-4CD8-B63A-867FD5DBD3E4}"/>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8" name="Freeform: Shape 1217">
              <a:extLst>
                <a:ext uri="{FF2B5EF4-FFF2-40B4-BE49-F238E27FC236}">
                  <a16:creationId xmlns:a16="http://schemas.microsoft.com/office/drawing/2014/main" xmlns="" id="{81305313-6A45-43DD-A541-8AF6E23E473B}"/>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19" name="Freeform: Shape 1218">
              <a:extLst>
                <a:ext uri="{FF2B5EF4-FFF2-40B4-BE49-F238E27FC236}">
                  <a16:creationId xmlns:a16="http://schemas.microsoft.com/office/drawing/2014/main" xmlns="" id="{884BE971-CE54-442A-9F3D-A025E1F69DA4}"/>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0" name="Freeform: Shape 1219">
              <a:extLst>
                <a:ext uri="{FF2B5EF4-FFF2-40B4-BE49-F238E27FC236}">
                  <a16:creationId xmlns:a16="http://schemas.microsoft.com/office/drawing/2014/main" xmlns="" id="{8CC6A5C0-220D-41E0-AC28-7D359576ABCC}"/>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1" name="Freeform: Shape 1220">
              <a:extLst>
                <a:ext uri="{FF2B5EF4-FFF2-40B4-BE49-F238E27FC236}">
                  <a16:creationId xmlns:a16="http://schemas.microsoft.com/office/drawing/2014/main" xmlns="" id="{D451D821-933F-4F91-A10B-DC96668BBAC7}"/>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2" name="Freeform: Shape 1221">
              <a:extLst>
                <a:ext uri="{FF2B5EF4-FFF2-40B4-BE49-F238E27FC236}">
                  <a16:creationId xmlns:a16="http://schemas.microsoft.com/office/drawing/2014/main" xmlns="" id="{D2AA5F71-6286-4F19-AA6D-26D933ECA7A2}"/>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3" name="Freeform: Shape 1222">
              <a:extLst>
                <a:ext uri="{FF2B5EF4-FFF2-40B4-BE49-F238E27FC236}">
                  <a16:creationId xmlns:a16="http://schemas.microsoft.com/office/drawing/2014/main" xmlns="" id="{652AE10B-6A6C-4FEC-B468-DE357B534332}"/>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4" name="Freeform: Shape 1223">
              <a:extLst>
                <a:ext uri="{FF2B5EF4-FFF2-40B4-BE49-F238E27FC236}">
                  <a16:creationId xmlns:a16="http://schemas.microsoft.com/office/drawing/2014/main" xmlns="" id="{682BA3A7-896B-462A-88A3-772F581644D8}"/>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5" name="Freeform: Shape 1224">
              <a:extLst>
                <a:ext uri="{FF2B5EF4-FFF2-40B4-BE49-F238E27FC236}">
                  <a16:creationId xmlns:a16="http://schemas.microsoft.com/office/drawing/2014/main" xmlns="" id="{1347DBEC-916E-46C7-A874-2EB2647BC552}"/>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6" name="Freeform: Shape 1225">
              <a:extLst>
                <a:ext uri="{FF2B5EF4-FFF2-40B4-BE49-F238E27FC236}">
                  <a16:creationId xmlns:a16="http://schemas.microsoft.com/office/drawing/2014/main" xmlns="" id="{76468C25-2010-4295-B767-32AE1E40F3EF}"/>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7" name="Freeform: Shape 1226">
              <a:extLst>
                <a:ext uri="{FF2B5EF4-FFF2-40B4-BE49-F238E27FC236}">
                  <a16:creationId xmlns:a16="http://schemas.microsoft.com/office/drawing/2014/main" xmlns="" id="{BF5FF021-BEA0-4676-A208-0AAD43B3CE5E}"/>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8" name="Freeform: Shape 1227">
              <a:extLst>
                <a:ext uri="{FF2B5EF4-FFF2-40B4-BE49-F238E27FC236}">
                  <a16:creationId xmlns:a16="http://schemas.microsoft.com/office/drawing/2014/main" xmlns="" id="{A16A541C-2D10-44B8-A2A8-77247DD7CEF1}"/>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29" name="Freeform: Shape 1228">
              <a:extLst>
                <a:ext uri="{FF2B5EF4-FFF2-40B4-BE49-F238E27FC236}">
                  <a16:creationId xmlns:a16="http://schemas.microsoft.com/office/drawing/2014/main" xmlns="" id="{7C544C04-F61E-4D48-BD54-5C149B6CCC43}"/>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0" name="Freeform: Shape 1229">
              <a:extLst>
                <a:ext uri="{FF2B5EF4-FFF2-40B4-BE49-F238E27FC236}">
                  <a16:creationId xmlns:a16="http://schemas.microsoft.com/office/drawing/2014/main" xmlns="" id="{342FA4AD-DEBB-4FB8-91D5-4A4BB4A6B11F}"/>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1" name="Freeform: Shape 1230">
              <a:extLst>
                <a:ext uri="{FF2B5EF4-FFF2-40B4-BE49-F238E27FC236}">
                  <a16:creationId xmlns:a16="http://schemas.microsoft.com/office/drawing/2014/main" xmlns="" id="{39746EB7-9343-4A1F-BB0E-5D6A05B1FB80}"/>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2" name="Freeform: Shape 1231">
              <a:extLst>
                <a:ext uri="{FF2B5EF4-FFF2-40B4-BE49-F238E27FC236}">
                  <a16:creationId xmlns:a16="http://schemas.microsoft.com/office/drawing/2014/main" xmlns="" id="{81D08AD2-A16A-4816-9DB0-94D96888DAE3}"/>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3" name="Freeform: Shape 1232">
              <a:extLst>
                <a:ext uri="{FF2B5EF4-FFF2-40B4-BE49-F238E27FC236}">
                  <a16:creationId xmlns:a16="http://schemas.microsoft.com/office/drawing/2014/main" xmlns="" id="{91787224-B209-4AE3-9EE7-1EFBAC140F2E}"/>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4" name="Freeform: Shape 1233">
              <a:extLst>
                <a:ext uri="{FF2B5EF4-FFF2-40B4-BE49-F238E27FC236}">
                  <a16:creationId xmlns:a16="http://schemas.microsoft.com/office/drawing/2014/main" xmlns="" id="{6197CC02-04FA-4FC8-B323-2C63E9FA40FC}"/>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5" name="Freeform: Shape 1234">
              <a:extLst>
                <a:ext uri="{FF2B5EF4-FFF2-40B4-BE49-F238E27FC236}">
                  <a16:creationId xmlns:a16="http://schemas.microsoft.com/office/drawing/2014/main" xmlns="" id="{70653D36-3B12-4B7A-91C1-ECC9B163E005}"/>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6" name="Freeform: Shape 1235">
              <a:extLst>
                <a:ext uri="{FF2B5EF4-FFF2-40B4-BE49-F238E27FC236}">
                  <a16:creationId xmlns:a16="http://schemas.microsoft.com/office/drawing/2014/main" xmlns="" id="{48A72523-06B2-4877-A335-4D9AE62B61E9}"/>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7" name="Freeform: Shape 1236">
              <a:extLst>
                <a:ext uri="{FF2B5EF4-FFF2-40B4-BE49-F238E27FC236}">
                  <a16:creationId xmlns:a16="http://schemas.microsoft.com/office/drawing/2014/main" xmlns="" id="{AEAD1E54-C332-47AB-8E27-99B0668E1433}"/>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8" name="Freeform: Shape 1237">
              <a:extLst>
                <a:ext uri="{FF2B5EF4-FFF2-40B4-BE49-F238E27FC236}">
                  <a16:creationId xmlns:a16="http://schemas.microsoft.com/office/drawing/2014/main" xmlns="" id="{C282D072-4839-449F-AE47-2B7DE2F46D9C}"/>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39" name="Freeform: Shape 1238">
              <a:extLst>
                <a:ext uri="{FF2B5EF4-FFF2-40B4-BE49-F238E27FC236}">
                  <a16:creationId xmlns:a16="http://schemas.microsoft.com/office/drawing/2014/main" xmlns="" id="{7585C6C3-FB18-4E69-89F8-914BB34E5E2F}"/>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0" name="Freeform: Shape 1239">
              <a:extLst>
                <a:ext uri="{FF2B5EF4-FFF2-40B4-BE49-F238E27FC236}">
                  <a16:creationId xmlns:a16="http://schemas.microsoft.com/office/drawing/2014/main" xmlns="" id="{B993A0A1-BD25-4768-BF3F-C48729ABE27F}"/>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1" name="Freeform: Shape 1240">
              <a:extLst>
                <a:ext uri="{FF2B5EF4-FFF2-40B4-BE49-F238E27FC236}">
                  <a16:creationId xmlns:a16="http://schemas.microsoft.com/office/drawing/2014/main" xmlns="" id="{785DAD5B-B2E2-4055-8581-378014E77519}"/>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2" name="Freeform: Shape 1241">
              <a:extLst>
                <a:ext uri="{FF2B5EF4-FFF2-40B4-BE49-F238E27FC236}">
                  <a16:creationId xmlns:a16="http://schemas.microsoft.com/office/drawing/2014/main" xmlns="" id="{C647F4E9-58E8-4F09-B3C5-789D3C15B43C}"/>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3" name="Freeform: Shape 1242">
              <a:extLst>
                <a:ext uri="{FF2B5EF4-FFF2-40B4-BE49-F238E27FC236}">
                  <a16:creationId xmlns:a16="http://schemas.microsoft.com/office/drawing/2014/main" xmlns="" id="{677DD548-F2CB-4A22-9DF9-C6E6DA579110}"/>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4" name="Freeform: Shape 1243">
              <a:extLst>
                <a:ext uri="{FF2B5EF4-FFF2-40B4-BE49-F238E27FC236}">
                  <a16:creationId xmlns:a16="http://schemas.microsoft.com/office/drawing/2014/main" xmlns="" id="{A199572A-F48C-412D-B3D2-7FB4B3AD60B8}"/>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5" name="Freeform: Shape 1244">
              <a:extLst>
                <a:ext uri="{FF2B5EF4-FFF2-40B4-BE49-F238E27FC236}">
                  <a16:creationId xmlns:a16="http://schemas.microsoft.com/office/drawing/2014/main" xmlns="" id="{B1C2452C-A7D5-4748-A623-AD0739137858}"/>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6" name="Freeform: Shape 1245">
              <a:extLst>
                <a:ext uri="{FF2B5EF4-FFF2-40B4-BE49-F238E27FC236}">
                  <a16:creationId xmlns:a16="http://schemas.microsoft.com/office/drawing/2014/main" xmlns="" id="{3CE2A5FD-6368-4903-B471-28A0692FDD21}"/>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7" name="Freeform: Shape 1246">
              <a:extLst>
                <a:ext uri="{FF2B5EF4-FFF2-40B4-BE49-F238E27FC236}">
                  <a16:creationId xmlns:a16="http://schemas.microsoft.com/office/drawing/2014/main" xmlns="" id="{3BF647A7-2D69-41F2-BB86-F3FEA1BFC5C6}"/>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8" name="Freeform: Shape 1247">
              <a:extLst>
                <a:ext uri="{FF2B5EF4-FFF2-40B4-BE49-F238E27FC236}">
                  <a16:creationId xmlns:a16="http://schemas.microsoft.com/office/drawing/2014/main" xmlns="" id="{C6A34C0D-7666-4E81-9C8A-37F4B3883125}"/>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49" name="Freeform: Shape 1248">
              <a:extLst>
                <a:ext uri="{FF2B5EF4-FFF2-40B4-BE49-F238E27FC236}">
                  <a16:creationId xmlns:a16="http://schemas.microsoft.com/office/drawing/2014/main" xmlns="" id="{C2BB6BB8-EF81-4E4A-9EBF-21A617D6C8DC}"/>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0" name="Freeform: Shape 1249">
              <a:extLst>
                <a:ext uri="{FF2B5EF4-FFF2-40B4-BE49-F238E27FC236}">
                  <a16:creationId xmlns:a16="http://schemas.microsoft.com/office/drawing/2014/main" xmlns="" id="{D9EF6FE1-011E-4357-9E43-EB61F7925020}"/>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1" name="Freeform: Shape 1250">
              <a:extLst>
                <a:ext uri="{FF2B5EF4-FFF2-40B4-BE49-F238E27FC236}">
                  <a16:creationId xmlns:a16="http://schemas.microsoft.com/office/drawing/2014/main" xmlns="" id="{BF5B7D84-3FFD-4645-84EE-47B2B672851D}"/>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2" name="Freeform: Shape 1251">
              <a:extLst>
                <a:ext uri="{FF2B5EF4-FFF2-40B4-BE49-F238E27FC236}">
                  <a16:creationId xmlns:a16="http://schemas.microsoft.com/office/drawing/2014/main" xmlns="" id="{0E8008AB-912D-4F7A-B551-AFB9328D014C}"/>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3" name="Freeform: Shape 1252">
              <a:extLst>
                <a:ext uri="{FF2B5EF4-FFF2-40B4-BE49-F238E27FC236}">
                  <a16:creationId xmlns:a16="http://schemas.microsoft.com/office/drawing/2014/main" xmlns="" id="{69C6E911-5402-44F3-AF2A-329336125E7F}"/>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4" name="Freeform: Shape 1253">
              <a:extLst>
                <a:ext uri="{FF2B5EF4-FFF2-40B4-BE49-F238E27FC236}">
                  <a16:creationId xmlns:a16="http://schemas.microsoft.com/office/drawing/2014/main" xmlns="" id="{3D8988D4-39C6-40CF-A4CB-6D95FC6A96BF}"/>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5" name="Freeform: Shape 1254">
              <a:extLst>
                <a:ext uri="{FF2B5EF4-FFF2-40B4-BE49-F238E27FC236}">
                  <a16:creationId xmlns:a16="http://schemas.microsoft.com/office/drawing/2014/main" xmlns="" id="{F62C3CD4-715C-4C55-824F-FC762641C004}"/>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6" name="Freeform: Shape 1255">
              <a:extLst>
                <a:ext uri="{FF2B5EF4-FFF2-40B4-BE49-F238E27FC236}">
                  <a16:creationId xmlns:a16="http://schemas.microsoft.com/office/drawing/2014/main" xmlns="" id="{CC22158E-9327-413E-AAAB-14787A59D6BB}"/>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7" name="Freeform: Shape 1256">
              <a:extLst>
                <a:ext uri="{FF2B5EF4-FFF2-40B4-BE49-F238E27FC236}">
                  <a16:creationId xmlns:a16="http://schemas.microsoft.com/office/drawing/2014/main" xmlns="" id="{B3605A7D-5D5E-42DB-9905-DC45515BDCFC}"/>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8" name="Freeform: Shape 1257">
              <a:extLst>
                <a:ext uri="{FF2B5EF4-FFF2-40B4-BE49-F238E27FC236}">
                  <a16:creationId xmlns:a16="http://schemas.microsoft.com/office/drawing/2014/main" xmlns="" id="{F08EF3AC-6C9E-4C4B-A7F8-A3F98E1F0C3B}"/>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59" name="Freeform: Shape 1258">
              <a:extLst>
                <a:ext uri="{FF2B5EF4-FFF2-40B4-BE49-F238E27FC236}">
                  <a16:creationId xmlns:a16="http://schemas.microsoft.com/office/drawing/2014/main" xmlns="" id="{9040E2FA-0436-4023-B859-9F783DC937B9}"/>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0" name="Freeform: Shape 1259">
              <a:extLst>
                <a:ext uri="{FF2B5EF4-FFF2-40B4-BE49-F238E27FC236}">
                  <a16:creationId xmlns:a16="http://schemas.microsoft.com/office/drawing/2014/main" xmlns="" id="{D5AB85FF-8BF0-464A-9DF6-9F7340CDF824}"/>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1" name="Freeform: Shape 1260">
              <a:extLst>
                <a:ext uri="{FF2B5EF4-FFF2-40B4-BE49-F238E27FC236}">
                  <a16:creationId xmlns:a16="http://schemas.microsoft.com/office/drawing/2014/main" xmlns="" id="{40671DB2-DE4E-4AD4-BBE0-BD628C489D6D}"/>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2" name="Freeform: Shape 1261">
              <a:extLst>
                <a:ext uri="{FF2B5EF4-FFF2-40B4-BE49-F238E27FC236}">
                  <a16:creationId xmlns:a16="http://schemas.microsoft.com/office/drawing/2014/main" xmlns="" id="{58F7EC73-BB7D-47D7-8FC6-1DA5FEC14754}"/>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3" name="Freeform: Shape 1262">
              <a:extLst>
                <a:ext uri="{FF2B5EF4-FFF2-40B4-BE49-F238E27FC236}">
                  <a16:creationId xmlns:a16="http://schemas.microsoft.com/office/drawing/2014/main" xmlns="" id="{8C5EDBB1-D200-452A-97E7-18C5B0980337}"/>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4" name="Freeform: Shape 1263">
              <a:extLst>
                <a:ext uri="{FF2B5EF4-FFF2-40B4-BE49-F238E27FC236}">
                  <a16:creationId xmlns:a16="http://schemas.microsoft.com/office/drawing/2014/main" xmlns="" id="{BE4E09E6-F55A-4345-99F2-730A656772DA}"/>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5" name="Freeform: Shape 1264">
              <a:extLst>
                <a:ext uri="{FF2B5EF4-FFF2-40B4-BE49-F238E27FC236}">
                  <a16:creationId xmlns:a16="http://schemas.microsoft.com/office/drawing/2014/main" xmlns="" id="{0FF52346-997C-4A8B-856F-5E42F715F7E2}"/>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6" name="Freeform: Shape 1265">
              <a:extLst>
                <a:ext uri="{FF2B5EF4-FFF2-40B4-BE49-F238E27FC236}">
                  <a16:creationId xmlns:a16="http://schemas.microsoft.com/office/drawing/2014/main" xmlns="" id="{B36CD514-9576-419A-9D7A-6A38A672F71F}"/>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7" name="Freeform: Shape 1266">
              <a:extLst>
                <a:ext uri="{FF2B5EF4-FFF2-40B4-BE49-F238E27FC236}">
                  <a16:creationId xmlns:a16="http://schemas.microsoft.com/office/drawing/2014/main" xmlns="" id="{86CCB624-DEF0-4D43-A7D3-C550903E1EE8}"/>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8" name="Freeform: Shape 1267">
              <a:extLst>
                <a:ext uri="{FF2B5EF4-FFF2-40B4-BE49-F238E27FC236}">
                  <a16:creationId xmlns:a16="http://schemas.microsoft.com/office/drawing/2014/main" xmlns="" id="{DD7CC5F1-BC1C-4483-B280-6F377024644B}"/>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69" name="Freeform: Shape 1268">
              <a:extLst>
                <a:ext uri="{FF2B5EF4-FFF2-40B4-BE49-F238E27FC236}">
                  <a16:creationId xmlns:a16="http://schemas.microsoft.com/office/drawing/2014/main" xmlns="" id="{D6AE9C81-CB4E-4803-B449-1DAA4186D0EA}"/>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0" name="Freeform: Shape 1269">
              <a:extLst>
                <a:ext uri="{FF2B5EF4-FFF2-40B4-BE49-F238E27FC236}">
                  <a16:creationId xmlns:a16="http://schemas.microsoft.com/office/drawing/2014/main" xmlns="" id="{3350A110-C6E5-4EC8-AD96-AD7F84C75679}"/>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1" name="Freeform: Shape 1270">
              <a:extLst>
                <a:ext uri="{FF2B5EF4-FFF2-40B4-BE49-F238E27FC236}">
                  <a16:creationId xmlns:a16="http://schemas.microsoft.com/office/drawing/2014/main" xmlns="" id="{48326F13-3ACB-404C-908A-FCB9129EA87F}"/>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2" name="Freeform: Shape 1271">
              <a:extLst>
                <a:ext uri="{FF2B5EF4-FFF2-40B4-BE49-F238E27FC236}">
                  <a16:creationId xmlns:a16="http://schemas.microsoft.com/office/drawing/2014/main" xmlns="" id="{BC387EE9-196E-4DAD-AD44-DB39D5764B6E}"/>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3" name="Freeform: Shape 1272">
              <a:extLst>
                <a:ext uri="{FF2B5EF4-FFF2-40B4-BE49-F238E27FC236}">
                  <a16:creationId xmlns:a16="http://schemas.microsoft.com/office/drawing/2014/main" xmlns="" id="{45E35146-18E4-413D-A854-02F457D314D1}"/>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4" name="Freeform: Shape 1273">
              <a:extLst>
                <a:ext uri="{FF2B5EF4-FFF2-40B4-BE49-F238E27FC236}">
                  <a16:creationId xmlns:a16="http://schemas.microsoft.com/office/drawing/2014/main" xmlns="" id="{9136F3D5-22E6-4061-B16C-46867A5DF55E}"/>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5" name="Freeform: Shape 1274">
              <a:extLst>
                <a:ext uri="{FF2B5EF4-FFF2-40B4-BE49-F238E27FC236}">
                  <a16:creationId xmlns:a16="http://schemas.microsoft.com/office/drawing/2014/main" xmlns="" id="{AD60DFA1-2598-4E86-B438-AFE928E2986B}"/>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6" name="Freeform: Shape 1275">
              <a:extLst>
                <a:ext uri="{FF2B5EF4-FFF2-40B4-BE49-F238E27FC236}">
                  <a16:creationId xmlns:a16="http://schemas.microsoft.com/office/drawing/2014/main" xmlns="" id="{036091CB-0776-418C-8A9C-968A1EB71D26}"/>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7" name="Freeform: Shape 1276">
              <a:extLst>
                <a:ext uri="{FF2B5EF4-FFF2-40B4-BE49-F238E27FC236}">
                  <a16:creationId xmlns:a16="http://schemas.microsoft.com/office/drawing/2014/main" xmlns="" id="{A9343E45-49B1-453B-80E0-84EF44D682C9}"/>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8" name="Freeform: Shape 1277">
              <a:extLst>
                <a:ext uri="{FF2B5EF4-FFF2-40B4-BE49-F238E27FC236}">
                  <a16:creationId xmlns:a16="http://schemas.microsoft.com/office/drawing/2014/main" xmlns="" id="{B7A07651-CFE7-455D-B5AA-141B3365A28F}"/>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79" name="Freeform: Shape 1278">
              <a:extLst>
                <a:ext uri="{FF2B5EF4-FFF2-40B4-BE49-F238E27FC236}">
                  <a16:creationId xmlns:a16="http://schemas.microsoft.com/office/drawing/2014/main" xmlns="" id="{E1C70E01-76AE-4124-8894-BF09949CFF5A}"/>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0" name="Freeform: Shape 1279">
              <a:extLst>
                <a:ext uri="{FF2B5EF4-FFF2-40B4-BE49-F238E27FC236}">
                  <a16:creationId xmlns:a16="http://schemas.microsoft.com/office/drawing/2014/main" xmlns="" id="{E52473CA-BB96-4409-98B8-75A1326EEE42}"/>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1" name="Freeform: Shape 1280">
              <a:extLst>
                <a:ext uri="{FF2B5EF4-FFF2-40B4-BE49-F238E27FC236}">
                  <a16:creationId xmlns:a16="http://schemas.microsoft.com/office/drawing/2014/main" xmlns="" id="{B6323CAD-A806-4709-BAC0-397E94F23400}"/>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2" name="Freeform: Shape 1281">
              <a:extLst>
                <a:ext uri="{FF2B5EF4-FFF2-40B4-BE49-F238E27FC236}">
                  <a16:creationId xmlns:a16="http://schemas.microsoft.com/office/drawing/2014/main" xmlns="" id="{EAE5013A-7067-4AF7-9651-96078100725A}"/>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3" name="Freeform: Shape 1282">
              <a:extLst>
                <a:ext uri="{FF2B5EF4-FFF2-40B4-BE49-F238E27FC236}">
                  <a16:creationId xmlns:a16="http://schemas.microsoft.com/office/drawing/2014/main" xmlns="" id="{D03C3EBA-9514-47B5-AA3A-F0BDCA7D883C}"/>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4" name="Freeform: Shape 1283">
              <a:extLst>
                <a:ext uri="{FF2B5EF4-FFF2-40B4-BE49-F238E27FC236}">
                  <a16:creationId xmlns:a16="http://schemas.microsoft.com/office/drawing/2014/main" xmlns="" id="{C68715EA-CA84-42FC-9EA7-D4C766629DD7}"/>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285" name="Group 1284">
            <a:extLst>
              <a:ext uri="{FF2B5EF4-FFF2-40B4-BE49-F238E27FC236}">
                <a16:creationId xmlns:a16="http://schemas.microsoft.com/office/drawing/2014/main" xmlns="" id="{B00B20CC-A58B-4AAF-B6D8-FA7DB456A881}"/>
              </a:ext>
            </a:extLst>
          </p:cNvPr>
          <p:cNvGrpSpPr/>
          <p:nvPr/>
        </p:nvGrpSpPr>
        <p:grpSpPr>
          <a:xfrm flipH="1">
            <a:off x="7074204" y="881745"/>
            <a:ext cx="224583" cy="305198"/>
            <a:chOff x="4708260" y="456723"/>
            <a:chExt cx="659554" cy="896303"/>
          </a:xfrm>
        </p:grpSpPr>
        <p:sp>
          <p:nvSpPr>
            <p:cNvPr id="1286" name="Freeform: Shape 1285">
              <a:extLst>
                <a:ext uri="{FF2B5EF4-FFF2-40B4-BE49-F238E27FC236}">
                  <a16:creationId xmlns:a16="http://schemas.microsoft.com/office/drawing/2014/main" xmlns="" id="{5A1FEB8C-8F84-428B-9983-884A0441535F}"/>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7" name="Freeform: Shape 1286">
              <a:extLst>
                <a:ext uri="{FF2B5EF4-FFF2-40B4-BE49-F238E27FC236}">
                  <a16:creationId xmlns:a16="http://schemas.microsoft.com/office/drawing/2014/main" xmlns="" id="{6B9E397A-FB03-451C-B9E8-5029C1C2DD3D}"/>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8" name="Freeform: Shape 1287">
              <a:extLst>
                <a:ext uri="{FF2B5EF4-FFF2-40B4-BE49-F238E27FC236}">
                  <a16:creationId xmlns:a16="http://schemas.microsoft.com/office/drawing/2014/main" xmlns="" id="{E22EA46B-9727-4848-BAF6-1AD69C30F1EF}"/>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89" name="Freeform: Shape 1288">
              <a:extLst>
                <a:ext uri="{FF2B5EF4-FFF2-40B4-BE49-F238E27FC236}">
                  <a16:creationId xmlns:a16="http://schemas.microsoft.com/office/drawing/2014/main" xmlns="" id="{9F1B4C29-0094-4775-AF76-37A4ADBA4C71}"/>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0" name="Freeform: Shape 1289">
              <a:extLst>
                <a:ext uri="{FF2B5EF4-FFF2-40B4-BE49-F238E27FC236}">
                  <a16:creationId xmlns:a16="http://schemas.microsoft.com/office/drawing/2014/main" xmlns="" id="{F243DA34-F6A3-47FB-8815-4617F0E43A17}"/>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1" name="Freeform: Shape 1290">
              <a:extLst>
                <a:ext uri="{FF2B5EF4-FFF2-40B4-BE49-F238E27FC236}">
                  <a16:creationId xmlns:a16="http://schemas.microsoft.com/office/drawing/2014/main" xmlns="" id="{C76394D5-A6B0-430A-8018-9811DC4D0684}"/>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2" name="Freeform: Shape 1291">
              <a:extLst>
                <a:ext uri="{FF2B5EF4-FFF2-40B4-BE49-F238E27FC236}">
                  <a16:creationId xmlns:a16="http://schemas.microsoft.com/office/drawing/2014/main" xmlns="" id="{AC4FC71B-090C-46FD-9534-118525A023F5}"/>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3" name="Freeform: Shape 1292">
              <a:extLst>
                <a:ext uri="{FF2B5EF4-FFF2-40B4-BE49-F238E27FC236}">
                  <a16:creationId xmlns:a16="http://schemas.microsoft.com/office/drawing/2014/main" xmlns="" id="{F1F3605A-FFD7-489F-B46E-7CC285F87D2A}"/>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4" name="Freeform: Shape 1293">
              <a:extLst>
                <a:ext uri="{FF2B5EF4-FFF2-40B4-BE49-F238E27FC236}">
                  <a16:creationId xmlns:a16="http://schemas.microsoft.com/office/drawing/2014/main" xmlns="" id="{BC599027-FCCD-41C7-9FF4-B2E8BEB2B400}"/>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5" name="Freeform: Shape 1294">
              <a:extLst>
                <a:ext uri="{FF2B5EF4-FFF2-40B4-BE49-F238E27FC236}">
                  <a16:creationId xmlns:a16="http://schemas.microsoft.com/office/drawing/2014/main" xmlns="" id="{63FDB707-F64D-455F-969E-4539CBE9884B}"/>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6" name="Freeform: Shape 1295">
              <a:extLst>
                <a:ext uri="{FF2B5EF4-FFF2-40B4-BE49-F238E27FC236}">
                  <a16:creationId xmlns:a16="http://schemas.microsoft.com/office/drawing/2014/main" xmlns="" id="{9D0E696B-016D-4A8D-84B6-7CC7545C5658}"/>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7" name="Freeform: Shape 1296">
              <a:extLst>
                <a:ext uri="{FF2B5EF4-FFF2-40B4-BE49-F238E27FC236}">
                  <a16:creationId xmlns:a16="http://schemas.microsoft.com/office/drawing/2014/main" xmlns="" id="{BD00DAB0-478A-413F-A5F7-B48CADE266AA}"/>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8" name="Freeform: Shape 1297">
              <a:extLst>
                <a:ext uri="{FF2B5EF4-FFF2-40B4-BE49-F238E27FC236}">
                  <a16:creationId xmlns:a16="http://schemas.microsoft.com/office/drawing/2014/main" xmlns="" id="{AFFDE132-8F35-4F13-A83C-24E1E426A7CB}"/>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299" name="Freeform: Shape 1298">
              <a:extLst>
                <a:ext uri="{FF2B5EF4-FFF2-40B4-BE49-F238E27FC236}">
                  <a16:creationId xmlns:a16="http://schemas.microsoft.com/office/drawing/2014/main" xmlns="" id="{9CE4F627-A834-417B-AC9B-F5BB884E3F6D}"/>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0" name="Freeform: Shape 1299">
              <a:extLst>
                <a:ext uri="{FF2B5EF4-FFF2-40B4-BE49-F238E27FC236}">
                  <a16:creationId xmlns:a16="http://schemas.microsoft.com/office/drawing/2014/main" xmlns="" id="{6148D1A5-9729-4741-877D-E2C49D121045}"/>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1" name="Freeform: Shape 1300">
              <a:extLst>
                <a:ext uri="{FF2B5EF4-FFF2-40B4-BE49-F238E27FC236}">
                  <a16:creationId xmlns:a16="http://schemas.microsoft.com/office/drawing/2014/main" xmlns="" id="{9A6A871B-6665-4D5D-B13E-FEDBD608E4EC}"/>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2" name="Freeform: Shape 1301">
              <a:extLst>
                <a:ext uri="{FF2B5EF4-FFF2-40B4-BE49-F238E27FC236}">
                  <a16:creationId xmlns:a16="http://schemas.microsoft.com/office/drawing/2014/main" xmlns="" id="{8E2393D5-C639-41EC-8A97-18B5CF73426E}"/>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3" name="Freeform: Shape 1302">
              <a:extLst>
                <a:ext uri="{FF2B5EF4-FFF2-40B4-BE49-F238E27FC236}">
                  <a16:creationId xmlns:a16="http://schemas.microsoft.com/office/drawing/2014/main" xmlns="" id="{8F2DD211-76E0-4920-A560-39C4FC7767C0}"/>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4" name="Freeform: Shape 1303">
              <a:extLst>
                <a:ext uri="{FF2B5EF4-FFF2-40B4-BE49-F238E27FC236}">
                  <a16:creationId xmlns:a16="http://schemas.microsoft.com/office/drawing/2014/main" xmlns="" id="{675CA509-39E5-4A3F-8E02-AE6F460FCF5A}"/>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5" name="Freeform: Shape 1304">
              <a:extLst>
                <a:ext uri="{FF2B5EF4-FFF2-40B4-BE49-F238E27FC236}">
                  <a16:creationId xmlns:a16="http://schemas.microsoft.com/office/drawing/2014/main" xmlns="" id="{7474E02C-574F-482B-99ED-A69D04EA4BA3}"/>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6" name="Freeform: Shape 1305">
              <a:extLst>
                <a:ext uri="{FF2B5EF4-FFF2-40B4-BE49-F238E27FC236}">
                  <a16:creationId xmlns:a16="http://schemas.microsoft.com/office/drawing/2014/main" xmlns="" id="{235E87B2-D761-4C35-9C7C-F2B970D5645C}"/>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7" name="Freeform: Shape 1306">
              <a:extLst>
                <a:ext uri="{FF2B5EF4-FFF2-40B4-BE49-F238E27FC236}">
                  <a16:creationId xmlns:a16="http://schemas.microsoft.com/office/drawing/2014/main" xmlns="" id="{1B8F7931-FE10-4AFA-9FE0-33091CA65E0B}"/>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8" name="Freeform: Shape 1307">
              <a:extLst>
                <a:ext uri="{FF2B5EF4-FFF2-40B4-BE49-F238E27FC236}">
                  <a16:creationId xmlns:a16="http://schemas.microsoft.com/office/drawing/2014/main" xmlns="" id="{790F83C4-BF9D-4992-9D41-D925D80A27EB}"/>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09" name="Freeform: Shape 1308">
              <a:extLst>
                <a:ext uri="{FF2B5EF4-FFF2-40B4-BE49-F238E27FC236}">
                  <a16:creationId xmlns:a16="http://schemas.microsoft.com/office/drawing/2014/main" xmlns="" id="{CC50B37B-2A58-4904-97A2-931593859F16}"/>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0" name="Freeform: Shape 1309">
              <a:extLst>
                <a:ext uri="{FF2B5EF4-FFF2-40B4-BE49-F238E27FC236}">
                  <a16:creationId xmlns:a16="http://schemas.microsoft.com/office/drawing/2014/main" xmlns="" id="{D1C17F0D-49F4-4D4C-BF8D-5FD4C54FD7A4}"/>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1" name="Freeform: Shape 1310">
              <a:extLst>
                <a:ext uri="{FF2B5EF4-FFF2-40B4-BE49-F238E27FC236}">
                  <a16:creationId xmlns:a16="http://schemas.microsoft.com/office/drawing/2014/main" xmlns="" id="{355BCC80-F211-47D7-B2E1-EE289C2188A2}"/>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2" name="Freeform: Shape 1311">
              <a:extLst>
                <a:ext uri="{FF2B5EF4-FFF2-40B4-BE49-F238E27FC236}">
                  <a16:creationId xmlns:a16="http://schemas.microsoft.com/office/drawing/2014/main" xmlns="" id="{71631BAF-7C92-44CF-BF03-7E068104DD02}"/>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3" name="Freeform: Shape 1312">
              <a:extLst>
                <a:ext uri="{FF2B5EF4-FFF2-40B4-BE49-F238E27FC236}">
                  <a16:creationId xmlns:a16="http://schemas.microsoft.com/office/drawing/2014/main" xmlns="" id="{5899F925-1588-48D1-B5E7-23CC5B5BA807}"/>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4" name="Freeform: Shape 1313">
              <a:extLst>
                <a:ext uri="{FF2B5EF4-FFF2-40B4-BE49-F238E27FC236}">
                  <a16:creationId xmlns:a16="http://schemas.microsoft.com/office/drawing/2014/main" xmlns="" id="{B1C4FBC4-6797-497C-B1FE-FFD131A0D9A4}"/>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5" name="Freeform: Shape 1314">
              <a:extLst>
                <a:ext uri="{FF2B5EF4-FFF2-40B4-BE49-F238E27FC236}">
                  <a16:creationId xmlns:a16="http://schemas.microsoft.com/office/drawing/2014/main" xmlns="" id="{1BC20C8D-CE07-44D7-A8B3-1BC1F3A91FE6}"/>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6" name="Freeform: Shape 1315">
              <a:extLst>
                <a:ext uri="{FF2B5EF4-FFF2-40B4-BE49-F238E27FC236}">
                  <a16:creationId xmlns:a16="http://schemas.microsoft.com/office/drawing/2014/main" xmlns="" id="{549D1DE8-0FB8-48F2-947E-444CDA404DD3}"/>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7" name="Freeform: Shape 1316">
              <a:extLst>
                <a:ext uri="{FF2B5EF4-FFF2-40B4-BE49-F238E27FC236}">
                  <a16:creationId xmlns:a16="http://schemas.microsoft.com/office/drawing/2014/main" xmlns="" id="{512BF42B-7A04-424D-8698-9924D55D9EBC}"/>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8" name="Freeform: Shape 1317">
              <a:extLst>
                <a:ext uri="{FF2B5EF4-FFF2-40B4-BE49-F238E27FC236}">
                  <a16:creationId xmlns:a16="http://schemas.microsoft.com/office/drawing/2014/main" xmlns="" id="{FEF29F91-5176-4FDA-8B60-8F1B8DEEDDA2}"/>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19" name="Freeform: Shape 1318">
              <a:extLst>
                <a:ext uri="{FF2B5EF4-FFF2-40B4-BE49-F238E27FC236}">
                  <a16:creationId xmlns:a16="http://schemas.microsoft.com/office/drawing/2014/main" xmlns="" id="{6820CE20-466E-4A0C-B0E2-856B44E14F93}"/>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0" name="Freeform: Shape 1319">
              <a:extLst>
                <a:ext uri="{FF2B5EF4-FFF2-40B4-BE49-F238E27FC236}">
                  <a16:creationId xmlns:a16="http://schemas.microsoft.com/office/drawing/2014/main" xmlns="" id="{7C9E24C9-9E0E-4EDC-99E0-E1FD8219F22F}"/>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1" name="Freeform: Shape 1320">
              <a:extLst>
                <a:ext uri="{FF2B5EF4-FFF2-40B4-BE49-F238E27FC236}">
                  <a16:creationId xmlns:a16="http://schemas.microsoft.com/office/drawing/2014/main" xmlns="" id="{5AD0AF25-8BE1-488A-BA7F-8271615B60E4}"/>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2" name="Freeform: Shape 1321">
              <a:extLst>
                <a:ext uri="{FF2B5EF4-FFF2-40B4-BE49-F238E27FC236}">
                  <a16:creationId xmlns:a16="http://schemas.microsoft.com/office/drawing/2014/main" xmlns="" id="{BA93C416-2C6E-4620-B85C-04E5FAAB8B73}"/>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3" name="Freeform: Shape 1322">
              <a:extLst>
                <a:ext uri="{FF2B5EF4-FFF2-40B4-BE49-F238E27FC236}">
                  <a16:creationId xmlns:a16="http://schemas.microsoft.com/office/drawing/2014/main" xmlns="" id="{5AB20C85-DE85-4163-8502-76F33D226609}"/>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4" name="Freeform: Shape 1323">
              <a:extLst>
                <a:ext uri="{FF2B5EF4-FFF2-40B4-BE49-F238E27FC236}">
                  <a16:creationId xmlns:a16="http://schemas.microsoft.com/office/drawing/2014/main" xmlns="" id="{270E0522-680F-4D7C-A263-8E63CBBFE4FD}"/>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5" name="Freeform: Shape 1324">
              <a:extLst>
                <a:ext uri="{FF2B5EF4-FFF2-40B4-BE49-F238E27FC236}">
                  <a16:creationId xmlns:a16="http://schemas.microsoft.com/office/drawing/2014/main" xmlns="" id="{D91001B1-5D41-46E3-B80C-8DD27DD7397F}"/>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6" name="Freeform: Shape 1325">
              <a:extLst>
                <a:ext uri="{FF2B5EF4-FFF2-40B4-BE49-F238E27FC236}">
                  <a16:creationId xmlns:a16="http://schemas.microsoft.com/office/drawing/2014/main" xmlns="" id="{F6013CF7-4E72-429C-8BA2-67D489BE82E0}"/>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7" name="Freeform: Shape 1326">
              <a:extLst>
                <a:ext uri="{FF2B5EF4-FFF2-40B4-BE49-F238E27FC236}">
                  <a16:creationId xmlns:a16="http://schemas.microsoft.com/office/drawing/2014/main" xmlns="" id="{FD3066CC-D7A6-437A-95E2-89E7D5E8A748}"/>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8" name="Freeform: Shape 1327">
              <a:extLst>
                <a:ext uri="{FF2B5EF4-FFF2-40B4-BE49-F238E27FC236}">
                  <a16:creationId xmlns:a16="http://schemas.microsoft.com/office/drawing/2014/main" xmlns="" id="{D9BF2C83-D99B-4AAB-9096-5CB7C2DD4902}"/>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29" name="Freeform: Shape 1328">
              <a:extLst>
                <a:ext uri="{FF2B5EF4-FFF2-40B4-BE49-F238E27FC236}">
                  <a16:creationId xmlns:a16="http://schemas.microsoft.com/office/drawing/2014/main" xmlns="" id="{A6690085-A058-4110-B3DF-25AE90E0B284}"/>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0" name="Freeform: Shape 1329">
              <a:extLst>
                <a:ext uri="{FF2B5EF4-FFF2-40B4-BE49-F238E27FC236}">
                  <a16:creationId xmlns:a16="http://schemas.microsoft.com/office/drawing/2014/main" xmlns="" id="{21FA6810-8EFC-47EE-A29B-FB6C1965767B}"/>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1" name="Freeform: Shape 1330">
              <a:extLst>
                <a:ext uri="{FF2B5EF4-FFF2-40B4-BE49-F238E27FC236}">
                  <a16:creationId xmlns:a16="http://schemas.microsoft.com/office/drawing/2014/main" xmlns="" id="{59C2BE74-9858-438F-9F87-AF40F804668D}"/>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2" name="Freeform: Shape 1331">
              <a:extLst>
                <a:ext uri="{FF2B5EF4-FFF2-40B4-BE49-F238E27FC236}">
                  <a16:creationId xmlns:a16="http://schemas.microsoft.com/office/drawing/2014/main" xmlns="" id="{B7D0BFD2-EF41-4179-B509-443FCF132D75}"/>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3" name="Freeform: Shape 1332">
              <a:extLst>
                <a:ext uri="{FF2B5EF4-FFF2-40B4-BE49-F238E27FC236}">
                  <a16:creationId xmlns:a16="http://schemas.microsoft.com/office/drawing/2014/main" xmlns="" id="{88CB83CE-3F08-4CA6-B9DE-724A552384F6}"/>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4" name="Freeform: Shape 1333">
              <a:extLst>
                <a:ext uri="{FF2B5EF4-FFF2-40B4-BE49-F238E27FC236}">
                  <a16:creationId xmlns:a16="http://schemas.microsoft.com/office/drawing/2014/main" xmlns="" id="{F0F6B6A3-0303-4AA4-8DFA-AD5EFBC2C177}"/>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5" name="Freeform: Shape 1334">
              <a:extLst>
                <a:ext uri="{FF2B5EF4-FFF2-40B4-BE49-F238E27FC236}">
                  <a16:creationId xmlns:a16="http://schemas.microsoft.com/office/drawing/2014/main" xmlns="" id="{A88E62D4-B313-4B0A-A1A5-78177E8F0C9D}"/>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6" name="Freeform: Shape 1335">
              <a:extLst>
                <a:ext uri="{FF2B5EF4-FFF2-40B4-BE49-F238E27FC236}">
                  <a16:creationId xmlns:a16="http://schemas.microsoft.com/office/drawing/2014/main" xmlns="" id="{9935B28C-119A-4F59-B975-573AFE0FA468}"/>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7" name="Freeform: Shape 1336">
              <a:extLst>
                <a:ext uri="{FF2B5EF4-FFF2-40B4-BE49-F238E27FC236}">
                  <a16:creationId xmlns:a16="http://schemas.microsoft.com/office/drawing/2014/main" xmlns="" id="{A059A3F7-9F42-48E9-9C9A-E68D4EA547D1}"/>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8" name="Freeform: Shape 1337">
              <a:extLst>
                <a:ext uri="{FF2B5EF4-FFF2-40B4-BE49-F238E27FC236}">
                  <a16:creationId xmlns:a16="http://schemas.microsoft.com/office/drawing/2014/main" xmlns="" id="{F9E548BF-2F27-4D42-AD4E-9A1332F83587}"/>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39" name="Freeform: Shape 1338">
              <a:extLst>
                <a:ext uri="{FF2B5EF4-FFF2-40B4-BE49-F238E27FC236}">
                  <a16:creationId xmlns:a16="http://schemas.microsoft.com/office/drawing/2014/main" xmlns="" id="{04518260-A248-4AF2-B8FC-ADEDFC6347E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0" name="Freeform: Shape 1339">
              <a:extLst>
                <a:ext uri="{FF2B5EF4-FFF2-40B4-BE49-F238E27FC236}">
                  <a16:creationId xmlns:a16="http://schemas.microsoft.com/office/drawing/2014/main" xmlns="" id="{C8AC25E1-7FE8-4379-A1A3-BF3285E98653}"/>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1" name="Freeform: Shape 1340">
              <a:extLst>
                <a:ext uri="{FF2B5EF4-FFF2-40B4-BE49-F238E27FC236}">
                  <a16:creationId xmlns:a16="http://schemas.microsoft.com/office/drawing/2014/main" xmlns="" id="{36198CD9-C2CD-4141-84F5-2B7BA994A688}"/>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2" name="Freeform: Shape 1341">
              <a:extLst>
                <a:ext uri="{FF2B5EF4-FFF2-40B4-BE49-F238E27FC236}">
                  <a16:creationId xmlns:a16="http://schemas.microsoft.com/office/drawing/2014/main" xmlns="" id="{251B5D14-E383-4EA0-B99E-DFBD8D2941C4}"/>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3" name="Freeform: Shape 1342">
              <a:extLst>
                <a:ext uri="{FF2B5EF4-FFF2-40B4-BE49-F238E27FC236}">
                  <a16:creationId xmlns:a16="http://schemas.microsoft.com/office/drawing/2014/main" xmlns="" id="{24CC009B-AA37-43AA-B10C-18917173D409}"/>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4" name="Freeform: Shape 1343">
              <a:extLst>
                <a:ext uri="{FF2B5EF4-FFF2-40B4-BE49-F238E27FC236}">
                  <a16:creationId xmlns:a16="http://schemas.microsoft.com/office/drawing/2014/main" xmlns="" id="{911F2DCA-72A7-458F-A789-21FA3206F2C0}"/>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5" name="Freeform: Shape 1344">
              <a:extLst>
                <a:ext uri="{FF2B5EF4-FFF2-40B4-BE49-F238E27FC236}">
                  <a16:creationId xmlns:a16="http://schemas.microsoft.com/office/drawing/2014/main" xmlns="" id="{CEFC287C-9F43-4809-AFB5-D98E75067624}"/>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6" name="Freeform: Shape 1345">
              <a:extLst>
                <a:ext uri="{FF2B5EF4-FFF2-40B4-BE49-F238E27FC236}">
                  <a16:creationId xmlns:a16="http://schemas.microsoft.com/office/drawing/2014/main" xmlns="" id="{B7C329A2-255F-432F-8394-B7448567E442}"/>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7" name="Freeform: Shape 1346">
              <a:extLst>
                <a:ext uri="{FF2B5EF4-FFF2-40B4-BE49-F238E27FC236}">
                  <a16:creationId xmlns:a16="http://schemas.microsoft.com/office/drawing/2014/main" xmlns="" id="{78F8EEDE-FFAE-4188-9CF4-C8415F5CC7E5}"/>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8" name="Freeform: Shape 1347">
              <a:extLst>
                <a:ext uri="{FF2B5EF4-FFF2-40B4-BE49-F238E27FC236}">
                  <a16:creationId xmlns:a16="http://schemas.microsoft.com/office/drawing/2014/main" xmlns="" id="{F8AB020C-0761-4080-95C6-EF04831D4B65}"/>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49" name="Freeform: Shape 1348">
              <a:extLst>
                <a:ext uri="{FF2B5EF4-FFF2-40B4-BE49-F238E27FC236}">
                  <a16:creationId xmlns:a16="http://schemas.microsoft.com/office/drawing/2014/main" xmlns="" id="{EF25808B-F2BD-4020-A4E6-86518028FEE6}"/>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0" name="Freeform: Shape 1349">
              <a:extLst>
                <a:ext uri="{FF2B5EF4-FFF2-40B4-BE49-F238E27FC236}">
                  <a16:creationId xmlns:a16="http://schemas.microsoft.com/office/drawing/2014/main" xmlns="" id="{49811E06-60AA-467F-95F6-7E4434EE36E5}"/>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1" name="Freeform: Shape 1350">
              <a:extLst>
                <a:ext uri="{FF2B5EF4-FFF2-40B4-BE49-F238E27FC236}">
                  <a16:creationId xmlns:a16="http://schemas.microsoft.com/office/drawing/2014/main" xmlns="" id="{1932B6DF-68DE-4A79-B11C-C654534B9ADE}"/>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2" name="Freeform: Shape 1351">
              <a:extLst>
                <a:ext uri="{FF2B5EF4-FFF2-40B4-BE49-F238E27FC236}">
                  <a16:creationId xmlns:a16="http://schemas.microsoft.com/office/drawing/2014/main" xmlns="" id="{89A76A34-DF27-4243-8EB1-712C0CC6EEA7}"/>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3" name="Freeform: Shape 1352">
              <a:extLst>
                <a:ext uri="{FF2B5EF4-FFF2-40B4-BE49-F238E27FC236}">
                  <a16:creationId xmlns:a16="http://schemas.microsoft.com/office/drawing/2014/main" xmlns="" id="{EE5DF60F-210E-4AB9-9088-3C98912F892B}"/>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4" name="Freeform: Shape 1353">
              <a:extLst>
                <a:ext uri="{FF2B5EF4-FFF2-40B4-BE49-F238E27FC236}">
                  <a16:creationId xmlns:a16="http://schemas.microsoft.com/office/drawing/2014/main" xmlns="" id="{E05A80F6-BED3-486F-B964-DC937A3CD26B}"/>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5" name="Freeform: Shape 1354">
              <a:extLst>
                <a:ext uri="{FF2B5EF4-FFF2-40B4-BE49-F238E27FC236}">
                  <a16:creationId xmlns:a16="http://schemas.microsoft.com/office/drawing/2014/main" xmlns="" id="{FA85BD65-F1C3-4B50-A4FA-19B3F1FDB725}"/>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6" name="Freeform: Shape 1355">
              <a:extLst>
                <a:ext uri="{FF2B5EF4-FFF2-40B4-BE49-F238E27FC236}">
                  <a16:creationId xmlns:a16="http://schemas.microsoft.com/office/drawing/2014/main" xmlns="" id="{F212BCEB-E9A7-4FE0-8E9F-DBA5AF160ED8}"/>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7" name="Freeform: Shape 1356">
              <a:extLst>
                <a:ext uri="{FF2B5EF4-FFF2-40B4-BE49-F238E27FC236}">
                  <a16:creationId xmlns:a16="http://schemas.microsoft.com/office/drawing/2014/main" xmlns="" id="{0CABC868-0BAD-4C48-A01C-95F1D03458D5}"/>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8" name="Freeform: Shape 1357">
              <a:extLst>
                <a:ext uri="{FF2B5EF4-FFF2-40B4-BE49-F238E27FC236}">
                  <a16:creationId xmlns:a16="http://schemas.microsoft.com/office/drawing/2014/main" xmlns="" id="{89215A49-6297-4A80-ACE0-6DEBB0E56C05}"/>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59" name="Freeform: Shape 1358">
              <a:extLst>
                <a:ext uri="{FF2B5EF4-FFF2-40B4-BE49-F238E27FC236}">
                  <a16:creationId xmlns:a16="http://schemas.microsoft.com/office/drawing/2014/main" xmlns="" id="{7EB5B30A-E070-4600-AE50-D58EA09CE83A}"/>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0" name="Freeform: Shape 1359">
              <a:extLst>
                <a:ext uri="{FF2B5EF4-FFF2-40B4-BE49-F238E27FC236}">
                  <a16:creationId xmlns:a16="http://schemas.microsoft.com/office/drawing/2014/main" xmlns="" id="{3F3D0247-A28D-4AEF-831C-93E2743DA7BF}"/>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1" name="Freeform: Shape 1360">
              <a:extLst>
                <a:ext uri="{FF2B5EF4-FFF2-40B4-BE49-F238E27FC236}">
                  <a16:creationId xmlns:a16="http://schemas.microsoft.com/office/drawing/2014/main" xmlns="" id="{B7509B41-5339-447D-B5FB-CABBE961305F}"/>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2" name="Freeform: Shape 1361">
              <a:extLst>
                <a:ext uri="{FF2B5EF4-FFF2-40B4-BE49-F238E27FC236}">
                  <a16:creationId xmlns:a16="http://schemas.microsoft.com/office/drawing/2014/main" xmlns="" id="{D81FC5D8-9286-4ED5-850F-0A16285429E7}"/>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3" name="Freeform: Shape 1362">
              <a:extLst>
                <a:ext uri="{FF2B5EF4-FFF2-40B4-BE49-F238E27FC236}">
                  <a16:creationId xmlns:a16="http://schemas.microsoft.com/office/drawing/2014/main" xmlns="" id="{6A7D33BA-B4B0-48AC-8820-57BBA5613A99}"/>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4" name="Freeform: Shape 1363">
              <a:extLst>
                <a:ext uri="{FF2B5EF4-FFF2-40B4-BE49-F238E27FC236}">
                  <a16:creationId xmlns:a16="http://schemas.microsoft.com/office/drawing/2014/main" xmlns="" id="{2B6190A0-74B1-419C-8B85-5F514CA45E97}"/>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5" name="Freeform: Shape 1364">
              <a:extLst>
                <a:ext uri="{FF2B5EF4-FFF2-40B4-BE49-F238E27FC236}">
                  <a16:creationId xmlns:a16="http://schemas.microsoft.com/office/drawing/2014/main" xmlns="" id="{370C473B-BC4B-4DEF-94C3-D05016C61FF3}"/>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6" name="Freeform: Shape 1365">
              <a:extLst>
                <a:ext uri="{FF2B5EF4-FFF2-40B4-BE49-F238E27FC236}">
                  <a16:creationId xmlns:a16="http://schemas.microsoft.com/office/drawing/2014/main" xmlns="" id="{D8F14FF5-A249-43C3-9A81-31DCAB718E4E}"/>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7" name="Freeform: Shape 1366">
              <a:extLst>
                <a:ext uri="{FF2B5EF4-FFF2-40B4-BE49-F238E27FC236}">
                  <a16:creationId xmlns:a16="http://schemas.microsoft.com/office/drawing/2014/main" xmlns="" id="{27FB927F-ACD2-499E-9E37-86555B631B6B}"/>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8" name="Freeform: Shape 1367">
              <a:extLst>
                <a:ext uri="{FF2B5EF4-FFF2-40B4-BE49-F238E27FC236}">
                  <a16:creationId xmlns:a16="http://schemas.microsoft.com/office/drawing/2014/main" xmlns="" id="{1FC31CF5-E9E6-430A-9713-3A0E46A68E6C}"/>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69" name="Freeform: Shape 1368">
              <a:extLst>
                <a:ext uri="{FF2B5EF4-FFF2-40B4-BE49-F238E27FC236}">
                  <a16:creationId xmlns:a16="http://schemas.microsoft.com/office/drawing/2014/main" xmlns="" id="{BB3B5774-3173-47BC-BFF3-86CDB4ADBEBD}"/>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0" name="Freeform: Shape 1369">
              <a:extLst>
                <a:ext uri="{FF2B5EF4-FFF2-40B4-BE49-F238E27FC236}">
                  <a16:creationId xmlns:a16="http://schemas.microsoft.com/office/drawing/2014/main" xmlns="" id="{2C6D3805-175B-4AC7-8F4A-BD17F155CAF2}"/>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1" name="Freeform: Shape 1370">
              <a:extLst>
                <a:ext uri="{FF2B5EF4-FFF2-40B4-BE49-F238E27FC236}">
                  <a16:creationId xmlns:a16="http://schemas.microsoft.com/office/drawing/2014/main" xmlns="" id="{0F58EDBC-B458-4482-A1BB-D976F8D8C3FA}"/>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2" name="Freeform: Shape 1371">
              <a:extLst>
                <a:ext uri="{FF2B5EF4-FFF2-40B4-BE49-F238E27FC236}">
                  <a16:creationId xmlns:a16="http://schemas.microsoft.com/office/drawing/2014/main" xmlns="" id="{14D7D058-51BD-4A7A-93E8-D2796A137F3B}"/>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3" name="Freeform: Shape 1372">
              <a:extLst>
                <a:ext uri="{FF2B5EF4-FFF2-40B4-BE49-F238E27FC236}">
                  <a16:creationId xmlns:a16="http://schemas.microsoft.com/office/drawing/2014/main" xmlns="" id="{3D5C9AD6-F53E-4C5B-8E5E-4989DEF5F10B}"/>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4" name="Freeform: Shape 1373">
              <a:extLst>
                <a:ext uri="{FF2B5EF4-FFF2-40B4-BE49-F238E27FC236}">
                  <a16:creationId xmlns:a16="http://schemas.microsoft.com/office/drawing/2014/main" xmlns="" id="{C0E2DADE-FA6D-4CD8-A55C-958E98CBB322}"/>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5" name="Freeform: Shape 1374">
              <a:extLst>
                <a:ext uri="{FF2B5EF4-FFF2-40B4-BE49-F238E27FC236}">
                  <a16:creationId xmlns:a16="http://schemas.microsoft.com/office/drawing/2014/main" xmlns="" id="{4B8DCBEE-1BCD-4166-9F04-29379D914A0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6" name="Freeform: Shape 1375">
              <a:extLst>
                <a:ext uri="{FF2B5EF4-FFF2-40B4-BE49-F238E27FC236}">
                  <a16:creationId xmlns:a16="http://schemas.microsoft.com/office/drawing/2014/main" xmlns="" id="{23082F93-1ECC-4084-967D-98583FCC7CAE}"/>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7" name="Freeform: Shape 1376">
              <a:extLst>
                <a:ext uri="{FF2B5EF4-FFF2-40B4-BE49-F238E27FC236}">
                  <a16:creationId xmlns:a16="http://schemas.microsoft.com/office/drawing/2014/main" xmlns="" id="{F860DFD9-2E8A-4C3A-83D2-20150366B5EF}"/>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8" name="Freeform: Shape 1377">
              <a:extLst>
                <a:ext uri="{FF2B5EF4-FFF2-40B4-BE49-F238E27FC236}">
                  <a16:creationId xmlns:a16="http://schemas.microsoft.com/office/drawing/2014/main" xmlns="" id="{A7590114-2388-4824-AD3F-7B07DF330137}"/>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79" name="Freeform: Shape 1378">
              <a:extLst>
                <a:ext uri="{FF2B5EF4-FFF2-40B4-BE49-F238E27FC236}">
                  <a16:creationId xmlns:a16="http://schemas.microsoft.com/office/drawing/2014/main" xmlns="" id="{9330B83D-0F4D-45B1-8B60-F7A307A6409A}"/>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0" name="Freeform: Shape 1379">
              <a:extLst>
                <a:ext uri="{FF2B5EF4-FFF2-40B4-BE49-F238E27FC236}">
                  <a16:creationId xmlns:a16="http://schemas.microsoft.com/office/drawing/2014/main" xmlns="" id="{89A7DE81-6EB1-4A03-BE26-9C98A74A99D1}"/>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1" name="Freeform: Shape 1380">
              <a:extLst>
                <a:ext uri="{FF2B5EF4-FFF2-40B4-BE49-F238E27FC236}">
                  <a16:creationId xmlns:a16="http://schemas.microsoft.com/office/drawing/2014/main" xmlns="" id="{D4F31F38-10BC-44A2-A6FB-29F56F20976C}"/>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2" name="Freeform: Shape 1381">
              <a:extLst>
                <a:ext uri="{FF2B5EF4-FFF2-40B4-BE49-F238E27FC236}">
                  <a16:creationId xmlns:a16="http://schemas.microsoft.com/office/drawing/2014/main" xmlns="" id="{41DF0367-2698-46AA-92C6-92BAFC073881}"/>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3" name="Freeform: Shape 1382">
              <a:extLst>
                <a:ext uri="{FF2B5EF4-FFF2-40B4-BE49-F238E27FC236}">
                  <a16:creationId xmlns:a16="http://schemas.microsoft.com/office/drawing/2014/main" xmlns="" id="{365CD972-B39F-41EB-A45B-5D33CFDF02D4}"/>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4" name="Freeform: Shape 1383">
              <a:extLst>
                <a:ext uri="{FF2B5EF4-FFF2-40B4-BE49-F238E27FC236}">
                  <a16:creationId xmlns:a16="http://schemas.microsoft.com/office/drawing/2014/main" xmlns="" id="{B260EBD8-D994-49E1-BFF6-24441B4119C9}"/>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5" name="Freeform: Shape 1384">
              <a:extLst>
                <a:ext uri="{FF2B5EF4-FFF2-40B4-BE49-F238E27FC236}">
                  <a16:creationId xmlns:a16="http://schemas.microsoft.com/office/drawing/2014/main" xmlns="" id="{BC3EACD9-1AF9-4AE3-9943-4A69864779DE}"/>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6" name="Freeform: Shape 1385">
              <a:extLst>
                <a:ext uri="{FF2B5EF4-FFF2-40B4-BE49-F238E27FC236}">
                  <a16:creationId xmlns:a16="http://schemas.microsoft.com/office/drawing/2014/main" xmlns="" id="{C18077E2-7820-4CC9-A583-25BC7281BC9E}"/>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7" name="Freeform: Shape 1386">
              <a:extLst>
                <a:ext uri="{FF2B5EF4-FFF2-40B4-BE49-F238E27FC236}">
                  <a16:creationId xmlns:a16="http://schemas.microsoft.com/office/drawing/2014/main" xmlns="" id="{913D3AF1-6F4B-4094-B752-5BE8177B1892}"/>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8" name="Freeform: Shape 1387">
              <a:extLst>
                <a:ext uri="{FF2B5EF4-FFF2-40B4-BE49-F238E27FC236}">
                  <a16:creationId xmlns:a16="http://schemas.microsoft.com/office/drawing/2014/main" xmlns="" id="{CFF0E3BF-00D2-4F5D-9647-33F63609B450}"/>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89" name="Freeform: Shape 1388">
              <a:extLst>
                <a:ext uri="{FF2B5EF4-FFF2-40B4-BE49-F238E27FC236}">
                  <a16:creationId xmlns:a16="http://schemas.microsoft.com/office/drawing/2014/main" xmlns="" id="{2250E4D9-3380-46B6-AE9E-487B311A95C2}"/>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0" name="Freeform: Shape 1389">
              <a:extLst>
                <a:ext uri="{FF2B5EF4-FFF2-40B4-BE49-F238E27FC236}">
                  <a16:creationId xmlns:a16="http://schemas.microsoft.com/office/drawing/2014/main" xmlns="" id="{1355B8F7-81B4-43AC-B695-AA39F946CB6A}"/>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1" name="Freeform: Shape 1390">
              <a:extLst>
                <a:ext uri="{FF2B5EF4-FFF2-40B4-BE49-F238E27FC236}">
                  <a16:creationId xmlns:a16="http://schemas.microsoft.com/office/drawing/2014/main" xmlns="" id="{13405A7D-4BE2-4E87-8DBF-414CF8EA3DC0}"/>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2" name="Freeform: Shape 1391">
              <a:extLst>
                <a:ext uri="{FF2B5EF4-FFF2-40B4-BE49-F238E27FC236}">
                  <a16:creationId xmlns:a16="http://schemas.microsoft.com/office/drawing/2014/main" xmlns="" id="{E34C95B6-D704-4839-B7E7-FD8EBE6BB67F}"/>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3" name="Freeform: Shape 1392">
              <a:extLst>
                <a:ext uri="{FF2B5EF4-FFF2-40B4-BE49-F238E27FC236}">
                  <a16:creationId xmlns:a16="http://schemas.microsoft.com/office/drawing/2014/main" xmlns="" id="{1998E4B8-F932-4B1B-97CA-ABD3EC45003E}"/>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4" name="Freeform: Shape 1393">
              <a:extLst>
                <a:ext uri="{FF2B5EF4-FFF2-40B4-BE49-F238E27FC236}">
                  <a16:creationId xmlns:a16="http://schemas.microsoft.com/office/drawing/2014/main" xmlns="" id="{D174A964-DC1D-445C-A6F5-BE2F461D305F}"/>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5" name="Freeform: Shape 1394">
              <a:extLst>
                <a:ext uri="{FF2B5EF4-FFF2-40B4-BE49-F238E27FC236}">
                  <a16:creationId xmlns:a16="http://schemas.microsoft.com/office/drawing/2014/main" xmlns="" id="{1ECB0FAB-8362-47FA-B54F-FA0AA34B13F0}"/>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6" name="Freeform: Shape 1395">
              <a:extLst>
                <a:ext uri="{FF2B5EF4-FFF2-40B4-BE49-F238E27FC236}">
                  <a16:creationId xmlns:a16="http://schemas.microsoft.com/office/drawing/2014/main" xmlns="" id="{B0838D9F-B5BB-40EE-A8BC-F2EF022B3905}"/>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7" name="Freeform: Shape 1396">
              <a:extLst>
                <a:ext uri="{FF2B5EF4-FFF2-40B4-BE49-F238E27FC236}">
                  <a16:creationId xmlns:a16="http://schemas.microsoft.com/office/drawing/2014/main" xmlns="" id="{142BEE14-C209-4C38-B5C2-9A15B9C58764}"/>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8" name="Freeform: Shape 1397">
              <a:extLst>
                <a:ext uri="{FF2B5EF4-FFF2-40B4-BE49-F238E27FC236}">
                  <a16:creationId xmlns:a16="http://schemas.microsoft.com/office/drawing/2014/main" xmlns="" id="{9A0AAAFF-4205-4D4D-9387-2A4E98159C2D}"/>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399" name="Freeform: Shape 1398">
              <a:extLst>
                <a:ext uri="{FF2B5EF4-FFF2-40B4-BE49-F238E27FC236}">
                  <a16:creationId xmlns:a16="http://schemas.microsoft.com/office/drawing/2014/main" xmlns="" id="{FF4CA69C-40D9-4FE0-BB6E-28E7CD62DCBB}"/>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0" name="Freeform: Shape 1399">
              <a:extLst>
                <a:ext uri="{FF2B5EF4-FFF2-40B4-BE49-F238E27FC236}">
                  <a16:creationId xmlns:a16="http://schemas.microsoft.com/office/drawing/2014/main" xmlns="" id="{7D85B894-525B-432F-A182-3DFC012B2D48}"/>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1" name="Freeform: Shape 1400">
              <a:extLst>
                <a:ext uri="{FF2B5EF4-FFF2-40B4-BE49-F238E27FC236}">
                  <a16:creationId xmlns:a16="http://schemas.microsoft.com/office/drawing/2014/main" xmlns="" id="{0C5E2814-D04F-42A0-A78E-9A0C866912E8}"/>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2" name="Freeform: Shape 1401">
              <a:extLst>
                <a:ext uri="{FF2B5EF4-FFF2-40B4-BE49-F238E27FC236}">
                  <a16:creationId xmlns:a16="http://schemas.microsoft.com/office/drawing/2014/main" xmlns="" id="{62D3122B-3FA8-4511-8727-40C89F963941}"/>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3" name="Freeform: Shape 1402">
              <a:extLst>
                <a:ext uri="{FF2B5EF4-FFF2-40B4-BE49-F238E27FC236}">
                  <a16:creationId xmlns:a16="http://schemas.microsoft.com/office/drawing/2014/main" xmlns="" id="{8584E652-96CD-435A-B941-F0FCDE90B458}"/>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4" name="Freeform: Shape 1403">
              <a:extLst>
                <a:ext uri="{FF2B5EF4-FFF2-40B4-BE49-F238E27FC236}">
                  <a16:creationId xmlns:a16="http://schemas.microsoft.com/office/drawing/2014/main" xmlns="" id="{3036DA77-AFDC-41A3-AAC2-4B1826DB641F}"/>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5" name="Freeform: Shape 1404">
              <a:extLst>
                <a:ext uri="{FF2B5EF4-FFF2-40B4-BE49-F238E27FC236}">
                  <a16:creationId xmlns:a16="http://schemas.microsoft.com/office/drawing/2014/main" xmlns="" id="{CA8F8120-7E7D-4B27-8C8B-394F2EB02459}"/>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6" name="Freeform: Shape 1405">
              <a:extLst>
                <a:ext uri="{FF2B5EF4-FFF2-40B4-BE49-F238E27FC236}">
                  <a16:creationId xmlns:a16="http://schemas.microsoft.com/office/drawing/2014/main" xmlns="" id="{62A8E7D8-7923-45FA-A713-99B1980B9485}"/>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7" name="Freeform: Shape 1406">
              <a:extLst>
                <a:ext uri="{FF2B5EF4-FFF2-40B4-BE49-F238E27FC236}">
                  <a16:creationId xmlns:a16="http://schemas.microsoft.com/office/drawing/2014/main" xmlns="" id="{B27F8980-50BF-4840-ACD0-7D3EF04DB3C0}"/>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8" name="Freeform: Shape 1407">
              <a:extLst>
                <a:ext uri="{FF2B5EF4-FFF2-40B4-BE49-F238E27FC236}">
                  <a16:creationId xmlns:a16="http://schemas.microsoft.com/office/drawing/2014/main" xmlns="" id="{8FFFF26B-A077-4884-8970-B8745391F651}"/>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09" name="Freeform: Shape 1408">
              <a:extLst>
                <a:ext uri="{FF2B5EF4-FFF2-40B4-BE49-F238E27FC236}">
                  <a16:creationId xmlns:a16="http://schemas.microsoft.com/office/drawing/2014/main" xmlns="" id="{A737248B-9281-4748-A33B-AAFB881DC2A8}"/>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0" name="Freeform: Shape 1409">
              <a:extLst>
                <a:ext uri="{FF2B5EF4-FFF2-40B4-BE49-F238E27FC236}">
                  <a16:creationId xmlns:a16="http://schemas.microsoft.com/office/drawing/2014/main" xmlns="" id="{0054978D-2D12-4BAE-BE97-E16670B0CB97}"/>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1" name="Freeform: Shape 1410">
              <a:extLst>
                <a:ext uri="{FF2B5EF4-FFF2-40B4-BE49-F238E27FC236}">
                  <a16:creationId xmlns:a16="http://schemas.microsoft.com/office/drawing/2014/main" xmlns="" id="{DD5E8656-265B-432C-B1CF-B1582C16B4A4}"/>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2" name="Freeform: Shape 1411">
              <a:extLst>
                <a:ext uri="{FF2B5EF4-FFF2-40B4-BE49-F238E27FC236}">
                  <a16:creationId xmlns:a16="http://schemas.microsoft.com/office/drawing/2014/main" xmlns="" id="{96607FD7-C708-486E-9664-4C5D6471E015}"/>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3" name="Freeform: Shape 1412">
              <a:extLst>
                <a:ext uri="{FF2B5EF4-FFF2-40B4-BE49-F238E27FC236}">
                  <a16:creationId xmlns:a16="http://schemas.microsoft.com/office/drawing/2014/main" xmlns="" id="{F7B7B8E5-82FB-4036-AB89-21D461C56515}"/>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4" name="Freeform: Shape 1413">
              <a:extLst>
                <a:ext uri="{FF2B5EF4-FFF2-40B4-BE49-F238E27FC236}">
                  <a16:creationId xmlns:a16="http://schemas.microsoft.com/office/drawing/2014/main" xmlns="" id="{88C9C3A4-A375-4CFB-9776-2D68CFF47B4D}"/>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5" name="Freeform: Shape 1414">
              <a:extLst>
                <a:ext uri="{FF2B5EF4-FFF2-40B4-BE49-F238E27FC236}">
                  <a16:creationId xmlns:a16="http://schemas.microsoft.com/office/drawing/2014/main" xmlns="" id="{DD9D9122-B7E8-44C4-9CB9-DB74DB667946}"/>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6" name="Freeform: Shape 1415">
              <a:extLst>
                <a:ext uri="{FF2B5EF4-FFF2-40B4-BE49-F238E27FC236}">
                  <a16:creationId xmlns:a16="http://schemas.microsoft.com/office/drawing/2014/main" xmlns="" id="{419871E7-6C86-4FAE-BB60-A5E648E0D433}"/>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7" name="Freeform: Shape 1416">
              <a:extLst>
                <a:ext uri="{FF2B5EF4-FFF2-40B4-BE49-F238E27FC236}">
                  <a16:creationId xmlns:a16="http://schemas.microsoft.com/office/drawing/2014/main" xmlns="" id="{811918FB-2086-474F-BB6C-7DA24C863D98}"/>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8" name="Freeform: Shape 1417">
              <a:extLst>
                <a:ext uri="{FF2B5EF4-FFF2-40B4-BE49-F238E27FC236}">
                  <a16:creationId xmlns:a16="http://schemas.microsoft.com/office/drawing/2014/main" xmlns="" id="{5DBD75C0-140D-4EDD-95FA-A224AF737802}"/>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19" name="Freeform: Shape 1418">
              <a:extLst>
                <a:ext uri="{FF2B5EF4-FFF2-40B4-BE49-F238E27FC236}">
                  <a16:creationId xmlns:a16="http://schemas.microsoft.com/office/drawing/2014/main" xmlns="" id="{7F58BA2A-C7A3-4BFC-AE00-A021A83175E6}"/>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0" name="Freeform: Shape 1419">
              <a:extLst>
                <a:ext uri="{FF2B5EF4-FFF2-40B4-BE49-F238E27FC236}">
                  <a16:creationId xmlns:a16="http://schemas.microsoft.com/office/drawing/2014/main" xmlns="" id="{49B3DA2E-5D4E-47E5-B05A-7153666439DE}"/>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1" name="Freeform: Shape 1420">
              <a:extLst>
                <a:ext uri="{FF2B5EF4-FFF2-40B4-BE49-F238E27FC236}">
                  <a16:creationId xmlns:a16="http://schemas.microsoft.com/office/drawing/2014/main" xmlns="" id="{5872E53A-8CDB-4896-9665-DA1A209A4353}"/>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2" name="Freeform: Shape 1421">
              <a:extLst>
                <a:ext uri="{FF2B5EF4-FFF2-40B4-BE49-F238E27FC236}">
                  <a16:creationId xmlns:a16="http://schemas.microsoft.com/office/drawing/2014/main" xmlns="" id="{D536AC7A-B963-4577-8295-7440C34FC953}"/>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3" name="Freeform: Shape 1422">
              <a:extLst>
                <a:ext uri="{FF2B5EF4-FFF2-40B4-BE49-F238E27FC236}">
                  <a16:creationId xmlns:a16="http://schemas.microsoft.com/office/drawing/2014/main" xmlns="" id="{C2DC1B4B-E3F3-4ED8-8363-698CB0574CCC}"/>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4" name="Freeform: Shape 1423">
              <a:extLst>
                <a:ext uri="{FF2B5EF4-FFF2-40B4-BE49-F238E27FC236}">
                  <a16:creationId xmlns:a16="http://schemas.microsoft.com/office/drawing/2014/main" xmlns="" id="{54FA4240-12A6-4DC3-9E24-ECAF955C3859}"/>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5" name="Freeform: Shape 1424">
              <a:extLst>
                <a:ext uri="{FF2B5EF4-FFF2-40B4-BE49-F238E27FC236}">
                  <a16:creationId xmlns:a16="http://schemas.microsoft.com/office/drawing/2014/main" xmlns="" id="{D515597C-4DD5-40BD-BE0C-56A115D3E08E}"/>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6" name="Freeform: Shape 1425">
              <a:extLst>
                <a:ext uri="{FF2B5EF4-FFF2-40B4-BE49-F238E27FC236}">
                  <a16:creationId xmlns:a16="http://schemas.microsoft.com/office/drawing/2014/main" xmlns="" id="{4E65954B-6B3F-4075-A009-E5597F18C407}"/>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7" name="Freeform: Shape 1426">
              <a:extLst>
                <a:ext uri="{FF2B5EF4-FFF2-40B4-BE49-F238E27FC236}">
                  <a16:creationId xmlns:a16="http://schemas.microsoft.com/office/drawing/2014/main" xmlns="" id="{B097585E-50A9-457F-8206-16C141AC764E}"/>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8" name="Freeform: Shape 1427">
              <a:extLst>
                <a:ext uri="{FF2B5EF4-FFF2-40B4-BE49-F238E27FC236}">
                  <a16:creationId xmlns:a16="http://schemas.microsoft.com/office/drawing/2014/main" xmlns="" id="{125F845F-9E6C-4B0E-9CE7-B3535826ADD0}"/>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29" name="Freeform: Shape 1428">
              <a:extLst>
                <a:ext uri="{FF2B5EF4-FFF2-40B4-BE49-F238E27FC236}">
                  <a16:creationId xmlns:a16="http://schemas.microsoft.com/office/drawing/2014/main" xmlns="" id="{CF62A0E4-0209-4083-8B3B-B4B11BDACB54}"/>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0" name="Freeform: Shape 1429">
              <a:extLst>
                <a:ext uri="{FF2B5EF4-FFF2-40B4-BE49-F238E27FC236}">
                  <a16:creationId xmlns:a16="http://schemas.microsoft.com/office/drawing/2014/main" xmlns="" id="{9DD2BCF4-F75E-4AB2-A5DE-AAD559D022CB}"/>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1" name="Freeform: Shape 1430">
              <a:extLst>
                <a:ext uri="{FF2B5EF4-FFF2-40B4-BE49-F238E27FC236}">
                  <a16:creationId xmlns:a16="http://schemas.microsoft.com/office/drawing/2014/main" xmlns="" id="{5BE28D83-03C6-4FEC-A269-25C5299ACA43}"/>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2" name="Freeform: Shape 1431">
              <a:extLst>
                <a:ext uri="{FF2B5EF4-FFF2-40B4-BE49-F238E27FC236}">
                  <a16:creationId xmlns:a16="http://schemas.microsoft.com/office/drawing/2014/main" xmlns="" id="{A7AEC4F4-FC0C-4264-BECF-1C2C3175833C}"/>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3" name="Freeform: Shape 1432">
              <a:extLst>
                <a:ext uri="{FF2B5EF4-FFF2-40B4-BE49-F238E27FC236}">
                  <a16:creationId xmlns:a16="http://schemas.microsoft.com/office/drawing/2014/main" xmlns="" id="{1EE8EB38-A02D-4CCA-B269-5A19EF2503FE}"/>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4" name="Freeform: Shape 1433">
              <a:extLst>
                <a:ext uri="{FF2B5EF4-FFF2-40B4-BE49-F238E27FC236}">
                  <a16:creationId xmlns:a16="http://schemas.microsoft.com/office/drawing/2014/main" xmlns="" id="{C1310AA4-832D-4413-8741-9B8F33B93BCE}"/>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5" name="Freeform: Shape 1434">
              <a:extLst>
                <a:ext uri="{FF2B5EF4-FFF2-40B4-BE49-F238E27FC236}">
                  <a16:creationId xmlns:a16="http://schemas.microsoft.com/office/drawing/2014/main" xmlns="" id="{16CA911E-042E-4772-BAE8-15CF3337314F}"/>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6" name="Freeform: Shape 1435">
              <a:extLst>
                <a:ext uri="{FF2B5EF4-FFF2-40B4-BE49-F238E27FC236}">
                  <a16:creationId xmlns:a16="http://schemas.microsoft.com/office/drawing/2014/main" xmlns="" id="{E49D1874-EC22-4077-BD16-1DCB938EDB44}"/>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7" name="Freeform: Shape 1436">
              <a:extLst>
                <a:ext uri="{FF2B5EF4-FFF2-40B4-BE49-F238E27FC236}">
                  <a16:creationId xmlns:a16="http://schemas.microsoft.com/office/drawing/2014/main" xmlns="" id="{06A6408C-1F27-4073-932A-36A2B8F7E8FD}"/>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8" name="Freeform: Shape 1437">
              <a:extLst>
                <a:ext uri="{FF2B5EF4-FFF2-40B4-BE49-F238E27FC236}">
                  <a16:creationId xmlns:a16="http://schemas.microsoft.com/office/drawing/2014/main" xmlns="" id="{48F9C1DA-9DE5-4116-9F0B-E2CD96C6E8A3}"/>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39" name="Freeform: Shape 1438">
              <a:extLst>
                <a:ext uri="{FF2B5EF4-FFF2-40B4-BE49-F238E27FC236}">
                  <a16:creationId xmlns:a16="http://schemas.microsoft.com/office/drawing/2014/main" xmlns="" id="{F924C584-9366-45A7-BB42-62B38AA1E057}"/>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0" name="Freeform: Shape 1439">
              <a:extLst>
                <a:ext uri="{FF2B5EF4-FFF2-40B4-BE49-F238E27FC236}">
                  <a16:creationId xmlns:a16="http://schemas.microsoft.com/office/drawing/2014/main" xmlns="" id="{AE622A30-E210-4BD0-9187-512697175BA7}"/>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1" name="Freeform: Shape 1440">
              <a:extLst>
                <a:ext uri="{FF2B5EF4-FFF2-40B4-BE49-F238E27FC236}">
                  <a16:creationId xmlns:a16="http://schemas.microsoft.com/office/drawing/2014/main" xmlns="" id="{A9AE3D78-FE4F-42E8-B357-3DCF0CA665E4}"/>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2" name="Freeform: Shape 1441">
              <a:extLst>
                <a:ext uri="{FF2B5EF4-FFF2-40B4-BE49-F238E27FC236}">
                  <a16:creationId xmlns:a16="http://schemas.microsoft.com/office/drawing/2014/main" xmlns="" id="{0A628B21-56E0-4DDF-992C-E0E0051F5BCF}"/>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3" name="Freeform: Shape 1442">
              <a:extLst>
                <a:ext uri="{FF2B5EF4-FFF2-40B4-BE49-F238E27FC236}">
                  <a16:creationId xmlns:a16="http://schemas.microsoft.com/office/drawing/2014/main" xmlns="" id="{966CB6F4-D025-4B09-AB17-263ECBDA357D}"/>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4" name="Freeform: Shape 1443">
              <a:extLst>
                <a:ext uri="{FF2B5EF4-FFF2-40B4-BE49-F238E27FC236}">
                  <a16:creationId xmlns:a16="http://schemas.microsoft.com/office/drawing/2014/main" xmlns="" id="{5F33DC24-F483-4AA6-BBDC-C8D5AE0C5F0D}"/>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5" name="Freeform: Shape 1444">
              <a:extLst>
                <a:ext uri="{FF2B5EF4-FFF2-40B4-BE49-F238E27FC236}">
                  <a16:creationId xmlns:a16="http://schemas.microsoft.com/office/drawing/2014/main" xmlns="" id="{E72D6547-DDCF-4DA4-8736-9D97309976FB}"/>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6" name="Freeform: Shape 1445">
              <a:extLst>
                <a:ext uri="{FF2B5EF4-FFF2-40B4-BE49-F238E27FC236}">
                  <a16:creationId xmlns:a16="http://schemas.microsoft.com/office/drawing/2014/main" xmlns="" id="{AB510334-3D28-48D1-8C60-D8EF56AFED8C}"/>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7" name="Freeform: Shape 1446">
              <a:extLst>
                <a:ext uri="{FF2B5EF4-FFF2-40B4-BE49-F238E27FC236}">
                  <a16:creationId xmlns:a16="http://schemas.microsoft.com/office/drawing/2014/main" xmlns="" id="{47290DB4-EA6F-4339-A20A-5B1D98EFA128}"/>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8" name="Freeform: Shape 1447">
              <a:extLst>
                <a:ext uri="{FF2B5EF4-FFF2-40B4-BE49-F238E27FC236}">
                  <a16:creationId xmlns:a16="http://schemas.microsoft.com/office/drawing/2014/main" xmlns="" id="{5BF65441-74EA-4E5F-B09D-DECCBA7FE420}"/>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49" name="Freeform: Shape 1448">
              <a:extLst>
                <a:ext uri="{FF2B5EF4-FFF2-40B4-BE49-F238E27FC236}">
                  <a16:creationId xmlns:a16="http://schemas.microsoft.com/office/drawing/2014/main" xmlns="" id="{3D593146-6161-4764-B1EA-6F0AEF5D1A00}"/>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0" name="Freeform: Shape 1449">
              <a:extLst>
                <a:ext uri="{FF2B5EF4-FFF2-40B4-BE49-F238E27FC236}">
                  <a16:creationId xmlns:a16="http://schemas.microsoft.com/office/drawing/2014/main" xmlns="" id="{0A15EACC-155D-4797-AAFB-47D2DEEFEA92}"/>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1" name="Freeform: Shape 1450">
              <a:extLst>
                <a:ext uri="{FF2B5EF4-FFF2-40B4-BE49-F238E27FC236}">
                  <a16:creationId xmlns:a16="http://schemas.microsoft.com/office/drawing/2014/main" xmlns="" id="{A5FF49D2-E348-4E0A-898E-A1A1C1EE065E}"/>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2" name="Freeform: Shape 1451">
              <a:extLst>
                <a:ext uri="{FF2B5EF4-FFF2-40B4-BE49-F238E27FC236}">
                  <a16:creationId xmlns:a16="http://schemas.microsoft.com/office/drawing/2014/main" xmlns="" id="{54AA2322-F8D9-4DAC-ADF0-40271D087121}"/>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3" name="Freeform: Shape 1452">
              <a:extLst>
                <a:ext uri="{FF2B5EF4-FFF2-40B4-BE49-F238E27FC236}">
                  <a16:creationId xmlns:a16="http://schemas.microsoft.com/office/drawing/2014/main" xmlns="" id="{690BBE6D-54A5-44E6-AECE-EEB590741EA9}"/>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4" name="Freeform: Shape 1453">
              <a:extLst>
                <a:ext uri="{FF2B5EF4-FFF2-40B4-BE49-F238E27FC236}">
                  <a16:creationId xmlns:a16="http://schemas.microsoft.com/office/drawing/2014/main" xmlns="" id="{63D3F164-84E6-4723-9BB9-90B076C3AED6}"/>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5" name="Freeform: Shape 1454">
              <a:extLst>
                <a:ext uri="{FF2B5EF4-FFF2-40B4-BE49-F238E27FC236}">
                  <a16:creationId xmlns:a16="http://schemas.microsoft.com/office/drawing/2014/main" xmlns="" id="{8D6142F8-CADF-4871-BB22-1BA85A7D3B18}"/>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6" name="Freeform: Shape 1455">
              <a:extLst>
                <a:ext uri="{FF2B5EF4-FFF2-40B4-BE49-F238E27FC236}">
                  <a16:creationId xmlns:a16="http://schemas.microsoft.com/office/drawing/2014/main" xmlns="" id="{FF62CBD3-2760-4DE3-9371-FB624FA1838C}"/>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7" name="Freeform: Shape 1456">
              <a:extLst>
                <a:ext uri="{FF2B5EF4-FFF2-40B4-BE49-F238E27FC236}">
                  <a16:creationId xmlns:a16="http://schemas.microsoft.com/office/drawing/2014/main" xmlns="" id="{9418DEFD-325F-4E2C-A0FF-756131769EE4}"/>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8" name="Freeform: Shape 1457">
              <a:extLst>
                <a:ext uri="{FF2B5EF4-FFF2-40B4-BE49-F238E27FC236}">
                  <a16:creationId xmlns:a16="http://schemas.microsoft.com/office/drawing/2014/main" xmlns="" id="{1698CF7A-5F1D-4E5A-963B-6F52BC2AEF9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59" name="Freeform: Shape 1458">
              <a:extLst>
                <a:ext uri="{FF2B5EF4-FFF2-40B4-BE49-F238E27FC236}">
                  <a16:creationId xmlns:a16="http://schemas.microsoft.com/office/drawing/2014/main" xmlns="" id="{0E868892-543D-420E-AF6D-84E47A6D7E9B}"/>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0" name="Freeform: Shape 1459">
              <a:extLst>
                <a:ext uri="{FF2B5EF4-FFF2-40B4-BE49-F238E27FC236}">
                  <a16:creationId xmlns:a16="http://schemas.microsoft.com/office/drawing/2014/main" xmlns="" id="{BDC7FBF9-780F-431C-9276-D0B46CB3D0E8}"/>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1" name="Freeform: Shape 1460">
              <a:extLst>
                <a:ext uri="{FF2B5EF4-FFF2-40B4-BE49-F238E27FC236}">
                  <a16:creationId xmlns:a16="http://schemas.microsoft.com/office/drawing/2014/main" xmlns="" id="{2E55DF94-9133-4A18-8727-A2CF85D4E6BE}"/>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2" name="Freeform: Shape 1461">
              <a:extLst>
                <a:ext uri="{FF2B5EF4-FFF2-40B4-BE49-F238E27FC236}">
                  <a16:creationId xmlns:a16="http://schemas.microsoft.com/office/drawing/2014/main" xmlns="" id="{391F4543-41B5-4E01-8B75-C1503E12A7FE}"/>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3" name="Freeform: Shape 1462">
              <a:extLst>
                <a:ext uri="{FF2B5EF4-FFF2-40B4-BE49-F238E27FC236}">
                  <a16:creationId xmlns:a16="http://schemas.microsoft.com/office/drawing/2014/main" xmlns="" id="{B112A305-5E25-492F-AED0-DD3B6F9FABB7}"/>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4" name="Freeform: Shape 1463">
              <a:extLst>
                <a:ext uri="{FF2B5EF4-FFF2-40B4-BE49-F238E27FC236}">
                  <a16:creationId xmlns:a16="http://schemas.microsoft.com/office/drawing/2014/main" xmlns="" id="{E20DD019-BAC2-447D-A27C-E7C7A4B9E9AE}"/>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5" name="Freeform: Shape 1464">
              <a:extLst>
                <a:ext uri="{FF2B5EF4-FFF2-40B4-BE49-F238E27FC236}">
                  <a16:creationId xmlns:a16="http://schemas.microsoft.com/office/drawing/2014/main" xmlns="" id="{D9E2DDF6-D5F6-4A37-A91C-A420D7F3B07D}"/>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6" name="Freeform: Shape 1465">
              <a:extLst>
                <a:ext uri="{FF2B5EF4-FFF2-40B4-BE49-F238E27FC236}">
                  <a16:creationId xmlns:a16="http://schemas.microsoft.com/office/drawing/2014/main" xmlns="" id="{84B0988B-51D8-4E17-9CBC-7D60101C851D}"/>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7" name="Freeform: Shape 1466">
              <a:extLst>
                <a:ext uri="{FF2B5EF4-FFF2-40B4-BE49-F238E27FC236}">
                  <a16:creationId xmlns:a16="http://schemas.microsoft.com/office/drawing/2014/main" xmlns="" id="{3479ADB2-6F41-47E2-A36A-0FCFABFC05A7}"/>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8" name="Freeform: Shape 1467">
              <a:extLst>
                <a:ext uri="{FF2B5EF4-FFF2-40B4-BE49-F238E27FC236}">
                  <a16:creationId xmlns:a16="http://schemas.microsoft.com/office/drawing/2014/main" xmlns="" id="{B0031598-2804-45C4-853E-F70FA29DF297}"/>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69" name="Freeform: Shape 1468">
              <a:extLst>
                <a:ext uri="{FF2B5EF4-FFF2-40B4-BE49-F238E27FC236}">
                  <a16:creationId xmlns:a16="http://schemas.microsoft.com/office/drawing/2014/main" xmlns="" id="{15B82EDE-D754-4DE7-8DA2-69311B3C9D42}"/>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0" name="Freeform: Shape 1469">
              <a:extLst>
                <a:ext uri="{FF2B5EF4-FFF2-40B4-BE49-F238E27FC236}">
                  <a16:creationId xmlns:a16="http://schemas.microsoft.com/office/drawing/2014/main" xmlns="" id="{B76C1D10-BBD9-48D4-952E-A0F967BADE8A}"/>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1" name="Freeform: Shape 1470">
              <a:extLst>
                <a:ext uri="{FF2B5EF4-FFF2-40B4-BE49-F238E27FC236}">
                  <a16:creationId xmlns:a16="http://schemas.microsoft.com/office/drawing/2014/main" xmlns="" id="{2A2D659D-768A-4093-B3B4-E0D2B80B6EB9}"/>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2" name="Freeform: Shape 1471">
              <a:extLst>
                <a:ext uri="{FF2B5EF4-FFF2-40B4-BE49-F238E27FC236}">
                  <a16:creationId xmlns:a16="http://schemas.microsoft.com/office/drawing/2014/main" xmlns="" id="{7CE260DF-CE1D-4D4B-9C62-9011F3017367}"/>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3" name="Freeform: Shape 1472">
              <a:extLst>
                <a:ext uri="{FF2B5EF4-FFF2-40B4-BE49-F238E27FC236}">
                  <a16:creationId xmlns:a16="http://schemas.microsoft.com/office/drawing/2014/main" xmlns="" id="{41FE149B-60CA-45BD-8B3A-C1AE0C57A6CB}"/>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4" name="Freeform: Shape 1473">
              <a:extLst>
                <a:ext uri="{FF2B5EF4-FFF2-40B4-BE49-F238E27FC236}">
                  <a16:creationId xmlns:a16="http://schemas.microsoft.com/office/drawing/2014/main" xmlns="" id="{DFD4BD18-8DED-449E-B93B-04964B6F87EC}"/>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5" name="Freeform: Shape 1474">
              <a:extLst>
                <a:ext uri="{FF2B5EF4-FFF2-40B4-BE49-F238E27FC236}">
                  <a16:creationId xmlns:a16="http://schemas.microsoft.com/office/drawing/2014/main" xmlns="" id="{056E2C7A-BC83-4346-8558-FAF4720D1702}"/>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6" name="Freeform: Shape 1475">
              <a:extLst>
                <a:ext uri="{FF2B5EF4-FFF2-40B4-BE49-F238E27FC236}">
                  <a16:creationId xmlns:a16="http://schemas.microsoft.com/office/drawing/2014/main" xmlns="" id="{A04BC606-B7C4-4361-94F2-B6C0800F499E}"/>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77" name="Freeform: Shape 1476">
              <a:extLst>
                <a:ext uri="{FF2B5EF4-FFF2-40B4-BE49-F238E27FC236}">
                  <a16:creationId xmlns:a16="http://schemas.microsoft.com/office/drawing/2014/main" xmlns="" id="{11DB39F0-D89B-4218-A63B-3EA6F654D056}"/>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478" name="Group 1477">
            <a:extLst>
              <a:ext uri="{FF2B5EF4-FFF2-40B4-BE49-F238E27FC236}">
                <a16:creationId xmlns:a16="http://schemas.microsoft.com/office/drawing/2014/main" xmlns="" id="{E2B1E83F-B2AB-4833-9141-B20454C64874}"/>
              </a:ext>
            </a:extLst>
          </p:cNvPr>
          <p:cNvGrpSpPr/>
          <p:nvPr/>
        </p:nvGrpSpPr>
        <p:grpSpPr>
          <a:xfrm flipH="1">
            <a:off x="9178003" y="2248066"/>
            <a:ext cx="305167" cy="267260"/>
            <a:chOff x="6809793" y="1954053"/>
            <a:chExt cx="1048808" cy="918528"/>
          </a:xfrm>
        </p:grpSpPr>
        <p:sp>
          <p:nvSpPr>
            <p:cNvPr id="1479" name="Freeform: Shape 1478">
              <a:extLst>
                <a:ext uri="{FF2B5EF4-FFF2-40B4-BE49-F238E27FC236}">
                  <a16:creationId xmlns:a16="http://schemas.microsoft.com/office/drawing/2014/main" xmlns="" id="{C6AE7053-588D-4393-9145-964C456A3E05}"/>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0" name="Freeform: Shape 1479">
              <a:extLst>
                <a:ext uri="{FF2B5EF4-FFF2-40B4-BE49-F238E27FC236}">
                  <a16:creationId xmlns:a16="http://schemas.microsoft.com/office/drawing/2014/main" xmlns="" id="{9823A648-E500-4D8F-B1FA-DC3E1EAD4404}"/>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1" name="Freeform: Shape 1480">
              <a:extLst>
                <a:ext uri="{FF2B5EF4-FFF2-40B4-BE49-F238E27FC236}">
                  <a16:creationId xmlns:a16="http://schemas.microsoft.com/office/drawing/2014/main" xmlns="" id="{03C9819A-FBFA-43E6-AF64-3A2182F65C3B}"/>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2" name="Freeform: Shape 1481">
              <a:extLst>
                <a:ext uri="{FF2B5EF4-FFF2-40B4-BE49-F238E27FC236}">
                  <a16:creationId xmlns:a16="http://schemas.microsoft.com/office/drawing/2014/main" xmlns="" id="{78631527-B6F6-4BD5-9D21-7BAE6BEA9F6C}"/>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3" name="Freeform: Shape 1482">
              <a:extLst>
                <a:ext uri="{FF2B5EF4-FFF2-40B4-BE49-F238E27FC236}">
                  <a16:creationId xmlns:a16="http://schemas.microsoft.com/office/drawing/2014/main" xmlns="" id="{C29A6737-F443-4294-8841-9C58E3DF525C}"/>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4" name="Freeform: Shape 1483">
              <a:extLst>
                <a:ext uri="{FF2B5EF4-FFF2-40B4-BE49-F238E27FC236}">
                  <a16:creationId xmlns:a16="http://schemas.microsoft.com/office/drawing/2014/main" xmlns="" id="{807577BC-0BCB-4034-A443-C2A64347CE44}"/>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5" name="Freeform: Shape 1484">
              <a:extLst>
                <a:ext uri="{FF2B5EF4-FFF2-40B4-BE49-F238E27FC236}">
                  <a16:creationId xmlns:a16="http://schemas.microsoft.com/office/drawing/2014/main" xmlns="" id="{98BA1E12-073E-4219-9D60-3F46B5DC84CA}"/>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6" name="Freeform: Shape 1485">
              <a:extLst>
                <a:ext uri="{FF2B5EF4-FFF2-40B4-BE49-F238E27FC236}">
                  <a16:creationId xmlns:a16="http://schemas.microsoft.com/office/drawing/2014/main" xmlns="" id="{2297D7D4-D56D-46B6-8E45-6691B6A0CDB8}"/>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7" name="Freeform: Shape 1486">
              <a:extLst>
                <a:ext uri="{FF2B5EF4-FFF2-40B4-BE49-F238E27FC236}">
                  <a16:creationId xmlns:a16="http://schemas.microsoft.com/office/drawing/2014/main" xmlns="" id="{05173369-9A47-44D2-B361-5AE546C9962D}"/>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8" name="Freeform: Shape 1487">
              <a:extLst>
                <a:ext uri="{FF2B5EF4-FFF2-40B4-BE49-F238E27FC236}">
                  <a16:creationId xmlns:a16="http://schemas.microsoft.com/office/drawing/2014/main" xmlns="" id="{5F82700B-BE7C-40A6-8A3A-1A67353A1131}"/>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89" name="Freeform: Shape 1488">
              <a:extLst>
                <a:ext uri="{FF2B5EF4-FFF2-40B4-BE49-F238E27FC236}">
                  <a16:creationId xmlns:a16="http://schemas.microsoft.com/office/drawing/2014/main" xmlns="" id="{4AC7EAE6-E40F-4197-8180-7B39B656EA3C}"/>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0" name="Freeform: Shape 1489">
              <a:extLst>
                <a:ext uri="{FF2B5EF4-FFF2-40B4-BE49-F238E27FC236}">
                  <a16:creationId xmlns:a16="http://schemas.microsoft.com/office/drawing/2014/main" xmlns="" id="{0C329E36-5F9E-4C38-93F4-7E70ED987583}"/>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1" name="Freeform: Shape 1490">
              <a:extLst>
                <a:ext uri="{FF2B5EF4-FFF2-40B4-BE49-F238E27FC236}">
                  <a16:creationId xmlns:a16="http://schemas.microsoft.com/office/drawing/2014/main" xmlns="" id="{966A3D38-9C78-41CC-9CDA-6E4666242A11}"/>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2" name="Freeform: Shape 1491">
              <a:extLst>
                <a:ext uri="{FF2B5EF4-FFF2-40B4-BE49-F238E27FC236}">
                  <a16:creationId xmlns:a16="http://schemas.microsoft.com/office/drawing/2014/main" xmlns="" id="{87273E1E-BFA9-4486-9306-80AFB3B1CAE0}"/>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3" name="Freeform: Shape 1492">
              <a:extLst>
                <a:ext uri="{FF2B5EF4-FFF2-40B4-BE49-F238E27FC236}">
                  <a16:creationId xmlns:a16="http://schemas.microsoft.com/office/drawing/2014/main" xmlns="" id="{994673C2-240C-43CF-B428-30518EEC42C2}"/>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4" name="Freeform: Shape 1493">
              <a:extLst>
                <a:ext uri="{FF2B5EF4-FFF2-40B4-BE49-F238E27FC236}">
                  <a16:creationId xmlns:a16="http://schemas.microsoft.com/office/drawing/2014/main" xmlns="" id="{F3DF8002-2220-45E7-9D29-A014314D93AD}"/>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5" name="Freeform: Shape 1494">
              <a:extLst>
                <a:ext uri="{FF2B5EF4-FFF2-40B4-BE49-F238E27FC236}">
                  <a16:creationId xmlns:a16="http://schemas.microsoft.com/office/drawing/2014/main" xmlns="" id="{BC2A726E-2B43-4C36-9FD8-5ECA22CF7EBF}"/>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6" name="Freeform: Shape 1495">
              <a:extLst>
                <a:ext uri="{FF2B5EF4-FFF2-40B4-BE49-F238E27FC236}">
                  <a16:creationId xmlns:a16="http://schemas.microsoft.com/office/drawing/2014/main" xmlns="" id="{D509296A-7CD5-4B00-9D08-982CF6E000E9}"/>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7" name="Freeform: Shape 1496">
              <a:extLst>
                <a:ext uri="{FF2B5EF4-FFF2-40B4-BE49-F238E27FC236}">
                  <a16:creationId xmlns:a16="http://schemas.microsoft.com/office/drawing/2014/main" xmlns="" id="{1EFA11F3-C2AF-4938-863D-FC9D2532AE0A}"/>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8" name="Freeform: Shape 1497">
              <a:extLst>
                <a:ext uri="{FF2B5EF4-FFF2-40B4-BE49-F238E27FC236}">
                  <a16:creationId xmlns:a16="http://schemas.microsoft.com/office/drawing/2014/main" xmlns="" id="{6E74B2DE-B016-4610-BEFA-19549289AC59}"/>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499" name="Freeform: Shape 1498">
              <a:extLst>
                <a:ext uri="{FF2B5EF4-FFF2-40B4-BE49-F238E27FC236}">
                  <a16:creationId xmlns:a16="http://schemas.microsoft.com/office/drawing/2014/main" xmlns="" id="{C8666699-FE0D-4251-890F-A20CD07B034D}"/>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0" name="Freeform: Shape 1499">
              <a:extLst>
                <a:ext uri="{FF2B5EF4-FFF2-40B4-BE49-F238E27FC236}">
                  <a16:creationId xmlns:a16="http://schemas.microsoft.com/office/drawing/2014/main" xmlns="" id="{DA0C72CF-E988-47D1-8E31-486B65872FD6}"/>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1" name="Freeform: Shape 1500">
              <a:extLst>
                <a:ext uri="{FF2B5EF4-FFF2-40B4-BE49-F238E27FC236}">
                  <a16:creationId xmlns:a16="http://schemas.microsoft.com/office/drawing/2014/main" xmlns="" id="{CE0C01C8-D4BF-4312-9C78-B7D41190BE36}"/>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2" name="Freeform: Shape 1501">
              <a:extLst>
                <a:ext uri="{FF2B5EF4-FFF2-40B4-BE49-F238E27FC236}">
                  <a16:creationId xmlns:a16="http://schemas.microsoft.com/office/drawing/2014/main" xmlns="" id="{27DC4EFF-8825-47FA-8801-72C94E76CDF7}"/>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3" name="Freeform: Shape 1502">
              <a:extLst>
                <a:ext uri="{FF2B5EF4-FFF2-40B4-BE49-F238E27FC236}">
                  <a16:creationId xmlns:a16="http://schemas.microsoft.com/office/drawing/2014/main" xmlns="" id="{A7983D1C-AC4A-4EE6-8AD2-B7538A4C5662}"/>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4" name="Freeform: Shape 1503">
              <a:extLst>
                <a:ext uri="{FF2B5EF4-FFF2-40B4-BE49-F238E27FC236}">
                  <a16:creationId xmlns:a16="http://schemas.microsoft.com/office/drawing/2014/main" xmlns="" id="{6B315336-8879-4BAF-B66E-C28D1706F676}"/>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5" name="Freeform: Shape 1504">
              <a:extLst>
                <a:ext uri="{FF2B5EF4-FFF2-40B4-BE49-F238E27FC236}">
                  <a16:creationId xmlns:a16="http://schemas.microsoft.com/office/drawing/2014/main" xmlns="" id="{0DD659A4-7C71-4F05-AB69-41B66D5DDA6E}"/>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6" name="Freeform: Shape 1505">
              <a:extLst>
                <a:ext uri="{FF2B5EF4-FFF2-40B4-BE49-F238E27FC236}">
                  <a16:creationId xmlns:a16="http://schemas.microsoft.com/office/drawing/2014/main" xmlns="" id="{EA53FA34-DCD8-4009-8319-23C80356A09B}"/>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7" name="Freeform: Shape 1506">
              <a:extLst>
                <a:ext uri="{FF2B5EF4-FFF2-40B4-BE49-F238E27FC236}">
                  <a16:creationId xmlns:a16="http://schemas.microsoft.com/office/drawing/2014/main" xmlns="" id="{F4AD37FE-BD2E-4B25-9E13-ACF95916A93B}"/>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8" name="Freeform: Shape 1507">
              <a:extLst>
                <a:ext uri="{FF2B5EF4-FFF2-40B4-BE49-F238E27FC236}">
                  <a16:creationId xmlns:a16="http://schemas.microsoft.com/office/drawing/2014/main" xmlns="" id="{AB9EED6D-EE57-4E2B-BA4A-45D2B7BBD0B2}"/>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09" name="Freeform: Shape 1508">
              <a:extLst>
                <a:ext uri="{FF2B5EF4-FFF2-40B4-BE49-F238E27FC236}">
                  <a16:creationId xmlns:a16="http://schemas.microsoft.com/office/drawing/2014/main" xmlns="" id="{F26D3AB7-4C17-4633-A005-44F6DC556217}"/>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0" name="Freeform: Shape 1509">
              <a:extLst>
                <a:ext uri="{FF2B5EF4-FFF2-40B4-BE49-F238E27FC236}">
                  <a16:creationId xmlns:a16="http://schemas.microsoft.com/office/drawing/2014/main" xmlns="" id="{A31664D5-700E-45D7-A586-D1661B4332FA}"/>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1" name="Freeform: Shape 1510">
              <a:extLst>
                <a:ext uri="{FF2B5EF4-FFF2-40B4-BE49-F238E27FC236}">
                  <a16:creationId xmlns:a16="http://schemas.microsoft.com/office/drawing/2014/main" xmlns="" id="{FEFD4E45-19DF-4233-850C-8D2E095D34A2}"/>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2" name="Freeform: Shape 1511">
              <a:extLst>
                <a:ext uri="{FF2B5EF4-FFF2-40B4-BE49-F238E27FC236}">
                  <a16:creationId xmlns:a16="http://schemas.microsoft.com/office/drawing/2014/main" xmlns="" id="{04F51D6F-1AA4-449F-9A4B-25B620A19127}"/>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3" name="Freeform: Shape 1512">
              <a:extLst>
                <a:ext uri="{FF2B5EF4-FFF2-40B4-BE49-F238E27FC236}">
                  <a16:creationId xmlns:a16="http://schemas.microsoft.com/office/drawing/2014/main" xmlns="" id="{550ECADE-6765-4FC6-B158-8C91764E9B72}"/>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4" name="Freeform: Shape 1513">
              <a:extLst>
                <a:ext uri="{FF2B5EF4-FFF2-40B4-BE49-F238E27FC236}">
                  <a16:creationId xmlns:a16="http://schemas.microsoft.com/office/drawing/2014/main" xmlns="" id="{B52B3889-239D-41AE-AD25-0FB0D81B6422}"/>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5" name="Freeform: Shape 1514">
              <a:extLst>
                <a:ext uri="{FF2B5EF4-FFF2-40B4-BE49-F238E27FC236}">
                  <a16:creationId xmlns:a16="http://schemas.microsoft.com/office/drawing/2014/main" xmlns="" id="{AACBBEB8-57F0-459E-8AA1-EAD89E10036A}"/>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6" name="Freeform: Shape 1515">
              <a:extLst>
                <a:ext uri="{FF2B5EF4-FFF2-40B4-BE49-F238E27FC236}">
                  <a16:creationId xmlns:a16="http://schemas.microsoft.com/office/drawing/2014/main" xmlns="" id="{E2F9B43A-8995-4C95-8B68-13481A5B6004}"/>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7" name="Freeform: Shape 1516">
              <a:extLst>
                <a:ext uri="{FF2B5EF4-FFF2-40B4-BE49-F238E27FC236}">
                  <a16:creationId xmlns:a16="http://schemas.microsoft.com/office/drawing/2014/main" xmlns="" id="{4E2C6F37-A58F-457F-A8D6-F98EF807F196}"/>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8" name="Freeform: Shape 1517">
              <a:extLst>
                <a:ext uri="{FF2B5EF4-FFF2-40B4-BE49-F238E27FC236}">
                  <a16:creationId xmlns:a16="http://schemas.microsoft.com/office/drawing/2014/main" xmlns="" id="{5EDA5F0E-3E2E-4F20-A776-63F266746F02}"/>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19" name="Freeform: Shape 1518">
              <a:extLst>
                <a:ext uri="{FF2B5EF4-FFF2-40B4-BE49-F238E27FC236}">
                  <a16:creationId xmlns:a16="http://schemas.microsoft.com/office/drawing/2014/main" xmlns="" id="{77DA7900-E02C-4FC4-B286-EE8BAA780BA2}"/>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0" name="Freeform: Shape 1519">
              <a:extLst>
                <a:ext uri="{FF2B5EF4-FFF2-40B4-BE49-F238E27FC236}">
                  <a16:creationId xmlns:a16="http://schemas.microsoft.com/office/drawing/2014/main" xmlns="" id="{166F599B-9AF3-4F37-AB20-796255960655}"/>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1" name="Freeform: Shape 1520">
              <a:extLst>
                <a:ext uri="{FF2B5EF4-FFF2-40B4-BE49-F238E27FC236}">
                  <a16:creationId xmlns:a16="http://schemas.microsoft.com/office/drawing/2014/main" xmlns="" id="{BFCA9E3C-9336-4946-A7A5-2D56BA7EA6DD}"/>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2" name="Freeform: Shape 1521">
              <a:extLst>
                <a:ext uri="{FF2B5EF4-FFF2-40B4-BE49-F238E27FC236}">
                  <a16:creationId xmlns:a16="http://schemas.microsoft.com/office/drawing/2014/main" xmlns="" id="{91547AD5-E093-420D-A6DE-C343E02EC0BD}"/>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3" name="Freeform: Shape 1522">
              <a:extLst>
                <a:ext uri="{FF2B5EF4-FFF2-40B4-BE49-F238E27FC236}">
                  <a16:creationId xmlns:a16="http://schemas.microsoft.com/office/drawing/2014/main" xmlns="" id="{F1A868A7-CAD7-473B-A1B4-740B3876AC28}"/>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4" name="Freeform: Shape 1523">
              <a:extLst>
                <a:ext uri="{FF2B5EF4-FFF2-40B4-BE49-F238E27FC236}">
                  <a16:creationId xmlns:a16="http://schemas.microsoft.com/office/drawing/2014/main" xmlns="" id="{17640731-0A11-4E82-A8B8-141B1EBA8560}"/>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5" name="Freeform: Shape 1524">
              <a:extLst>
                <a:ext uri="{FF2B5EF4-FFF2-40B4-BE49-F238E27FC236}">
                  <a16:creationId xmlns:a16="http://schemas.microsoft.com/office/drawing/2014/main" xmlns="" id="{F89DFB15-0BC3-4FCE-BB5D-8482C50AF930}"/>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6" name="Freeform: Shape 1525">
              <a:extLst>
                <a:ext uri="{FF2B5EF4-FFF2-40B4-BE49-F238E27FC236}">
                  <a16:creationId xmlns:a16="http://schemas.microsoft.com/office/drawing/2014/main" xmlns="" id="{0D802B0F-FB55-4FCD-94D3-11CEEBA19FF4}"/>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7" name="Freeform: Shape 1526">
              <a:extLst>
                <a:ext uri="{FF2B5EF4-FFF2-40B4-BE49-F238E27FC236}">
                  <a16:creationId xmlns:a16="http://schemas.microsoft.com/office/drawing/2014/main" xmlns="" id="{5415748C-B3DC-4D06-9C53-7D55A087C4C7}"/>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8" name="Freeform: Shape 1527">
              <a:extLst>
                <a:ext uri="{FF2B5EF4-FFF2-40B4-BE49-F238E27FC236}">
                  <a16:creationId xmlns:a16="http://schemas.microsoft.com/office/drawing/2014/main" xmlns="" id="{976C6464-4DC0-4A8F-8E72-2D4DF42D0279}"/>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29" name="Freeform: Shape 1528">
              <a:extLst>
                <a:ext uri="{FF2B5EF4-FFF2-40B4-BE49-F238E27FC236}">
                  <a16:creationId xmlns:a16="http://schemas.microsoft.com/office/drawing/2014/main" xmlns="" id="{5E1485E6-8DB8-4AC2-909F-E9CFA411965D}"/>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0" name="Freeform: Shape 1529">
              <a:extLst>
                <a:ext uri="{FF2B5EF4-FFF2-40B4-BE49-F238E27FC236}">
                  <a16:creationId xmlns:a16="http://schemas.microsoft.com/office/drawing/2014/main" xmlns="" id="{9F67CF1D-1826-47D2-830B-B43D8A39C044}"/>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1" name="Freeform: Shape 1530">
              <a:extLst>
                <a:ext uri="{FF2B5EF4-FFF2-40B4-BE49-F238E27FC236}">
                  <a16:creationId xmlns:a16="http://schemas.microsoft.com/office/drawing/2014/main" xmlns="" id="{2B53DD7A-7307-4869-AC48-00FE10E20B8F}"/>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2" name="Freeform: Shape 1531">
              <a:extLst>
                <a:ext uri="{FF2B5EF4-FFF2-40B4-BE49-F238E27FC236}">
                  <a16:creationId xmlns:a16="http://schemas.microsoft.com/office/drawing/2014/main" xmlns="" id="{346F0233-93B5-4E2D-9267-85712D951FA0}"/>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3" name="Freeform: Shape 1532">
              <a:extLst>
                <a:ext uri="{FF2B5EF4-FFF2-40B4-BE49-F238E27FC236}">
                  <a16:creationId xmlns:a16="http://schemas.microsoft.com/office/drawing/2014/main" xmlns="" id="{445543AB-CAB8-4478-AED6-740526CC5287}"/>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4" name="Freeform: Shape 1533">
              <a:extLst>
                <a:ext uri="{FF2B5EF4-FFF2-40B4-BE49-F238E27FC236}">
                  <a16:creationId xmlns:a16="http://schemas.microsoft.com/office/drawing/2014/main" xmlns="" id="{4228AC6B-E16C-4D06-AD03-513D5A8B246B}"/>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5" name="Freeform: Shape 1534">
              <a:extLst>
                <a:ext uri="{FF2B5EF4-FFF2-40B4-BE49-F238E27FC236}">
                  <a16:creationId xmlns:a16="http://schemas.microsoft.com/office/drawing/2014/main" xmlns="" id="{FE62B3B5-4E34-426F-A098-3288E1566D1A}"/>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6" name="Freeform: Shape 1535">
              <a:extLst>
                <a:ext uri="{FF2B5EF4-FFF2-40B4-BE49-F238E27FC236}">
                  <a16:creationId xmlns:a16="http://schemas.microsoft.com/office/drawing/2014/main" xmlns="" id="{22BC10A5-5943-4A8A-B9F1-51575C0B53D1}"/>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7" name="Freeform: Shape 1536">
              <a:extLst>
                <a:ext uri="{FF2B5EF4-FFF2-40B4-BE49-F238E27FC236}">
                  <a16:creationId xmlns:a16="http://schemas.microsoft.com/office/drawing/2014/main" xmlns="" id="{9340D06C-75F9-49A5-96BF-1F73DA426525}"/>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8" name="Freeform: Shape 1537">
              <a:extLst>
                <a:ext uri="{FF2B5EF4-FFF2-40B4-BE49-F238E27FC236}">
                  <a16:creationId xmlns:a16="http://schemas.microsoft.com/office/drawing/2014/main" xmlns="" id="{764FD068-3803-4CBF-811D-6C85AC6E1BF3}"/>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39" name="Freeform: Shape 1538">
              <a:extLst>
                <a:ext uri="{FF2B5EF4-FFF2-40B4-BE49-F238E27FC236}">
                  <a16:creationId xmlns:a16="http://schemas.microsoft.com/office/drawing/2014/main" xmlns="" id="{6DC9E831-C08E-4A86-844B-33A97B87A0C1}"/>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0" name="Freeform: Shape 1539">
              <a:extLst>
                <a:ext uri="{FF2B5EF4-FFF2-40B4-BE49-F238E27FC236}">
                  <a16:creationId xmlns:a16="http://schemas.microsoft.com/office/drawing/2014/main" xmlns="" id="{05D3E559-A65A-434A-8CBD-AD0221EEC20E}"/>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1" name="Freeform: Shape 1540">
              <a:extLst>
                <a:ext uri="{FF2B5EF4-FFF2-40B4-BE49-F238E27FC236}">
                  <a16:creationId xmlns:a16="http://schemas.microsoft.com/office/drawing/2014/main" xmlns="" id="{F438BC96-AA32-4C8D-A26C-3E439D70AD9A}"/>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2" name="Freeform: Shape 1541">
              <a:extLst>
                <a:ext uri="{FF2B5EF4-FFF2-40B4-BE49-F238E27FC236}">
                  <a16:creationId xmlns:a16="http://schemas.microsoft.com/office/drawing/2014/main" xmlns="" id="{2BA8DF00-55CF-460A-967F-D74DD1CB3989}"/>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3" name="Freeform: Shape 1542">
              <a:extLst>
                <a:ext uri="{FF2B5EF4-FFF2-40B4-BE49-F238E27FC236}">
                  <a16:creationId xmlns:a16="http://schemas.microsoft.com/office/drawing/2014/main" xmlns="" id="{BCF6F668-49E8-4760-8B41-CACCB0D225FD}"/>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4" name="Freeform: Shape 1543">
              <a:extLst>
                <a:ext uri="{FF2B5EF4-FFF2-40B4-BE49-F238E27FC236}">
                  <a16:creationId xmlns:a16="http://schemas.microsoft.com/office/drawing/2014/main" xmlns="" id="{8B4259D3-CA98-4146-B080-B68A06B230A9}"/>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5" name="Freeform: Shape 1544">
              <a:extLst>
                <a:ext uri="{FF2B5EF4-FFF2-40B4-BE49-F238E27FC236}">
                  <a16:creationId xmlns:a16="http://schemas.microsoft.com/office/drawing/2014/main" xmlns="" id="{B5233E76-758C-402D-ADBF-59F6B7748219}"/>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6" name="Freeform: Shape 1545">
              <a:extLst>
                <a:ext uri="{FF2B5EF4-FFF2-40B4-BE49-F238E27FC236}">
                  <a16:creationId xmlns:a16="http://schemas.microsoft.com/office/drawing/2014/main" xmlns="" id="{61C88C8C-CB38-43A1-9ED1-17DE296C6D7C}"/>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7" name="Freeform: Shape 1546">
              <a:extLst>
                <a:ext uri="{FF2B5EF4-FFF2-40B4-BE49-F238E27FC236}">
                  <a16:creationId xmlns:a16="http://schemas.microsoft.com/office/drawing/2014/main" xmlns="" id="{1B3473CA-F6DB-404B-BF05-0D0FF9CFD8D4}"/>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8" name="Freeform: Shape 1547">
              <a:extLst>
                <a:ext uri="{FF2B5EF4-FFF2-40B4-BE49-F238E27FC236}">
                  <a16:creationId xmlns:a16="http://schemas.microsoft.com/office/drawing/2014/main" xmlns="" id="{793B4041-FB48-48D3-A671-2CCD09E2717C}"/>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49" name="Freeform: Shape 1548">
              <a:extLst>
                <a:ext uri="{FF2B5EF4-FFF2-40B4-BE49-F238E27FC236}">
                  <a16:creationId xmlns:a16="http://schemas.microsoft.com/office/drawing/2014/main" xmlns="" id="{875E2D9E-A7A0-4E7E-8F40-7AB8D02EA8CF}"/>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0" name="Freeform: Shape 1549">
              <a:extLst>
                <a:ext uri="{FF2B5EF4-FFF2-40B4-BE49-F238E27FC236}">
                  <a16:creationId xmlns:a16="http://schemas.microsoft.com/office/drawing/2014/main" xmlns="" id="{C0B9E349-B2CF-41E2-945B-0063040203DF}"/>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1" name="Freeform: Shape 1550">
              <a:extLst>
                <a:ext uri="{FF2B5EF4-FFF2-40B4-BE49-F238E27FC236}">
                  <a16:creationId xmlns:a16="http://schemas.microsoft.com/office/drawing/2014/main" xmlns="" id="{0E4C4445-1DEF-4820-BB88-C01F1225D836}"/>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2" name="Freeform: Shape 1551">
              <a:extLst>
                <a:ext uri="{FF2B5EF4-FFF2-40B4-BE49-F238E27FC236}">
                  <a16:creationId xmlns:a16="http://schemas.microsoft.com/office/drawing/2014/main" xmlns="" id="{CD771C82-65AC-4E44-85E8-C1A641076A5E}"/>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3" name="Freeform: Shape 1552">
              <a:extLst>
                <a:ext uri="{FF2B5EF4-FFF2-40B4-BE49-F238E27FC236}">
                  <a16:creationId xmlns:a16="http://schemas.microsoft.com/office/drawing/2014/main" xmlns="" id="{9048EA9E-8BF5-4235-A1AA-C28722B543F0}"/>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4" name="Freeform: Shape 1553">
              <a:extLst>
                <a:ext uri="{FF2B5EF4-FFF2-40B4-BE49-F238E27FC236}">
                  <a16:creationId xmlns:a16="http://schemas.microsoft.com/office/drawing/2014/main" xmlns="" id="{C4802A5F-812B-4EA3-BF9F-23C44A04B625}"/>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5" name="Freeform: Shape 1554">
              <a:extLst>
                <a:ext uri="{FF2B5EF4-FFF2-40B4-BE49-F238E27FC236}">
                  <a16:creationId xmlns:a16="http://schemas.microsoft.com/office/drawing/2014/main" xmlns="" id="{4779705F-B6CE-41AF-94EA-C597E5D3CB7D}"/>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6" name="Freeform: Shape 1555">
              <a:extLst>
                <a:ext uri="{FF2B5EF4-FFF2-40B4-BE49-F238E27FC236}">
                  <a16:creationId xmlns:a16="http://schemas.microsoft.com/office/drawing/2014/main" xmlns="" id="{15887DE2-7929-41C3-8E0C-456BB3252AEE}"/>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7" name="Freeform: Shape 1556">
              <a:extLst>
                <a:ext uri="{FF2B5EF4-FFF2-40B4-BE49-F238E27FC236}">
                  <a16:creationId xmlns:a16="http://schemas.microsoft.com/office/drawing/2014/main" xmlns="" id="{22F1DA69-303B-4679-BE6B-076026A87129}"/>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8" name="Freeform: Shape 1557">
              <a:extLst>
                <a:ext uri="{FF2B5EF4-FFF2-40B4-BE49-F238E27FC236}">
                  <a16:creationId xmlns:a16="http://schemas.microsoft.com/office/drawing/2014/main" xmlns="" id="{206A9E1E-2E68-4DAD-9DA0-B4E216E0A3D2}"/>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59" name="Freeform: Shape 1558">
              <a:extLst>
                <a:ext uri="{FF2B5EF4-FFF2-40B4-BE49-F238E27FC236}">
                  <a16:creationId xmlns:a16="http://schemas.microsoft.com/office/drawing/2014/main" xmlns="" id="{EE5BC022-9834-456B-8689-816FF4BA6FA0}"/>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0" name="Freeform: Shape 1559">
              <a:extLst>
                <a:ext uri="{FF2B5EF4-FFF2-40B4-BE49-F238E27FC236}">
                  <a16:creationId xmlns:a16="http://schemas.microsoft.com/office/drawing/2014/main" xmlns="" id="{1EB0C60F-059B-4DAC-B991-6865C08E6970}"/>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1" name="Freeform: Shape 1560">
              <a:extLst>
                <a:ext uri="{FF2B5EF4-FFF2-40B4-BE49-F238E27FC236}">
                  <a16:creationId xmlns:a16="http://schemas.microsoft.com/office/drawing/2014/main" xmlns="" id="{EA67EA5A-F797-4652-B862-E07E5B93ACC2}"/>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2" name="Freeform: Shape 1561">
              <a:extLst>
                <a:ext uri="{FF2B5EF4-FFF2-40B4-BE49-F238E27FC236}">
                  <a16:creationId xmlns:a16="http://schemas.microsoft.com/office/drawing/2014/main" xmlns="" id="{71FEA03D-D1CB-4638-BB0A-05251B7E630A}"/>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3" name="Freeform: Shape 1562">
              <a:extLst>
                <a:ext uri="{FF2B5EF4-FFF2-40B4-BE49-F238E27FC236}">
                  <a16:creationId xmlns:a16="http://schemas.microsoft.com/office/drawing/2014/main" xmlns="" id="{8294BEAD-EB7D-4839-9EA0-01B9A4245169}"/>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4" name="Freeform: Shape 1563">
              <a:extLst>
                <a:ext uri="{FF2B5EF4-FFF2-40B4-BE49-F238E27FC236}">
                  <a16:creationId xmlns:a16="http://schemas.microsoft.com/office/drawing/2014/main" xmlns="" id="{F51E24D7-A78F-424D-B330-E3A9DF4BE042}"/>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5" name="Freeform: Shape 1564">
              <a:extLst>
                <a:ext uri="{FF2B5EF4-FFF2-40B4-BE49-F238E27FC236}">
                  <a16:creationId xmlns:a16="http://schemas.microsoft.com/office/drawing/2014/main" xmlns="" id="{6E2500C7-E3C8-4900-9984-8AC519856CA3}"/>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6" name="Freeform: Shape 1565">
              <a:extLst>
                <a:ext uri="{FF2B5EF4-FFF2-40B4-BE49-F238E27FC236}">
                  <a16:creationId xmlns:a16="http://schemas.microsoft.com/office/drawing/2014/main" xmlns="" id="{C942B59A-5A4A-4A5D-BAB8-90FAFA7D45D6}"/>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7" name="Freeform: Shape 1566">
              <a:extLst>
                <a:ext uri="{FF2B5EF4-FFF2-40B4-BE49-F238E27FC236}">
                  <a16:creationId xmlns:a16="http://schemas.microsoft.com/office/drawing/2014/main" xmlns="" id="{B951F144-9AD4-4106-ADED-A5666266D648}"/>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8" name="Freeform: Shape 1567">
              <a:extLst>
                <a:ext uri="{FF2B5EF4-FFF2-40B4-BE49-F238E27FC236}">
                  <a16:creationId xmlns:a16="http://schemas.microsoft.com/office/drawing/2014/main" xmlns="" id="{AF08629D-0ADB-4F98-B3E4-035275FDD258}"/>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69" name="Freeform: Shape 1568">
              <a:extLst>
                <a:ext uri="{FF2B5EF4-FFF2-40B4-BE49-F238E27FC236}">
                  <a16:creationId xmlns:a16="http://schemas.microsoft.com/office/drawing/2014/main" xmlns="" id="{2D5A146F-7FE0-4021-B79D-E9AB773A13AD}"/>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0" name="Freeform: Shape 1569">
              <a:extLst>
                <a:ext uri="{FF2B5EF4-FFF2-40B4-BE49-F238E27FC236}">
                  <a16:creationId xmlns:a16="http://schemas.microsoft.com/office/drawing/2014/main" xmlns="" id="{14DFEE38-E30C-403D-8A00-1C5702ECC800}"/>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1" name="Freeform: Shape 1570">
              <a:extLst>
                <a:ext uri="{FF2B5EF4-FFF2-40B4-BE49-F238E27FC236}">
                  <a16:creationId xmlns:a16="http://schemas.microsoft.com/office/drawing/2014/main" xmlns="" id="{ECE4C164-16B8-4963-B2DF-FA1AD233070A}"/>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2" name="Freeform: Shape 1571">
              <a:extLst>
                <a:ext uri="{FF2B5EF4-FFF2-40B4-BE49-F238E27FC236}">
                  <a16:creationId xmlns:a16="http://schemas.microsoft.com/office/drawing/2014/main" xmlns="" id="{34A7DA52-721A-4B3A-A46D-236F44CB9B9E}"/>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3" name="Freeform: Shape 1572">
              <a:extLst>
                <a:ext uri="{FF2B5EF4-FFF2-40B4-BE49-F238E27FC236}">
                  <a16:creationId xmlns:a16="http://schemas.microsoft.com/office/drawing/2014/main" xmlns="" id="{27666CFA-CECB-4871-9CBD-9C58E02CB740}"/>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4" name="Freeform: Shape 1573">
              <a:extLst>
                <a:ext uri="{FF2B5EF4-FFF2-40B4-BE49-F238E27FC236}">
                  <a16:creationId xmlns:a16="http://schemas.microsoft.com/office/drawing/2014/main" xmlns="" id="{4DAFA5B6-0F98-4C50-8885-AC873A2B19DE}"/>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5" name="Freeform: Shape 1574">
              <a:extLst>
                <a:ext uri="{FF2B5EF4-FFF2-40B4-BE49-F238E27FC236}">
                  <a16:creationId xmlns:a16="http://schemas.microsoft.com/office/drawing/2014/main" xmlns="" id="{277926E1-F4F6-4213-90F9-904944067C19}"/>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6" name="Freeform: Shape 1575">
              <a:extLst>
                <a:ext uri="{FF2B5EF4-FFF2-40B4-BE49-F238E27FC236}">
                  <a16:creationId xmlns:a16="http://schemas.microsoft.com/office/drawing/2014/main" xmlns="" id="{83976E59-A1C7-4A39-8295-00DD1637AAC3}"/>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7" name="Freeform: Shape 1576">
              <a:extLst>
                <a:ext uri="{FF2B5EF4-FFF2-40B4-BE49-F238E27FC236}">
                  <a16:creationId xmlns:a16="http://schemas.microsoft.com/office/drawing/2014/main" xmlns="" id="{7F34991C-00FA-48A8-BE6E-E1E9C80D7616}"/>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8" name="Freeform: Shape 1577">
              <a:extLst>
                <a:ext uri="{FF2B5EF4-FFF2-40B4-BE49-F238E27FC236}">
                  <a16:creationId xmlns:a16="http://schemas.microsoft.com/office/drawing/2014/main" xmlns="" id="{FAE461DC-026B-4F6E-925C-190D856AFF63}"/>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79" name="Freeform: Shape 1578">
              <a:extLst>
                <a:ext uri="{FF2B5EF4-FFF2-40B4-BE49-F238E27FC236}">
                  <a16:creationId xmlns:a16="http://schemas.microsoft.com/office/drawing/2014/main" xmlns="" id="{7E3778FB-734E-4D66-B66C-3661862212BF}"/>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0" name="Freeform: Shape 1579">
              <a:extLst>
                <a:ext uri="{FF2B5EF4-FFF2-40B4-BE49-F238E27FC236}">
                  <a16:creationId xmlns:a16="http://schemas.microsoft.com/office/drawing/2014/main" xmlns="" id="{C1E20836-254D-4F55-A062-DB45EDE6EFD3}"/>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1" name="Freeform: Shape 1580">
              <a:extLst>
                <a:ext uri="{FF2B5EF4-FFF2-40B4-BE49-F238E27FC236}">
                  <a16:creationId xmlns:a16="http://schemas.microsoft.com/office/drawing/2014/main" xmlns="" id="{12568D16-2870-442C-AA0A-A60196C6C7EB}"/>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2" name="Freeform: Shape 1581">
              <a:extLst>
                <a:ext uri="{FF2B5EF4-FFF2-40B4-BE49-F238E27FC236}">
                  <a16:creationId xmlns:a16="http://schemas.microsoft.com/office/drawing/2014/main" xmlns="" id="{D55C43AF-047D-4985-BBF7-4129CBFE95F6}"/>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3" name="Freeform: Shape 1582">
              <a:extLst>
                <a:ext uri="{FF2B5EF4-FFF2-40B4-BE49-F238E27FC236}">
                  <a16:creationId xmlns:a16="http://schemas.microsoft.com/office/drawing/2014/main" xmlns="" id="{26984885-3C64-4861-88C9-5EA27A8D0A53}"/>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4" name="Freeform: Shape 1583">
              <a:extLst>
                <a:ext uri="{FF2B5EF4-FFF2-40B4-BE49-F238E27FC236}">
                  <a16:creationId xmlns:a16="http://schemas.microsoft.com/office/drawing/2014/main" xmlns="" id="{38B43D6A-7081-4631-9B82-6F2037F546D0}"/>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5" name="Freeform: Shape 1584">
              <a:extLst>
                <a:ext uri="{FF2B5EF4-FFF2-40B4-BE49-F238E27FC236}">
                  <a16:creationId xmlns:a16="http://schemas.microsoft.com/office/drawing/2014/main" xmlns="" id="{5AF7C5AC-14F8-4102-AEA3-CE62B14E9CEB}"/>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6" name="Freeform: Shape 1585">
              <a:extLst>
                <a:ext uri="{FF2B5EF4-FFF2-40B4-BE49-F238E27FC236}">
                  <a16:creationId xmlns:a16="http://schemas.microsoft.com/office/drawing/2014/main" xmlns="" id="{11B193D9-60C8-4BA5-BBCA-D528DB247BCF}"/>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7" name="Freeform: Shape 1586">
              <a:extLst>
                <a:ext uri="{FF2B5EF4-FFF2-40B4-BE49-F238E27FC236}">
                  <a16:creationId xmlns:a16="http://schemas.microsoft.com/office/drawing/2014/main" xmlns="" id="{79725AB3-9F1C-42BE-8181-0D6400E4DA08}"/>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8" name="Freeform: Shape 1587">
              <a:extLst>
                <a:ext uri="{FF2B5EF4-FFF2-40B4-BE49-F238E27FC236}">
                  <a16:creationId xmlns:a16="http://schemas.microsoft.com/office/drawing/2014/main" xmlns="" id="{AFF2A1EA-9C87-4772-ACAD-DB26C18FE9EA}"/>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89" name="Freeform: Shape 1588">
              <a:extLst>
                <a:ext uri="{FF2B5EF4-FFF2-40B4-BE49-F238E27FC236}">
                  <a16:creationId xmlns:a16="http://schemas.microsoft.com/office/drawing/2014/main" xmlns="" id="{4DF439D8-1C7C-4025-8B6A-3B4D46E0FF63}"/>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0" name="Freeform: Shape 1589">
              <a:extLst>
                <a:ext uri="{FF2B5EF4-FFF2-40B4-BE49-F238E27FC236}">
                  <a16:creationId xmlns:a16="http://schemas.microsoft.com/office/drawing/2014/main" xmlns="" id="{3CC83428-6911-46D1-968A-016F00CCE351}"/>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1" name="Freeform: Shape 1590">
              <a:extLst>
                <a:ext uri="{FF2B5EF4-FFF2-40B4-BE49-F238E27FC236}">
                  <a16:creationId xmlns:a16="http://schemas.microsoft.com/office/drawing/2014/main" xmlns="" id="{4C96CBBB-2EF2-46DB-86B4-A9D01644CEDB}"/>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2" name="Freeform: Shape 1591">
              <a:extLst>
                <a:ext uri="{FF2B5EF4-FFF2-40B4-BE49-F238E27FC236}">
                  <a16:creationId xmlns:a16="http://schemas.microsoft.com/office/drawing/2014/main" xmlns="" id="{EB94360B-6453-4BCE-83FA-BFEE027AF663}"/>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3" name="Freeform: Shape 1592">
              <a:extLst>
                <a:ext uri="{FF2B5EF4-FFF2-40B4-BE49-F238E27FC236}">
                  <a16:creationId xmlns:a16="http://schemas.microsoft.com/office/drawing/2014/main" xmlns="" id="{6A2DAF8E-F5EB-4644-95B2-F7923D9BD105}"/>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4" name="Freeform: Shape 1593">
              <a:extLst>
                <a:ext uri="{FF2B5EF4-FFF2-40B4-BE49-F238E27FC236}">
                  <a16:creationId xmlns:a16="http://schemas.microsoft.com/office/drawing/2014/main" xmlns="" id="{22D4246F-570E-4BC2-9362-52B3B73ACE56}"/>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5" name="Freeform: Shape 1594">
              <a:extLst>
                <a:ext uri="{FF2B5EF4-FFF2-40B4-BE49-F238E27FC236}">
                  <a16:creationId xmlns:a16="http://schemas.microsoft.com/office/drawing/2014/main" xmlns="" id="{65F315B4-3D8B-47FF-BAD1-5920A003868B}"/>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6" name="Freeform: Shape 1595">
              <a:extLst>
                <a:ext uri="{FF2B5EF4-FFF2-40B4-BE49-F238E27FC236}">
                  <a16:creationId xmlns:a16="http://schemas.microsoft.com/office/drawing/2014/main" xmlns="" id="{B457BC6F-64C6-4A84-A858-F7556B3E8D1C}"/>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7" name="Freeform: Shape 1596">
              <a:extLst>
                <a:ext uri="{FF2B5EF4-FFF2-40B4-BE49-F238E27FC236}">
                  <a16:creationId xmlns:a16="http://schemas.microsoft.com/office/drawing/2014/main" xmlns="" id="{5C06A66F-4A51-4493-BE71-A8774D83396E}"/>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8" name="Freeform: Shape 1597">
              <a:extLst>
                <a:ext uri="{FF2B5EF4-FFF2-40B4-BE49-F238E27FC236}">
                  <a16:creationId xmlns:a16="http://schemas.microsoft.com/office/drawing/2014/main" xmlns="" id="{6E70388F-99B4-4FCC-AA5D-CB8D516174D1}"/>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599" name="Freeform: Shape 1598">
              <a:extLst>
                <a:ext uri="{FF2B5EF4-FFF2-40B4-BE49-F238E27FC236}">
                  <a16:creationId xmlns:a16="http://schemas.microsoft.com/office/drawing/2014/main" xmlns="" id="{2C754B0B-435D-4C6A-90EB-785810056296}"/>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0" name="Freeform: Shape 1599">
              <a:extLst>
                <a:ext uri="{FF2B5EF4-FFF2-40B4-BE49-F238E27FC236}">
                  <a16:creationId xmlns:a16="http://schemas.microsoft.com/office/drawing/2014/main" xmlns="" id="{0E9FA6D0-9161-4B0A-9666-079C1DB81D04}"/>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1" name="Freeform: Shape 1600">
              <a:extLst>
                <a:ext uri="{FF2B5EF4-FFF2-40B4-BE49-F238E27FC236}">
                  <a16:creationId xmlns:a16="http://schemas.microsoft.com/office/drawing/2014/main" xmlns="" id="{BB56D1F1-83D4-4669-BAFD-561F306D0961}"/>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2" name="Freeform: Shape 1601">
              <a:extLst>
                <a:ext uri="{FF2B5EF4-FFF2-40B4-BE49-F238E27FC236}">
                  <a16:creationId xmlns:a16="http://schemas.microsoft.com/office/drawing/2014/main" xmlns="" id="{34E3FF77-BD59-4D20-B7B1-31C7B86E718E}"/>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3" name="Freeform: Shape 1602">
              <a:extLst>
                <a:ext uri="{FF2B5EF4-FFF2-40B4-BE49-F238E27FC236}">
                  <a16:creationId xmlns:a16="http://schemas.microsoft.com/office/drawing/2014/main" xmlns="" id="{8824ADE6-0BC1-4EE4-962E-CB37ECD11B38}"/>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4" name="Freeform: Shape 1603">
              <a:extLst>
                <a:ext uri="{FF2B5EF4-FFF2-40B4-BE49-F238E27FC236}">
                  <a16:creationId xmlns:a16="http://schemas.microsoft.com/office/drawing/2014/main" xmlns="" id="{53C379CE-2B4C-4AB3-BFAC-0324A02DC585}"/>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5" name="Freeform: Shape 1604">
              <a:extLst>
                <a:ext uri="{FF2B5EF4-FFF2-40B4-BE49-F238E27FC236}">
                  <a16:creationId xmlns:a16="http://schemas.microsoft.com/office/drawing/2014/main" xmlns="" id="{8BD46796-C90D-4FA7-AE4F-BE2B950C49D3}"/>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6" name="Freeform: Shape 1605">
              <a:extLst>
                <a:ext uri="{FF2B5EF4-FFF2-40B4-BE49-F238E27FC236}">
                  <a16:creationId xmlns:a16="http://schemas.microsoft.com/office/drawing/2014/main" xmlns="" id="{AE47405D-F5D2-46C7-8FEE-53CB2E935C89}"/>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7" name="Freeform: Shape 1606">
              <a:extLst>
                <a:ext uri="{FF2B5EF4-FFF2-40B4-BE49-F238E27FC236}">
                  <a16:creationId xmlns:a16="http://schemas.microsoft.com/office/drawing/2014/main" xmlns="" id="{30B51A31-78AE-4733-8B79-524792B44340}"/>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8" name="Freeform: Shape 1607">
              <a:extLst>
                <a:ext uri="{FF2B5EF4-FFF2-40B4-BE49-F238E27FC236}">
                  <a16:creationId xmlns:a16="http://schemas.microsoft.com/office/drawing/2014/main" xmlns="" id="{10625AF4-8D8D-41B6-A04F-D2A11C525CA1}"/>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09" name="Freeform: Shape 1608">
              <a:extLst>
                <a:ext uri="{FF2B5EF4-FFF2-40B4-BE49-F238E27FC236}">
                  <a16:creationId xmlns:a16="http://schemas.microsoft.com/office/drawing/2014/main" xmlns="" id="{083F5D8F-27B9-4891-A61C-7EE5B41CC81A}"/>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0" name="Freeform: Shape 1609">
              <a:extLst>
                <a:ext uri="{FF2B5EF4-FFF2-40B4-BE49-F238E27FC236}">
                  <a16:creationId xmlns:a16="http://schemas.microsoft.com/office/drawing/2014/main" xmlns="" id="{3E2C628D-66F0-4F6B-BBDD-0D196335F661}"/>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1" name="Freeform: Shape 1610">
              <a:extLst>
                <a:ext uri="{FF2B5EF4-FFF2-40B4-BE49-F238E27FC236}">
                  <a16:creationId xmlns:a16="http://schemas.microsoft.com/office/drawing/2014/main" xmlns="" id="{E66B6F71-809F-4567-9F58-3E74559A7285}"/>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2" name="Freeform: Shape 1611">
              <a:extLst>
                <a:ext uri="{FF2B5EF4-FFF2-40B4-BE49-F238E27FC236}">
                  <a16:creationId xmlns:a16="http://schemas.microsoft.com/office/drawing/2014/main" xmlns="" id="{C60AAFA8-3E53-44CA-8479-334A24A12E25}"/>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3" name="Freeform: Shape 1612">
              <a:extLst>
                <a:ext uri="{FF2B5EF4-FFF2-40B4-BE49-F238E27FC236}">
                  <a16:creationId xmlns:a16="http://schemas.microsoft.com/office/drawing/2014/main" xmlns="" id="{822CEC1B-E389-49A3-BC8A-4FD33C533B14}"/>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4" name="Freeform: Shape 1613">
              <a:extLst>
                <a:ext uri="{FF2B5EF4-FFF2-40B4-BE49-F238E27FC236}">
                  <a16:creationId xmlns:a16="http://schemas.microsoft.com/office/drawing/2014/main" xmlns="" id="{59CF2C04-186E-4DE0-850F-76A81F7D324D}"/>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5" name="Freeform: Shape 1614">
              <a:extLst>
                <a:ext uri="{FF2B5EF4-FFF2-40B4-BE49-F238E27FC236}">
                  <a16:creationId xmlns:a16="http://schemas.microsoft.com/office/drawing/2014/main" xmlns="" id="{B1D7B979-A95C-40C7-A903-DE482F7325F9}"/>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6" name="Freeform: Shape 1615">
              <a:extLst>
                <a:ext uri="{FF2B5EF4-FFF2-40B4-BE49-F238E27FC236}">
                  <a16:creationId xmlns:a16="http://schemas.microsoft.com/office/drawing/2014/main" xmlns="" id="{411B9082-3E04-4DAC-80F8-896DB125E489}"/>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7" name="Freeform: Shape 1616">
              <a:extLst>
                <a:ext uri="{FF2B5EF4-FFF2-40B4-BE49-F238E27FC236}">
                  <a16:creationId xmlns:a16="http://schemas.microsoft.com/office/drawing/2014/main" xmlns="" id="{039A8679-8FA2-4298-A19A-56B615C52524}"/>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8" name="Freeform: Shape 1617">
              <a:extLst>
                <a:ext uri="{FF2B5EF4-FFF2-40B4-BE49-F238E27FC236}">
                  <a16:creationId xmlns:a16="http://schemas.microsoft.com/office/drawing/2014/main" xmlns="" id="{C2C8E5D4-AC41-47CB-9A63-37F6E68BF0C7}"/>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19" name="Freeform: Shape 1618">
              <a:extLst>
                <a:ext uri="{FF2B5EF4-FFF2-40B4-BE49-F238E27FC236}">
                  <a16:creationId xmlns:a16="http://schemas.microsoft.com/office/drawing/2014/main" xmlns="" id="{82A8CDB4-06D7-42A1-A0E7-18E0B34AAEE3}"/>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0" name="Freeform: Shape 1619">
              <a:extLst>
                <a:ext uri="{FF2B5EF4-FFF2-40B4-BE49-F238E27FC236}">
                  <a16:creationId xmlns:a16="http://schemas.microsoft.com/office/drawing/2014/main" xmlns="" id="{BA567856-03DD-4F89-BAEC-20BA5D69FE32}"/>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1" name="Freeform: Shape 1620">
              <a:extLst>
                <a:ext uri="{FF2B5EF4-FFF2-40B4-BE49-F238E27FC236}">
                  <a16:creationId xmlns:a16="http://schemas.microsoft.com/office/drawing/2014/main" xmlns="" id="{FDD7F40B-0C4D-406B-B22A-33875A26B64D}"/>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2" name="Freeform: Shape 1621">
              <a:extLst>
                <a:ext uri="{FF2B5EF4-FFF2-40B4-BE49-F238E27FC236}">
                  <a16:creationId xmlns:a16="http://schemas.microsoft.com/office/drawing/2014/main" xmlns="" id="{1A796B6A-5152-4736-8E97-09B5FEDAC9DE}"/>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3" name="Freeform: Shape 1622">
              <a:extLst>
                <a:ext uri="{FF2B5EF4-FFF2-40B4-BE49-F238E27FC236}">
                  <a16:creationId xmlns:a16="http://schemas.microsoft.com/office/drawing/2014/main" xmlns="" id="{290D1492-EFE1-4346-B77B-699E6E4145AF}"/>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4" name="Freeform: Shape 1623">
              <a:extLst>
                <a:ext uri="{FF2B5EF4-FFF2-40B4-BE49-F238E27FC236}">
                  <a16:creationId xmlns:a16="http://schemas.microsoft.com/office/drawing/2014/main" xmlns="" id="{8104AFE9-80B8-42CC-BE26-BB241DACE7A0}"/>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5" name="Freeform: Shape 1624">
              <a:extLst>
                <a:ext uri="{FF2B5EF4-FFF2-40B4-BE49-F238E27FC236}">
                  <a16:creationId xmlns:a16="http://schemas.microsoft.com/office/drawing/2014/main" xmlns="" id="{A2A60843-E291-4B55-9251-8F95662791BA}"/>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6" name="Freeform: Shape 1625">
              <a:extLst>
                <a:ext uri="{FF2B5EF4-FFF2-40B4-BE49-F238E27FC236}">
                  <a16:creationId xmlns:a16="http://schemas.microsoft.com/office/drawing/2014/main" xmlns="" id="{82FCF6A4-4FDB-4751-8C51-FD5D3CD4C272}"/>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7" name="Freeform: Shape 1626">
              <a:extLst>
                <a:ext uri="{FF2B5EF4-FFF2-40B4-BE49-F238E27FC236}">
                  <a16:creationId xmlns:a16="http://schemas.microsoft.com/office/drawing/2014/main" xmlns="" id="{9C3CB81D-0236-4F4E-BA2E-FEB9D3FC1F6B}"/>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8" name="Freeform: Shape 1627">
              <a:extLst>
                <a:ext uri="{FF2B5EF4-FFF2-40B4-BE49-F238E27FC236}">
                  <a16:creationId xmlns:a16="http://schemas.microsoft.com/office/drawing/2014/main" xmlns="" id="{5D03EEAD-1110-4B51-827B-1239B35281EE}"/>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29" name="Freeform: Shape 1628">
              <a:extLst>
                <a:ext uri="{FF2B5EF4-FFF2-40B4-BE49-F238E27FC236}">
                  <a16:creationId xmlns:a16="http://schemas.microsoft.com/office/drawing/2014/main" xmlns="" id="{BCA1EA0B-5E9B-4477-AAA7-9F0F7D0AF311}"/>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0" name="Freeform: Shape 1629">
              <a:extLst>
                <a:ext uri="{FF2B5EF4-FFF2-40B4-BE49-F238E27FC236}">
                  <a16:creationId xmlns:a16="http://schemas.microsoft.com/office/drawing/2014/main" xmlns="" id="{96070048-23E4-4105-AF78-B57885BF052C}"/>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1" name="Freeform: Shape 1630">
              <a:extLst>
                <a:ext uri="{FF2B5EF4-FFF2-40B4-BE49-F238E27FC236}">
                  <a16:creationId xmlns:a16="http://schemas.microsoft.com/office/drawing/2014/main" xmlns="" id="{F78D8D32-6A7E-4E9F-A15E-E3D35FCDB0A1}"/>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2" name="Freeform: Shape 1631">
              <a:extLst>
                <a:ext uri="{FF2B5EF4-FFF2-40B4-BE49-F238E27FC236}">
                  <a16:creationId xmlns:a16="http://schemas.microsoft.com/office/drawing/2014/main" xmlns="" id="{CEDFE7D5-3585-4AE6-BDB2-45727F3476D1}"/>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3" name="Freeform: Shape 1632">
              <a:extLst>
                <a:ext uri="{FF2B5EF4-FFF2-40B4-BE49-F238E27FC236}">
                  <a16:creationId xmlns:a16="http://schemas.microsoft.com/office/drawing/2014/main" xmlns="" id="{B5FC5854-D2CA-4A74-8B3C-F21FF4493DC2}"/>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4" name="Freeform: Shape 1633">
              <a:extLst>
                <a:ext uri="{FF2B5EF4-FFF2-40B4-BE49-F238E27FC236}">
                  <a16:creationId xmlns:a16="http://schemas.microsoft.com/office/drawing/2014/main" xmlns="" id="{4B1F3E83-EF52-42BF-A9A1-7A60F087F753}"/>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5" name="Freeform: Shape 1634">
              <a:extLst>
                <a:ext uri="{FF2B5EF4-FFF2-40B4-BE49-F238E27FC236}">
                  <a16:creationId xmlns:a16="http://schemas.microsoft.com/office/drawing/2014/main" xmlns="" id="{2789E25B-B48D-460A-AB3F-C4DAD19049D0}"/>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6" name="Freeform: Shape 1635">
              <a:extLst>
                <a:ext uri="{FF2B5EF4-FFF2-40B4-BE49-F238E27FC236}">
                  <a16:creationId xmlns:a16="http://schemas.microsoft.com/office/drawing/2014/main" xmlns="" id="{B2F72B21-A1A7-4D43-8490-31744EADF17D}"/>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7" name="Freeform: Shape 1636">
              <a:extLst>
                <a:ext uri="{FF2B5EF4-FFF2-40B4-BE49-F238E27FC236}">
                  <a16:creationId xmlns:a16="http://schemas.microsoft.com/office/drawing/2014/main" xmlns="" id="{0B3BEE55-49E4-4967-85AC-43BFB2EADFE3}"/>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8" name="Freeform: Shape 1637">
              <a:extLst>
                <a:ext uri="{FF2B5EF4-FFF2-40B4-BE49-F238E27FC236}">
                  <a16:creationId xmlns:a16="http://schemas.microsoft.com/office/drawing/2014/main" xmlns="" id="{E5451380-B8A9-4C05-BE19-84F13878A795}"/>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39" name="Freeform: Shape 1638">
              <a:extLst>
                <a:ext uri="{FF2B5EF4-FFF2-40B4-BE49-F238E27FC236}">
                  <a16:creationId xmlns:a16="http://schemas.microsoft.com/office/drawing/2014/main" xmlns="" id="{85232F65-24D9-4C2A-BD0B-63FB6BA17DDF}"/>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0" name="Freeform: Shape 1639">
              <a:extLst>
                <a:ext uri="{FF2B5EF4-FFF2-40B4-BE49-F238E27FC236}">
                  <a16:creationId xmlns:a16="http://schemas.microsoft.com/office/drawing/2014/main" xmlns="" id="{A46401C4-38DE-4040-A886-B94623A2658C}"/>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1" name="Freeform: Shape 1640">
              <a:extLst>
                <a:ext uri="{FF2B5EF4-FFF2-40B4-BE49-F238E27FC236}">
                  <a16:creationId xmlns:a16="http://schemas.microsoft.com/office/drawing/2014/main" xmlns="" id="{D6FF8546-30FA-470A-841D-C5BF0C5CC9DC}"/>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2" name="Freeform: Shape 1641">
              <a:extLst>
                <a:ext uri="{FF2B5EF4-FFF2-40B4-BE49-F238E27FC236}">
                  <a16:creationId xmlns:a16="http://schemas.microsoft.com/office/drawing/2014/main" xmlns="" id="{E2C3588B-8C60-4604-A174-A4ADD766CB30}"/>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3" name="Freeform: Shape 1642">
              <a:extLst>
                <a:ext uri="{FF2B5EF4-FFF2-40B4-BE49-F238E27FC236}">
                  <a16:creationId xmlns:a16="http://schemas.microsoft.com/office/drawing/2014/main" xmlns="" id="{8C7F87A7-4189-4CBC-A9E9-2E5F02350484}"/>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4" name="Freeform: Shape 1643">
              <a:extLst>
                <a:ext uri="{FF2B5EF4-FFF2-40B4-BE49-F238E27FC236}">
                  <a16:creationId xmlns:a16="http://schemas.microsoft.com/office/drawing/2014/main" xmlns="" id="{9C0677A4-C0FA-413A-82AA-3B06B0563E2A}"/>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5" name="Freeform: Shape 1644">
              <a:extLst>
                <a:ext uri="{FF2B5EF4-FFF2-40B4-BE49-F238E27FC236}">
                  <a16:creationId xmlns:a16="http://schemas.microsoft.com/office/drawing/2014/main" xmlns="" id="{F7899376-B3E9-485A-A765-F800FC73C2FD}"/>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6" name="Freeform: Shape 1645">
              <a:extLst>
                <a:ext uri="{FF2B5EF4-FFF2-40B4-BE49-F238E27FC236}">
                  <a16:creationId xmlns:a16="http://schemas.microsoft.com/office/drawing/2014/main" xmlns="" id="{7A54F19F-DA02-4C17-922D-080F100E0D37}"/>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7" name="Freeform: Shape 1646">
              <a:extLst>
                <a:ext uri="{FF2B5EF4-FFF2-40B4-BE49-F238E27FC236}">
                  <a16:creationId xmlns:a16="http://schemas.microsoft.com/office/drawing/2014/main" xmlns="" id="{999ECCF0-A4CA-4579-9AB6-D95629C41C1A}"/>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8" name="Freeform: Shape 1647">
              <a:extLst>
                <a:ext uri="{FF2B5EF4-FFF2-40B4-BE49-F238E27FC236}">
                  <a16:creationId xmlns:a16="http://schemas.microsoft.com/office/drawing/2014/main" xmlns="" id="{395BA2EE-979A-4DFA-BF3D-6886B543E091}"/>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49" name="Freeform: Shape 1648">
              <a:extLst>
                <a:ext uri="{FF2B5EF4-FFF2-40B4-BE49-F238E27FC236}">
                  <a16:creationId xmlns:a16="http://schemas.microsoft.com/office/drawing/2014/main" xmlns="" id="{0E5A9D35-5F4C-4541-A82F-81324F79C4C7}"/>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0" name="Freeform: Shape 1649">
              <a:extLst>
                <a:ext uri="{FF2B5EF4-FFF2-40B4-BE49-F238E27FC236}">
                  <a16:creationId xmlns:a16="http://schemas.microsoft.com/office/drawing/2014/main" xmlns="" id="{CC08EB2C-FC6A-4259-9C1E-58A738E43111}"/>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1" name="Freeform: Shape 1650">
              <a:extLst>
                <a:ext uri="{FF2B5EF4-FFF2-40B4-BE49-F238E27FC236}">
                  <a16:creationId xmlns:a16="http://schemas.microsoft.com/office/drawing/2014/main" xmlns="" id="{A586EABB-4E3C-4202-B2D2-15407768A041}"/>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2" name="Freeform: Shape 1651">
              <a:extLst>
                <a:ext uri="{FF2B5EF4-FFF2-40B4-BE49-F238E27FC236}">
                  <a16:creationId xmlns:a16="http://schemas.microsoft.com/office/drawing/2014/main" xmlns="" id="{368BEA2B-139C-4687-8D5E-F1A96BEBEE1F}"/>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3" name="Freeform: Shape 1652">
              <a:extLst>
                <a:ext uri="{FF2B5EF4-FFF2-40B4-BE49-F238E27FC236}">
                  <a16:creationId xmlns:a16="http://schemas.microsoft.com/office/drawing/2014/main" xmlns="" id="{C9225DBA-552F-40AA-AE54-4DEAC60A38B6}"/>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4" name="Freeform: Shape 1653">
              <a:extLst>
                <a:ext uri="{FF2B5EF4-FFF2-40B4-BE49-F238E27FC236}">
                  <a16:creationId xmlns:a16="http://schemas.microsoft.com/office/drawing/2014/main" xmlns="" id="{48382135-9A03-40A8-8D2C-3A72360B5934}"/>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5" name="Freeform: Shape 1654">
              <a:extLst>
                <a:ext uri="{FF2B5EF4-FFF2-40B4-BE49-F238E27FC236}">
                  <a16:creationId xmlns:a16="http://schemas.microsoft.com/office/drawing/2014/main" xmlns="" id="{FA59FE85-099D-48A8-AD3F-4B2B0076900E}"/>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6" name="Freeform: Shape 1655">
              <a:extLst>
                <a:ext uri="{FF2B5EF4-FFF2-40B4-BE49-F238E27FC236}">
                  <a16:creationId xmlns:a16="http://schemas.microsoft.com/office/drawing/2014/main" xmlns="" id="{FE8BA6CD-B565-4278-A737-0653FC70F3FB}"/>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7" name="Freeform: Shape 1656">
              <a:extLst>
                <a:ext uri="{FF2B5EF4-FFF2-40B4-BE49-F238E27FC236}">
                  <a16:creationId xmlns:a16="http://schemas.microsoft.com/office/drawing/2014/main" xmlns="" id="{2E16E5C6-C63C-43D8-B8B4-8559E5F8B5D4}"/>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8" name="Freeform: Shape 1657">
              <a:extLst>
                <a:ext uri="{FF2B5EF4-FFF2-40B4-BE49-F238E27FC236}">
                  <a16:creationId xmlns:a16="http://schemas.microsoft.com/office/drawing/2014/main" xmlns="" id="{F8F93BFB-437D-4098-95AE-B43838A78D82}"/>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59" name="Freeform: Shape 1658">
              <a:extLst>
                <a:ext uri="{FF2B5EF4-FFF2-40B4-BE49-F238E27FC236}">
                  <a16:creationId xmlns:a16="http://schemas.microsoft.com/office/drawing/2014/main" xmlns="" id="{9BCAF875-0D3B-4AD8-98A5-FFB03329FC4F}"/>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0" name="Freeform: Shape 1659">
              <a:extLst>
                <a:ext uri="{FF2B5EF4-FFF2-40B4-BE49-F238E27FC236}">
                  <a16:creationId xmlns:a16="http://schemas.microsoft.com/office/drawing/2014/main" xmlns="" id="{1F3444A1-FFAC-49C2-9850-C86A5AC580E8}"/>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1" name="Freeform: Shape 1660">
              <a:extLst>
                <a:ext uri="{FF2B5EF4-FFF2-40B4-BE49-F238E27FC236}">
                  <a16:creationId xmlns:a16="http://schemas.microsoft.com/office/drawing/2014/main" xmlns="" id="{464D3E1E-CEEC-49B3-8CF6-8C9F5F561F22}"/>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2" name="Freeform: Shape 1661">
              <a:extLst>
                <a:ext uri="{FF2B5EF4-FFF2-40B4-BE49-F238E27FC236}">
                  <a16:creationId xmlns:a16="http://schemas.microsoft.com/office/drawing/2014/main" xmlns="" id="{82379890-295B-413E-A9F0-6046613A1D2C}"/>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3" name="Freeform: Shape 1662">
              <a:extLst>
                <a:ext uri="{FF2B5EF4-FFF2-40B4-BE49-F238E27FC236}">
                  <a16:creationId xmlns:a16="http://schemas.microsoft.com/office/drawing/2014/main" xmlns="" id="{3DE686DC-FAD3-4285-8B36-C8E47143092C}"/>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4" name="Freeform: Shape 1663">
              <a:extLst>
                <a:ext uri="{FF2B5EF4-FFF2-40B4-BE49-F238E27FC236}">
                  <a16:creationId xmlns:a16="http://schemas.microsoft.com/office/drawing/2014/main" xmlns="" id="{699895FA-607B-4691-A48B-A19DD8FF17B0}"/>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5" name="Freeform: Shape 1664">
              <a:extLst>
                <a:ext uri="{FF2B5EF4-FFF2-40B4-BE49-F238E27FC236}">
                  <a16:creationId xmlns:a16="http://schemas.microsoft.com/office/drawing/2014/main" xmlns="" id="{18CE9B74-AB67-445B-9911-DAA4030F4765}"/>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6" name="Freeform: Shape 1665">
              <a:extLst>
                <a:ext uri="{FF2B5EF4-FFF2-40B4-BE49-F238E27FC236}">
                  <a16:creationId xmlns:a16="http://schemas.microsoft.com/office/drawing/2014/main" xmlns="" id="{170279CC-BABC-4FDC-A5CD-728CD5477856}"/>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7" name="Freeform: Shape 1666">
              <a:extLst>
                <a:ext uri="{FF2B5EF4-FFF2-40B4-BE49-F238E27FC236}">
                  <a16:creationId xmlns:a16="http://schemas.microsoft.com/office/drawing/2014/main" xmlns="" id="{D7D0DC0E-F497-4324-A08A-FA717DCAD3D5}"/>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8" name="Freeform: Shape 1667">
              <a:extLst>
                <a:ext uri="{FF2B5EF4-FFF2-40B4-BE49-F238E27FC236}">
                  <a16:creationId xmlns:a16="http://schemas.microsoft.com/office/drawing/2014/main" xmlns="" id="{434F67FE-1E26-40D8-AB24-FFA21FF9D9DF}"/>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69" name="Freeform: Shape 1668">
              <a:extLst>
                <a:ext uri="{FF2B5EF4-FFF2-40B4-BE49-F238E27FC236}">
                  <a16:creationId xmlns:a16="http://schemas.microsoft.com/office/drawing/2014/main" xmlns="" id="{365EA1EB-460F-4FA8-A96D-F9447B15821F}"/>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0" name="Freeform: Shape 1669">
              <a:extLst>
                <a:ext uri="{FF2B5EF4-FFF2-40B4-BE49-F238E27FC236}">
                  <a16:creationId xmlns:a16="http://schemas.microsoft.com/office/drawing/2014/main" xmlns="" id="{7EF1B492-590D-49BA-996A-2AB1359874F9}"/>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1" name="Freeform: Shape 1670">
              <a:extLst>
                <a:ext uri="{FF2B5EF4-FFF2-40B4-BE49-F238E27FC236}">
                  <a16:creationId xmlns:a16="http://schemas.microsoft.com/office/drawing/2014/main" xmlns="" id="{129AD5A2-9277-4FED-866D-40C87F875597}"/>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2" name="Freeform: Shape 1671">
              <a:extLst>
                <a:ext uri="{FF2B5EF4-FFF2-40B4-BE49-F238E27FC236}">
                  <a16:creationId xmlns:a16="http://schemas.microsoft.com/office/drawing/2014/main" xmlns="" id="{6208854E-80B6-4A97-8882-101EF9E13F6A}"/>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3" name="Freeform: Shape 1672">
              <a:extLst>
                <a:ext uri="{FF2B5EF4-FFF2-40B4-BE49-F238E27FC236}">
                  <a16:creationId xmlns:a16="http://schemas.microsoft.com/office/drawing/2014/main" xmlns="" id="{C11E3C08-EC45-4A6A-A938-EF0EF4CB51DD}"/>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4" name="Freeform: Shape 1673">
              <a:extLst>
                <a:ext uri="{FF2B5EF4-FFF2-40B4-BE49-F238E27FC236}">
                  <a16:creationId xmlns:a16="http://schemas.microsoft.com/office/drawing/2014/main" xmlns="" id="{DEEED21E-308E-4B19-8A8B-616A2E37F61F}"/>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5" name="Freeform: Shape 1674">
              <a:extLst>
                <a:ext uri="{FF2B5EF4-FFF2-40B4-BE49-F238E27FC236}">
                  <a16:creationId xmlns:a16="http://schemas.microsoft.com/office/drawing/2014/main" xmlns="" id="{C3781975-C7CA-44BF-96EA-8006808F6426}"/>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6" name="Freeform: Shape 1675">
              <a:extLst>
                <a:ext uri="{FF2B5EF4-FFF2-40B4-BE49-F238E27FC236}">
                  <a16:creationId xmlns:a16="http://schemas.microsoft.com/office/drawing/2014/main" xmlns="" id="{3479EDFE-94D9-42AE-902A-DFFC967F827C}"/>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7" name="Freeform: Shape 1676">
              <a:extLst>
                <a:ext uri="{FF2B5EF4-FFF2-40B4-BE49-F238E27FC236}">
                  <a16:creationId xmlns:a16="http://schemas.microsoft.com/office/drawing/2014/main" xmlns="" id="{3F2470B8-2D3A-4614-AA36-E2503C253A45}"/>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8" name="Freeform: Shape 1677">
              <a:extLst>
                <a:ext uri="{FF2B5EF4-FFF2-40B4-BE49-F238E27FC236}">
                  <a16:creationId xmlns:a16="http://schemas.microsoft.com/office/drawing/2014/main" xmlns="" id="{E4B29535-05C3-4071-98BE-2237675B4063}"/>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79" name="Freeform: Shape 1678">
              <a:extLst>
                <a:ext uri="{FF2B5EF4-FFF2-40B4-BE49-F238E27FC236}">
                  <a16:creationId xmlns:a16="http://schemas.microsoft.com/office/drawing/2014/main" xmlns="" id="{19D07A8E-4B56-4DE8-9295-04F5287489D7}"/>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0" name="Freeform: Shape 1679">
              <a:extLst>
                <a:ext uri="{FF2B5EF4-FFF2-40B4-BE49-F238E27FC236}">
                  <a16:creationId xmlns:a16="http://schemas.microsoft.com/office/drawing/2014/main" xmlns="" id="{5B6F30F9-9B2C-4709-9956-ECDF39077A9C}"/>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1" name="Freeform: Shape 1680">
              <a:extLst>
                <a:ext uri="{FF2B5EF4-FFF2-40B4-BE49-F238E27FC236}">
                  <a16:creationId xmlns:a16="http://schemas.microsoft.com/office/drawing/2014/main" xmlns="" id="{ED820855-62E3-441E-BE42-2810B201F4BB}"/>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2" name="Freeform: Shape 1681">
              <a:extLst>
                <a:ext uri="{FF2B5EF4-FFF2-40B4-BE49-F238E27FC236}">
                  <a16:creationId xmlns:a16="http://schemas.microsoft.com/office/drawing/2014/main" xmlns="" id="{96D78AFD-52ED-49BF-9FA6-10E1B7746A60}"/>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3" name="Freeform: Shape 1682">
              <a:extLst>
                <a:ext uri="{FF2B5EF4-FFF2-40B4-BE49-F238E27FC236}">
                  <a16:creationId xmlns:a16="http://schemas.microsoft.com/office/drawing/2014/main" xmlns="" id="{04AD6C03-7C03-4D20-AE16-3F85DF00EFE7}"/>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4" name="Freeform: Shape 1683">
              <a:extLst>
                <a:ext uri="{FF2B5EF4-FFF2-40B4-BE49-F238E27FC236}">
                  <a16:creationId xmlns:a16="http://schemas.microsoft.com/office/drawing/2014/main" xmlns="" id="{5800B13E-16CF-42FC-BAA7-D5672A175119}"/>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5" name="Freeform: Shape 1684">
              <a:extLst>
                <a:ext uri="{FF2B5EF4-FFF2-40B4-BE49-F238E27FC236}">
                  <a16:creationId xmlns:a16="http://schemas.microsoft.com/office/drawing/2014/main" xmlns="" id="{A67CF048-A736-41C4-82E8-7BF5D1AE7E5A}"/>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6" name="Freeform: Shape 1685">
              <a:extLst>
                <a:ext uri="{FF2B5EF4-FFF2-40B4-BE49-F238E27FC236}">
                  <a16:creationId xmlns:a16="http://schemas.microsoft.com/office/drawing/2014/main" xmlns="" id="{8E3F3B32-26BD-4F98-B3C9-3C2B4E702B23}"/>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7" name="Freeform: Shape 1686">
              <a:extLst>
                <a:ext uri="{FF2B5EF4-FFF2-40B4-BE49-F238E27FC236}">
                  <a16:creationId xmlns:a16="http://schemas.microsoft.com/office/drawing/2014/main" xmlns="" id="{B1D2B3BA-B884-461F-B7B8-2DD5BBE07A02}"/>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8" name="Freeform: Shape 1687">
              <a:extLst>
                <a:ext uri="{FF2B5EF4-FFF2-40B4-BE49-F238E27FC236}">
                  <a16:creationId xmlns:a16="http://schemas.microsoft.com/office/drawing/2014/main" xmlns="" id="{FF6A2D63-FFD9-4A3E-9079-A9084EF2F4C5}"/>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89" name="Freeform: Shape 1688">
              <a:extLst>
                <a:ext uri="{FF2B5EF4-FFF2-40B4-BE49-F238E27FC236}">
                  <a16:creationId xmlns:a16="http://schemas.microsoft.com/office/drawing/2014/main" xmlns="" id="{9CEAA85B-39C4-4DB0-8735-BA699202E2DD}"/>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0" name="Freeform: Shape 1689">
              <a:extLst>
                <a:ext uri="{FF2B5EF4-FFF2-40B4-BE49-F238E27FC236}">
                  <a16:creationId xmlns:a16="http://schemas.microsoft.com/office/drawing/2014/main" xmlns="" id="{CF2A0F5E-0B89-4BF6-AA56-C526C2E5CC50}"/>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1" name="Freeform: Shape 1690">
              <a:extLst>
                <a:ext uri="{FF2B5EF4-FFF2-40B4-BE49-F238E27FC236}">
                  <a16:creationId xmlns:a16="http://schemas.microsoft.com/office/drawing/2014/main" xmlns="" id="{E34A9041-72AF-40A8-812E-62A8B2928D8A}"/>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2" name="Freeform: Shape 1691">
              <a:extLst>
                <a:ext uri="{FF2B5EF4-FFF2-40B4-BE49-F238E27FC236}">
                  <a16:creationId xmlns:a16="http://schemas.microsoft.com/office/drawing/2014/main" xmlns="" id="{EFBC4B0D-0242-4022-BF48-8B7043F8020B}"/>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3" name="Freeform: Shape 1692">
              <a:extLst>
                <a:ext uri="{FF2B5EF4-FFF2-40B4-BE49-F238E27FC236}">
                  <a16:creationId xmlns:a16="http://schemas.microsoft.com/office/drawing/2014/main" xmlns="" id="{221DA309-7350-4C5F-8FB6-ACDCECB0EE20}"/>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4" name="Freeform: Shape 1693">
              <a:extLst>
                <a:ext uri="{FF2B5EF4-FFF2-40B4-BE49-F238E27FC236}">
                  <a16:creationId xmlns:a16="http://schemas.microsoft.com/office/drawing/2014/main" xmlns="" id="{D3BEC48B-4D76-435C-8F8E-7B35AECFCA32}"/>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5" name="Freeform: Shape 1694">
              <a:extLst>
                <a:ext uri="{FF2B5EF4-FFF2-40B4-BE49-F238E27FC236}">
                  <a16:creationId xmlns:a16="http://schemas.microsoft.com/office/drawing/2014/main" xmlns="" id="{D622834B-4A1A-4142-B519-8D5D8CEDB823}"/>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6" name="Freeform: Shape 1695">
              <a:extLst>
                <a:ext uri="{FF2B5EF4-FFF2-40B4-BE49-F238E27FC236}">
                  <a16:creationId xmlns:a16="http://schemas.microsoft.com/office/drawing/2014/main" xmlns="" id="{C79286B3-9BAC-47F7-B0BB-D33800C60D93}"/>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7" name="Freeform: Shape 1696">
              <a:extLst>
                <a:ext uri="{FF2B5EF4-FFF2-40B4-BE49-F238E27FC236}">
                  <a16:creationId xmlns:a16="http://schemas.microsoft.com/office/drawing/2014/main" xmlns="" id="{EEA24D3E-66FE-47BD-992D-C0E0C3BC9E23}"/>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8" name="Freeform: Shape 1697">
              <a:extLst>
                <a:ext uri="{FF2B5EF4-FFF2-40B4-BE49-F238E27FC236}">
                  <a16:creationId xmlns:a16="http://schemas.microsoft.com/office/drawing/2014/main" xmlns="" id="{F38CCA0B-D4EC-4BAC-8CEA-7D7E36D3D44D}"/>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699" name="Freeform: Shape 1698">
              <a:extLst>
                <a:ext uri="{FF2B5EF4-FFF2-40B4-BE49-F238E27FC236}">
                  <a16:creationId xmlns:a16="http://schemas.microsoft.com/office/drawing/2014/main" xmlns="" id="{4FBFC447-56B4-4551-A8D6-9D92C1E311CE}"/>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0" name="Freeform: Shape 1699">
              <a:extLst>
                <a:ext uri="{FF2B5EF4-FFF2-40B4-BE49-F238E27FC236}">
                  <a16:creationId xmlns:a16="http://schemas.microsoft.com/office/drawing/2014/main" xmlns="" id="{B2E11511-6E01-485E-91CF-0952634025C6}"/>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1" name="Freeform: Shape 1700">
              <a:extLst>
                <a:ext uri="{FF2B5EF4-FFF2-40B4-BE49-F238E27FC236}">
                  <a16:creationId xmlns:a16="http://schemas.microsoft.com/office/drawing/2014/main" xmlns="" id="{0FC43697-184A-4982-B2B2-25367EBD84C1}"/>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2" name="Freeform: Shape 1701">
              <a:extLst>
                <a:ext uri="{FF2B5EF4-FFF2-40B4-BE49-F238E27FC236}">
                  <a16:creationId xmlns:a16="http://schemas.microsoft.com/office/drawing/2014/main" xmlns="" id="{8B4105E4-9410-4773-ADA2-1941B17DE5F1}"/>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3" name="Freeform: Shape 1702">
              <a:extLst>
                <a:ext uri="{FF2B5EF4-FFF2-40B4-BE49-F238E27FC236}">
                  <a16:creationId xmlns:a16="http://schemas.microsoft.com/office/drawing/2014/main" xmlns="" id="{BEAA1F70-CDDB-4162-8636-56C620E604E4}"/>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4" name="Freeform: Shape 1703">
              <a:extLst>
                <a:ext uri="{FF2B5EF4-FFF2-40B4-BE49-F238E27FC236}">
                  <a16:creationId xmlns:a16="http://schemas.microsoft.com/office/drawing/2014/main" xmlns="" id="{F471102E-2760-4A0E-A7FC-9D720BC2A828}"/>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5" name="Freeform: Shape 1704">
              <a:extLst>
                <a:ext uri="{FF2B5EF4-FFF2-40B4-BE49-F238E27FC236}">
                  <a16:creationId xmlns:a16="http://schemas.microsoft.com/office/drawing/2014/main" xmlns="" id="{DDB819E6-283E-4ADF-99C4-5BD739C8B2B7}"/>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6" name="Freeform: Shape 1705">
              <a:extLst>
                <a:ext uri="{FF2B5EF4-FFF2-40B4-BE49-F238E27FC236}">
                  <a16:creationId xmlns:a16="http://schemas.microsoft.com/office/drawing/2014/main" xmlns="" id="{35C94FEA-333D-4B1C-97A0-056A867BD1FF}"/>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7" name="Freeform: Shape 1706">
              <a:extLst>
                <a:ext uri="{FF2B5EF4-FFF2-40B4-BE49-F238E27FC236}">
                  <a16:creationId xmlns:a16="http://schemas.microsoft.com/office/drawing/2014/main" xmlns="" id="{38029262-4E13-452A-910F-DBCA6CA4C0D4}"/>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8" name="Freeform: Shape 1707">
              <a:extLst>
                <a:ext uri="{FF2B5EF4-FFF2-40B4-BE49-F238E27FC236}">
                  <a16:creationId xmlns:a16="http://schemas.microsoft.com/office/drawing/2014/main" xmlns="" id="{5FDD28EB-6DA9-4E8F-AFE5-5B2DCB1186F9}"/>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09" name="Freeform: Shape 1708">
              <a:extLst>
                <a:ext uri="{FF2B5EF4-FFF2-40B4-BE49-F238E27FC236}">
                  <a16:creationId xmlns:a16="http://schemas.microsoft.com/office/drawing/2014/main" xmlns="" id="{225A262D-BBB1-469A-8C3C-8E759B988700}"/>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0" name="Freeform: Shape 1709">
              <a:extLst>
                <a:ext uri="{FF2B5EF4-FFF2-40B4-BE49-F238E27FC236}">
                  <a16:creationId xmlns:a16="http://schemas.microsoft.com/office/drawing/2014/main" xmlns="" id="{21AE4319-9344-4BF6-A814-9DD8B16814E5}"/>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1" name="Freeform: Shape 1710">
              <a:extLst>
                <a:ext uri="{FF2B5EF4-FFF2-40B4-BE49-F238E27FC236}">
                  <a16:creationId xmlns:a16="http://schemas.microsoft.com/office/drawing/2014/main" xmlns="" id="{F3117C50-B2AF-49A2-8884-BDC6B3B6CD37}"/>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2" name="Freeform: Shape 1711">
              <a:extLst>
                <a:ext uri="{FF2B5EF4-FFF2-40B4-BE49-F238E27FC236}">
                  <a16:creationId xmlns:a16="http://schemas.microsoft.com/office/drawing/2014/main" xmlns="" id="{75BEEE6E-A16F-45CF-B93C-1C540E5E54F2}"/>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3" name="Freeform: Shape 1712">
              <a:extLst>
                <a:ext uri="{FF2B5EF4-FFF2-40B4-BE49-F238E27FC236}">
                  <a16:creationId xmlns:a16="http://schemas.microsoft.com/office/drawing/2014/main" xmlns="" id="{91647619-58CE-4EC4-B83F-92E27D64D2BC}"/>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4" name="Freeform: Shape 1713">
              <a:extLst>
                <a:ext uri="{FF2B5EF4-FFF2-40B4-BE49-F238E27FC236}">
                  <a16:creationId xmlns:a16="http://schemas.microsoft.com/office/drawing/2014/main" xmlns="" id="{62616A90-E615-4506-AC53-D0AD7D198CC5}"/>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5" name="Freeform: Shape 1714">
              <a:extLst>
                <a:ext uri="{FF2B5EF4-FFF2-40B4-BE49-F238E27FC236}">
                  <a16:creationId xmlns:a16="http://schemas.microsoft.com/office/drawing/2014/main" xmlns="" id="{67DC65F7-DF4E-4BB5-8753-319D758C9C42}"/>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6" name="Freeform: Shape 1715">
              <a:extLst>
                <a:ext uri="{FF2B5EF4-FFF2-40B4-BE49-F238E27FC236}">
                  <a16:creationId xmlns:a16="http://schemas.microsoft.com/office/drawing/2014/main" xmlns="" id="{3A26CDD1-9F77-4558-826A-7209E24A61BA}"/>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7" name="Freeform: Shape 1716">
              <a:extLst>
                <a:ext uri="{FF2B5EF4-FFF2-40B4-BE49-F238E27FC236}">
                  <a16:creationId xmlns:a16="http://schemas.microsoft.com/office/drawing/2014/main" xmlns="" id="{8C8601D3-DF79-41AC-8178-C8724E9D7891}"/>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8" name="Freeform: Shape 1717">
              <a:extLst>
                <a:ext uri="{FF2B5EF4-FFF2-40B4-BE49-F238E27FC236}">
                  <a16:creationId xmlns:a16="http://schemas.microsoft.com/office/drawing/2014/main" xmlns="" id="{F521CAEB-A1ED-412A-BE11-6A9EA5F98706}"/>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19" name="Freeform: Shape 1718">
              <a:extLst>
                <a:ext uri="{FF2B5EF4-FFF2-40B4-BE49-F238E27FC236}">
                  <a16:creationId xmlns:a16="http://schemas.microsoft.com/office/drawing/2014/main" xmlns="" id="{CD401A75-3429-45C8-ADD5-404D62DCB07E}"/>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0" name="Freeform: Shape 1719">
              <a:extLst>
                <a:ext uri="{FF2B5EF4-FFF2-40B4-BE49-F238E27FC236}">
                  <a16:creationId xmlns:a16="http://schemas.microsoft.com/office/drawing/2014/main" xmlns="" id="{1BEDAEAB-607E-4CFA-8E5C-3DC3A12E49F5}"/>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1" name="Freeform: Shape 1720">
              <a:extLst>
                <a:ext uri="{FF2B5EF4-FFF2-40B4-BE49-F238E27FC236}">
                  <a16:creationId xmlns:a16="http://schemas.microsoft.com/office/drawing/2014/main" xmlns="" id="{0C19A01C-D626-4AB6-9F45-5D177B95A7A2}"/>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2" name="Freeform: Shape 1721">
              <a:extLst>
                <a:ext uri="{FF2B5EF4-FFF2-40B4-BE49-F238E27FC236}">
                  <a16:creationId xmlns:a16="http://schemas.microsoft.com/office/drawing/2014/main" xmlns="" id="{87262E1E-6B9E-49AD-B3D7-4218DCB91601}"/>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3" name="Freeform: Shape 1722">
              <a:extLst>
                <a:ext uri="{FF2B5EF4-FFF2-40B4-BE49-F238E27FC236}">
                  <a16:creationId xmlns:a16="http://schemas.microsoft.com/office/drawing/2014/main" xmlns="" id="{304294F5-C6B6-4A6B-830F-1C96BAA8FB49}"/>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4" name="Freeform: Shape 1723">
              <a:extLst>
                <a:ext uri="{FF2B5EF4-FFF2-40B4-BE49-F238E27FC236}">
                  <a16:creationId xmlns:a16="http://schemas.microsoft.com/office/drawing/2014/main" xmlns="" id="{CC59EC55-B56B-4E18-B0E7-B545CA71DC4A}"/>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5" name="Freeform: Shape 1724">
              <a:extLst>
                <a:ext uri="{FF2B5EF4-FFF2-40B4-BE49-F238E27FC236}">
                  <a16:creationId xmlns:a16="http://schemas.microsoft.com/office/drawing/2014/main" xmlns="" id="{136A2274-0BF6-48E8-8E4B-B98386034F61}"/>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6" name="Freeform: Shape 1725">
              <a:extLst>
                <a:ext uri="{FF2B5EF4-FFF2-40B4-BE49-F238E27FC236}">
                  <a16:creationId xmlns:a16="http://schemas.microsoft.com/office/drawing/2014/main" xmlns="" id="{7A851CC4-F72D-4EF8-8883-6C34698D4AC6}"/>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7" name="Freeform: Shape 1726">
              <a:extLst>
                <a:ext uri="{FF2B5EF4-FFF2-40B4-BE49-F238E27FC236}">
                  <a16:creationId xmlns:a16="http://schemas.microsoft.com/office/drawing/2014/main" xmlns="" id="{5EA2D4B7-7243-4396-A891-A68C2E5055E7}"/>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8" name="Freeform: Shape 1727">
              <a:extLst>
                <a:ext uri="{FF2B5EF4-FFF2-40B4-BE49-F238E27FC236}">
                  <a16:creationId xmlns:a16="http://schemas.microsoft.com/office/drawing/2014/main" xmlns="" id="{E8A78368-D70A-4F9C-9504-D1DD09E68B78}"/>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29" name="Freeform: Shape 1728">
              <a:extLst>
                <a:ext uri="{FF2B5EF4-FFF2-40B4-BE49-F238E27FC236}">
                  <a16:creationId xmlns:a16="http://schemas.microsoft.com/office/drawing/2014/main" xmlns="" id="{02632DDF-E377-471F-9332-3B847F6E2E7F}"/>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0" name="Freeform: Shape 1729">
              <a:extLst>
                <a:ext uri="{FF2B5EF4-FFF2-40B4-BE49-F238E27FC236}">
                  <a16:creationId xmlns:a16="http://schemas.microsoft.com/office/drawing/2014/main" xmlns="" id="{106A468B-6FB5-4A12-A466-49D6814BF9F0}"/>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1" name="Freeform: Shape 1730">
              <a:extLst>
                <a:ext uri="{FF2B5EF4-FFF2-40B4-BE49-F238E27FC236}">
                  <a16:creationId xmlns:a16="http://schemas.microsoft.com/office/drawing/2014/main" xmlns="" id="{63F4E5EB-FB82-40E2-88A2-0F6F26119BB8}"/>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2" name="Freeform: Shape 1731">
              <a:extLst>
                <a:ext uri="{FF2B5EF4-FFF2-40B4-BE49-F238E27FC236}">
                  <a16:creationId xmlns:a16="http://schemas.microsoft.com/office/drawing/2014/main" xmlns="" id="{6504339A-D579-477E-B7E6-F6C7469EC0C5}"/>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3" name="Freeform: Shape 1732">
              <a:extLst>
                <a:ext uri="{FF2B5EF4-FFF2-40B4-BE49-F238E27FC236}">
                  <a16:creationId xmlns:a16="http://schemas.microsoft.com/office/drawing/2014/main" xmlns="" id="{EFECCE1A-2873-4C82-AEF6-0066A4376C04}"/>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4" name="Freeform: Shape 1733">
              <a:extLst>
                <a:ext uri="{FF2B5EF4-FFF2-40B4-BE49-F238E27FC236}">
                  <a16:creationId xmlns:a16="http://schemas.microsoft.com/office/drawing/2014/main" xmlns="" id="{21F79DC3-044D-4AE1-B463-A7CFEF27415F}"/>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5" name="Freeform: Shape 1734">
              <a:extLst>
                <a:ext uri="{FF2B5EF4-FFF2-40B4-BE49-F238E27FC236}">
                  <a16:creationId xmlns:a16="http://schemas.microsoft.com/office/drawing/2014/main" xmlns="" id="{CE7821C4-2C04-4F1F-8629-00F07D9CC644}"/>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6" name="Freeform: Shape 1735">
              <a:extLst>
                <a:ext uri="{FF2B5EF4-FFF2-40B4-BE49-F238E27FC236}">
                  <a16:creationId xmlns:a16="http://schemas.microsoft.com/office/drawing/2014/main" xmlns="" id="{B747846D-78CA-4414-BFEF-A977E2A9F446}"/>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7" name="Freeform: Shape 1736">
              <a:extLst>
                <a:ext uri="{FF2B5EF4-FFF2-40B4-BE49-F238E27FC236}">
                  <a16:creationId xmlns:a16="http://schemas.microsoft.com/office/drawing/2014/main" xmlns="" id="{617D05B1-85E9-4E21-B5A2-F0467947C342}"/>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8" name="Freeform: Shape 1737">
              <a:extLst>
                <a:ext uri="{FF2B5EF4-FFF2-40B4-BE49-F238E27FC236}">
                  <a16:creationId xmlns:a16="http://schemas.microsoft.com/office/drawing/2014/main" xmlns="" id="{E7299FB2-C559-49D7-A8BF-89EE7DB41C3E}"/>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39" name="Freeform: Shape 1738">
              <a:extLst>
                <a:ext uri="{FF2B5EF4-FFF2-40B4-BE49-F238E27FC236}">
                  <a16:creationId xmlns:a16="http://schemas.microsoft.com/office/drawing/2014/main" xmlns="" id="{4991FA5F-F780-4B95-A5B7-1E67D5F2D3C0}"/>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0" name="Freeform: Shape 1739">
              <a:extLst>
                <a:ext uri="{FF2B5EF4-FFF2-40B4-BE49-F238E27FC236}">
                  <a16:creationId xmlns:a16="http://schemas.microsoft.com/office/drawing/2014/main" xmlns="" id="{72347CEB-E0A5-4B83-9789-B55F1A960EA6}"/>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1" name="Freeform: Shape 1740">
              <a:extLst>
                <a:ext uri="{FF2B5EF4-FFF2-40B4-BE49-F238E27FC236}">
                  <a16:creationId xmlns:a16="http://schemas.microsoft.com/office/drawing/2014/main" xmlns="" id="{F664A9AB-E2E5-4674-B077-F68A5489EA68}"/>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2" name="Freeform: Shape 1741">
              <a:extLst>
                <a:ext uri="{FF2B5EF4-FFF2-40B4-BE49-F238E27FC236}">
                  <a16:creationId xmlns:a16="http://schemas.microsoft.com/office/drawing/2014/main" xmlns="" id="{FF6F103D-7478-4F80-A2D5-A14625FA6EB3}"/>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3" name="Freeform: Shape 1742">
              <a:extLst>
                <a:ext uri="{FF2B5EF4-FFF2-40B4-BE49-F238E27FC236}">
                  <a16:creationId xmlns:a16="http://schemas.microsoft.com/office/drawing/2014/main" xmlns="" id="{AF3CABA5-ED2E-4E42-A713-2D8D0D2D24CD}"/>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4" name="Freeform: Shape 1743">
              <a:extLst>
                <a:ext uri="{FF2B5EF4-FFF2-40B4-BE49-F238E27FC236}">
                  <a16:creationId xmlns:a16="http://schemas.microsoft.com/office/drawing/2014/main" xmlns="" id="{97BD91D6-4F8B-4650-9929-9ACF10CA8745}"/>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5" name="Freeform: Shape 1744">
              <a:extLst>
                <a:ext uri="{FF2B5EF4-FFF2-40B4-BE49-F238E27FC236}">
                  <a16:creationId xmlns:a16="http://schemas.microsoft.com/office/drawing/2014/main" xmlns="" id="{DEBB9F42-B8CF-4C0D-BCA3-D56DCC67CCFB}"/>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6" name="Freeform: Shape 1745">
              <a:extLst>
                <a:ext uri="{FF2B5EF4-FFF2-40B4-BE49-F238E27FC236}">
                  <a16:creationId xmlns:a16="http://schemas.microsoft.com/office/drawing/2014/main" xmlns="" id="{B58F546B-F36C-4127-9E94-1254B62F4286}"/>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7" name="Freeform: Shape 1746">
              <a:extLst>
                <a:ext uri="{FF2B5EF4-FFF2-40B4-BE49-F238E27FC236}">
                  <a16:creationId xmlns:a16="http://schemas.microsoft.com/office/drawing/2014/main" xmlns="" id="{39369886-009D-479D-AFD4-81DC661FDEF8}"/>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8" name="Freeform: Shape 1747">
              <a:extLst>
                <a:ext uri="{FF2B5EF4-FFF2-40B4-BE49-F238E27FC236}">
                  <a16:creationId xmlns:a16="http://schemas.microsoft.com/office/drawing/2014/main" xmlns="" id="{B8C0EA81-3F8B-40B9-9B9E-3385EC54703A}"/>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49" name="Freeform: Shape 1748">
              <a:extLst>
                <a:ext uri="{FF2B5EF4-FFF2-40B4-BE49-F238E27FC236}">
                  <a16:creationId xmlns:a16="http://schemas.microsoft.com/office/drawing/2014/main" xmlns="" id="{9CBA1A56-74BF-45C3-A98A-F2A29CF1416E}"/>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0" name="Freeform: Shape 1749">
              <a:extLst>
                <a:ext uri="{FF2B5EF4-FFF2-40B4-BE49-F238E27FC236}">
                  <a16:creationId xmlns:a16="http://schemas.microsoft.com/office/drawing/2014/main" xmlns="" id="{57CA35CA-62C3-428E-9C0E-0EA78A9866B6}"/>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1" name="Freeform: Shape 1750">
              <a:extLst>
                <a:ext uri="{FF2B5EF4-FFF2-40B4-BE49-F238E27FC236}">
                  <a16:creationId xmlns:a16="http://schemas.microsoft.com/office/drawing/2014/main" xmlns="" id="{AD59C3AB-2DB9-4DAD-8701-9232D4779656}"/>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2" name="Freeform: Shape 1751">
              <a:extLst>
                <a:ext uri="{FF2B5EF4-FFF2-40B4-BE49-F238E27FC236}">
                  <a16:creationId xmlns:a16="http://schemas.microsoft.com/office/drawing/2014/main" xmlns="" id="{C07FE588-3DE7-4239-9CE5-C78F783B619A}"/>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3" name="Freeform: Shape 1752">
              <a:extLst>
                <a:ext uri="{FF2B5EF4-FFF2-40B4-BE49-F238E27FC236}">
                  <a16:creationId xmlns:a16="http://schemas.microsoft.com/office/drawing/2014/main" xmlns="" id="{FF52AFDF-85D2-4B6B-AC0D-C3D8DBFB3C22}"/>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4" name="Freeform: Shape 1753">
              <a:extLst>
                <a:ext uri="{FF2B5EF4-FFF2-40B4-BE49-F238E27FC236}">
                  <a16:creationId xmlns:a16="http://schemas.microsoft.com/office/drawing/2014/main" xmlns="" id="{2EF2DED4-CF89-4B23-B0DE-41E6D8D652D4}"/>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5" name="Freeform: Shape 1754">
              <a:extLst>
                <a:ext uri="{FF2B5EF4-FFF2-40B4-BE49-F238E27FC236}">
                  <a16:creationId xmlns:a16="http://schemas.microsoft.com/office/drawing/2014/main" xmlns="" id="{2BE38DDF-60CC-417B-929B-87F42F28ADBF}"/>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6" name="Freeform: Shape 1755">
              <a:extLst>
                <a:ext uri="{FF2B5EF4-FFF2-40B4-BE49-F238E27FC236}">
                  <a16:creationId xmlns:a16="http://schemas.microsoft.com/office/drawing/2014/main" xmlns="" id="{F129474E-E3F3-45B6-AAB2-112EC5B5351D}"/>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7" name="Freeform: Shape 1756">
              <a:extLst>
                <a:ext uri="{FF2B5EF4-FFF2-40B4-BE49-F238E27FC236}">
                  <a16:creationId xmlns:a16="http://schemas.microsoft.com/office/drawing/2014/main" xmlns="" id="{569CC97F-E7A6-46B4-A351-FA253B4A7214}"/>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8" name="Freeform: Shape 1757">
              <a:extLst>
                <a:ext uri="{FF2B5EF4-FFF2-40B4-BE49-F238E27FC236}">
                  <a16:creationId xmlns:a16="http://schemas.microsoft.com/office/drawing/2014/main" xmlns="" id="{E50A0DF7-66A6-461A-AD35-AF978587A8A3}"/>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59" name="Freeform: Shape 1758">
              <a:extLst>
                <a:ext uri="{FF2B5EF4-FFF2-40B4-BE49-F238E27FC236}">
                  <a16:creationId xmlns:a16="http://schemas.microsoft.com/office/drawing/2014/main" xmlns="" id="{14FFFC8E-891E-471A-A09F-5540AD473482}"/>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0" name="Freeform: Shape 1759">
              <a:extLst>
                <a:ext uri="{FF2B5EF4-FFF2-40B4-BE49-F238E27FC236}">
                  <a16:creationId xmlns:a16="http://schemas.microsoft.com/office/drawing/2014/main" xmlns="" id="{E5433BA7-CBD7-44F1-95A5-BF7870F0668E}"/>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1" name="Freeform: Shape 1760">
              <a:extLst>
                <a:ext uri="{FF2B5EF4-FFF2-40B4-BE49-F238E27FC236}">
                  <a16:creationId xmlns:a16="http://schemas.microsoft.com/office/drawing/2014/main" xmlns="" id="{C482C4CE-2BBF-4CA0-ABAD-D9B28AD21B62}"/>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2" name="Freeform: Shape 1761">
              <a:extLst>
                <a:ext uri="{FF2B5EF4-FFF2-40B4-BE49-F238E27FC236}">
                  <a16:creationId xmlns:a16="http://schemas.microsoft.com/office/drawing/2014/main" xmlns="" id="{C7128754-3554-4B4A-99E1-BEB88874B179}"/>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3" name="Freeform: Shape 1762">
              <a:extLst>
                <a:ext uri="{FF2B5EF4-FFF2-40B4-BE49-F238E27FC236}">
                  <a16:creationId xmlns:a16="http://schemas.microsoft.com/office/drawing/2014/main" xmlns="" id="{297EBA62-51E1-4223-86B0-0E91E73C1F75}"/>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4" name="Freeform: Shape 1763">
              <a:extLst>
                <a:ext uri="{FF2B5EF4-FFF2-40B4-BE49-F238E27FC236}">
                  <a16:creationId xmlns:a16="http://schemas.microsoft.com/office/drawing/2014/main" xmlns="" id="{20A1FC7E-0BB8-45EF-AA0E-2ACAA7C9BCD4}"/>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5" name="Freeform: Shape 1764">
              <a:extLst>
                <a:ext uri="{FF2B5EF4-FFF2-40B4-BE49-F238E27FC236}">
                  <a16:creationId xmlns:a16="http://schemas.microsoft.com/office/drawing/2014/main" xmlns="" id="{B79D9948-3395-4D97-A6D6-1AFC0A03D502}"/>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6" name="Freeform: Shape 1765">
              <a:extLst>
                <a:ext uri="{FF2B5EF4-FFF2-40B4-BE49-F238E27FC236}">
                  <a16:creationId xmlns:a16="http://schemas.microsoft.com/office/drawing/2014/main" xmlns="" id="{B6F7B581-050D-42EE-94DA-91DF95B9F615}"/>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7" name="Freeform: Shape 1766">
              <a:extLst>
                <a:ext uri="{FF2B5EF4-FFF2-40B4-BE49-F238E27FC236}">
                  <a16:creationId xmlns:a16="http://schemas.microsoft.com/office/drawing/2014/main" xmlns="" id="{C7D98E0F-618F-4B4E-9653-F5465CA7C018}"/>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8" name="Freeform: Shape 1767">
              <a:extLst>
                <a:ext uri="{FF2B5EF4-FFF2-40B4-BE49-F238E27FC236}">
                  <a16:creationId xmlns:a16="http://schemas.microsoft.com/office/drawing/2014/main" xmlns="" id="{4138C2BE-FE7C-4504-BD69-698FFF2740B5}"/>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69" name="Freeform: Shape 1768">
              <a:extLst>
                <a:ext uri="{FF2B5EF4-FFF2-40B4-BE49-F238E27FC236}">
                  <a16:creationId xmlns:a16="http://schemas.microsoft.com/office/drawing/2014/main" xmlns="" id="{DF223867-7EFB-473E-BC32-D49B8EBC4FB0}"/>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0" name="Freeform: Shape 1769">
              <a:extLst>
                <a:ext uri="{FF2B5EF4-FFF2-40B4-BE49-F238E27FC236}">
                  <a16:creationId xmlns:a16="http://schemas.microsoft.com/office/drawing/2014/main" xmlns="" id="{A15FE427-2E0F-402C-8307-DBBB944F24F9}"/>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1" name="Freeform: Shape 1770">
              <a:extLst>
                <a:ext uri="{FF2B5EF4-FFF2-40B4-BE49-F238E27FC236}">
                  <a16:creationId xmlns:a16="http://schemas.microsoft.com/office/drawing/2014/main" xmlns="" id="{5568D8EA-4C96-435C-B2DD-1F2046F65873}"/>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2" name="Freeform: Shape 1771">
              <a:extLst>
                <a:ext uri="{FF2B5EF4-FFF2-40B4-BE49-F238E27FC236}">
                  <a16:creationId xmlns:a16="http://schemas.microsoft.com/office/drawing/2014/main" xmlns="" id="{13B4F93B-0172-4A31-B6B1-4DDC20A3E424}"/>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3" name="Freeform: Shape 1772">
              <a:extLst>
                <a:ext uri="{FF2B5EF4-FFF2-40B4-BE49-F238E27FC236}">
                  <a16:creationId xmlns:a16="http://schemas.microsoft.com/office/drawing/2014/main" xmlns="" id="{3086417F-83BA-4A53-9994-051771E2CD8B}"/>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4" name="Freeform: Shape 1773">
              <a:extLst>
                <a:ext uri="{FF2B5EF4-FFF2-40B4-BE49-F238E27FC236}">
                  <a16:creationId xmlns:a16="http://schemas.microsoft.com/office/drawing/2014/main" xmlns="" id="{39A9C250-16B8-4E88-8FA8-414DBC3E3F28}"/>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5" name="Freeform: Shape 1774">
              <a:extLst>
                <a:ext uri="{FF2B5EF4-FFF2-40B4-BE49-F238E27FC236}">
                  <a16:creationId xmlns:a16="http://schemas.microsoft.com/office/drawing/2014/main" xmlns="" id="{2C872BCB-AAE8-4C8B-B706-4FC2B4B09EB7}"/>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6" name="Freeform: Shape 1775">
              <a:extLst>
                <a:ext uri="{FF2B5EF4-FFF2-40B4-BE49-F238E27FC236}">
                  <a16:creationId xmlns:a16="http://schemas.microsoft.com/office/drawing/2014/main" xmlns="" id="{062561CE-30C6-4D50-9FD0-0FBCEE94C6F1}"/>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7" name="Freeform: Shape 1776">
              <a:extLst>
                <a:ext uri="{FF2B5EF4-FFF2-40B4-BE49-F238E27FC236}">
                  <a16:creationId xmlns:a16="http://schemas.microsoft.com/office/drawing/2014/main" xmlns="" id="{BBB876E0-8C6D-4B7F-9EBC-320E78C2CAA1}"/>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8" name="Freeform: Shape 1777">
              <a:extLst>
                <a:ext uri="{FF2B5EF4-FFF2-40B4-BE49-F238E27FC236}">
                  <a16:creationId xmlns:a16="http://schemas.microsoft.com/office/drawing/2014/main" xmlns="" id="{68D2128A-777A-4791-B8B1-C37EFB72A1DD}"/>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79" name="Freeform: Shape 1778">
              <a:extLst>
                <a:ext uri="{FF2B5EF4-FFF2-40B4-BE49-F238E27FC236}">
                  <a16:creationId xmlns:a16="http://schemas.microsoft.com/office/drawing/2014/main" xmlns="" id="{72D5B7F8-DE8E-4C77-A53C-5D22BBC3593C}"/>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0" name="Freeform: Shape 1779">
              <a:extLst>
                <a:ext uri="{FF2B5EF4-FFF2-40B4-BE49-F238E27FC236}">
                  <a16:creationId xmlns:a16="http://schemas.microsoft.com/office/drawing/2014/main" xmlns="" id="{890128DA-720B-4D28-863F-8AEE9EDBF1C2}"/>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1" name="Freeform: Shape 1780">
              <a:extLst>
                <a:ext uri="{FF2B5EF4-FFF2-40B4-BE49-F238E27FC236}">
                  <a16:creationId xmlns:a16="http://schemas.microsoft.com/office/drawing/2014/main" xmlns="" id="{25BE1B28-BE98-4913-9648-607D393228BC}"/>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2" name="Freeform: Shape 1781">
              <a:extLst>
                <a:ext uri="{FF2B5EF4-FFF2-40B4-BE49-F238E27FC236}">
                  <a16:creationId xmlns:a16="http://schemas.microsoft.com/office/drawing/2014/main" xmlns="" id="{04CE2170-AEF3-401B-AA22-7A54BCA94E43}"/>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3" name="Freeform: Shape 1782">
              <a:extLst>
                <a:ext uri="{FF2B5EF4-FFF2-40B4-BE49-F238E27FC236}">
                  <a16:creationId xmlns:a16="http://schemas.microsoft.com/office/drawing/2014/main" xmlns="" id="{DB92E657-DB2B-434C-BAB3-BECE599DDBBA}"/>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4" name="Freeform: Shape 1783">
              <a:extLst>
                <a:ext uri="{FF2B5EF4-FFF2-40B4-BE49-F238E27FC236}">
                  <a16:creationId xmlns:a16="http://schemas.microsoft.com/office/drawing/2014/main" xmlns="" id="{79BCEE7E-3558-454F-881B-FF69F2E8BB87}"/>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5" name="Freeform: Shape 1784">
              <a:extLst>
                <a:ext uri="{FF2B5EF4-FFF2-40B4-BE49-F238E27FC236}">
                  <a16:creationId xmlns:a16="http://schemas.microsoft.com/office/drawing/2014/main" xmlns="" id="{433B47AA-F81B-4981-9B00-96511EA15B02}"/>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6" name="Freeform: Shape 1785">
              <a:extLst>
                <a:ext uri="{FF2B5EF4-FFF2-40B4-BE49-F238E27FC236}">
                  <a16:creationId xmlns:a16="http://schemas.microsoft.com/office/drawing/2014/main" xmlns="" id="{25465A00-C4D5-4343-9BB1-BBE029F9E177}"/>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7" name="Freeform: Shape 1786">
              <a:extLst>
                <a:ext uri="{FF2B5EF4-FFF2-40B4-BE49-F238E27FC236}">
                  <a16:creationId xmlns:a16="http://schemas.microsoft.com/office/drawing/2014/main" xmlns="" id="{DC9B9535-FE3C-4123-8274-4FB569D0C704}"/>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8" name="Freeform: Shape 1787">
              <a:extLst>
                <a:ext uri="{FF2B5EF4-FFF2-40B4-BE49-F238E27FC236}">
                  <a16:creationId xmlns:a16="http://schemas.microsoft.com/office/drawing/2014/main" xmlns="" id="{EF7310F7-DEDF-43EA-8F94-C1C7DDF5252A}"/>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89" name="Freeform: Shape 1788">
              <a:extLst>
                <a:ext uri="{FF2B5EF4-FFF2-40B4-BE49-F238E27FC236}">
                  <a16:creationId xmlns:a16="http://schemas.microsoft.com/office/drawing/2014/main" xmlns="" id="{61343A5F-9F9C-42E1-9A01-376A42715A08}"/>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0" name="Freeform: Shape 1789">
              <a:extLst>
                <a:ext uri="{FF2B5EF4-FFF2-40B4-BE49-F238E27FC236}">
                  <a16:creationId xmlns:a16="http://schemas.microsoft.com/office/drawing/2014/main" xmlns="" id="{1FDDB762-7C8F-4990-95A4-5A5CBA6F9EDF}"/>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1" name="Freeform: Shape 1790">
              <a:extLst>
                <a:ext uri="{FF2B5EF4-FFF2-40B4-BE49-F238E27FC236}">
                  <a16:creationId xmlns:a16="http://schemas.microsoft.com/office/drawing/2014/main" xmlns="" id="{CCC8514A-D81D-44B1-B1BB-9638BB6166C7}"/>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2" name="Freeform: Shape 1791">
              <a:extLst>
                <a:ext uri="{FF2B5EF4-FFF2-40B4-BE49-F238E27FC236}">
                  <a16:creationId xmlns:a16="http://schemas.microsoft.com/office/drawing/2014/main" xmlns="" id="{4CDFB728-66A1-4412-9611-B9E71D0F9650}"/>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3" name="Freeform: Shape 1792">
              <a:extLst>
                <a:ext uri="{FF2B5EF4-FFF2-40B4-BE49-F238E27FC236}">
                  <a16:creationId xmlns:a16="http://schemas.microsoft.com/office/drawing/2014/main" xmlns="" id="{EDD019A3-82FC-414D-852E-12D5BE7D4011}"/>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4" name="Freeform: Shape 1793">
              <a:extLst>
                <a:ext uri="{FF2B5EF4-FFF2-40B4-BE49-F238E27FC236}">
                  <a16:creationId xmlns:a16="http://schemas.microsoft.com/office/drawing/2014/main" xmlns="" id="{C255DDEC-6F2F-4903-ABB8-4AD63333E4D8}"/>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5" name="Freeform: Shape 1794">
              <a:extLst>
                <a:ext uri="{FF2B5EF4-FFF2-40B4-BE49-F238E27FC236}">
                  <a16:creationId xmlns:a16="http://schemas.microsoft.com/office/drawing/2014/main" xmlns="" id="{61C0B7AB-FBA4-4A83-B888-3FECB30717C1}"/>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6" name="Freeform: Shape 1795">
              <a:extLst>
                <a:ext uri="{FF2B5EF4-FFF2-40B4-BE49-F238E27FC236}">
                  <a16:creationId xmlns:a16="http://schemas.microsoft.com/office/drawing/2014/main" xmlns="" id="{850474B9-A87C-466B-8ADA-A0D7EA7F225E}"/>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7" name="Freeform: Shape 1796">
              <a:extLst>
                <a:ext uri="{FF2B5EF4-FFF2-40B4-BE49-F238E27FC236}">
                  <a16:creationId xmlns:a16="http://schemas.microsoft.com/office/drawing/2014/main" xmlns="" id="{D2C8527C-BE54-444A-846C-E0662D52ADAF}"/>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8" name="Freeform: Shape 1797">
              <a:extLst>
                <a:ext uri="{FF2B5EF4-FFF2-40B4-BE49-F238E27FC236}">
                  <a16:creationId xmlns:a16="http://schemas.microsoft.com/office/drawing/2014/main" xmlns="" id="{FF3B1AA3-D875-48BE-A831-58EBD551F267}"/>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799" name="Freeform: Shape 1798">
              <a:extLst>
                <a:ext uri="{FF2B5EF4-FFF2-40B4-BE49-F238E27FC236}">
                  <a16:creationId xmlns:a16="http://schemas.microsoft.com/office/drawing/2014/main" xmlns="" id="{2D716A87-E8CF-411E-8F93-D9E6D18DD715}"/>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0" name="Freeform: Shape 1799">
              <a:extLst>
                <a:ext uri="{FF2B5EF4-FFF2-40B4-BE49-F238E27FC236}">
                  <a16:creationId xmlns:a16="http://schemas.microsoft.com/office/drawing/2014/main" xmlns="" id="{06C896C2-A6FA-41A2-B98C-4AA489E504BF}"/>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1" name="Freeform: Shape 1800">
              <a:extLst>
                <a:ext uri="{FF2B5EF4-FFF2-40B4-BE49-F238E27FC236}">
                  <a16:creationId xmlns:a16="http://schemas.microsoft.com/office/drawing/2014/main" xmlns="" id="{FA4466A7-E8D1-41D2-8F56-A347FEACB152}"/>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2" name="Freeform: Shape 1801">
              <a:extLst>
                <a:ext uri="{FF2B5EF4-FFF2-40B4-BE49-F238E27FC236}">
                  <a16:creationId xmlns:a16="http://schemas.microsoft.com/office/drawing/2014/main" xmlns="" id="{88204829-8EBB-415B-8584-8C562C22EBDD}"/>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3" name="Freeform: Shape 1802">
              <a:extLst>
                <a:ext uri="{FF2B5EF4-FFF2-40B4-BE49-F238E27FC236}">
                  <a16:creationId xmlns:a16="http://schemas.microsoft.com/office/drawing/2014/main" xmlns="" id="{E70FFCFE-D640-43DD-A832-A84BC86E7D0E}"/>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4" name="Freeform: Shape 1803">
              <a:extLst>
                <a:ext uri="{FF2B5EF4-FFF2-40B4-BE49-F238E27FC236}">
                  <a16:creationId xmlns:a16="http://schemas.microsoft.com/office/drawing/2014/main" xmlns="" id="{EEC623CE-7355-487A-A27A-A582AB12D9B1}"/>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5" name="Freeform: Shape 1804">
              <a:extLst>
                <a:ext uri="{FF2B5EF4-FFF2-40B4-BE49-F238E27FC236}">
                  <a16:creationId xmlns:a16="http://schemas.microsoft.com/office/drawing/2014/main" xmlns="" id="{D22332D9-7888-4233-A853-491D4FC5B3DC}"/>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6" name="Freeform: Shape 1805">
              <a:extLst>
                <a:ext uri="{FF2B5EF4-FFF2-40B4-BE49-F238E27FC236}">
                  <a16:creationId xmlns:a16="http://schemas.microsoft.com/office/drawing/2014/main" xmlns="" id="{AC61582F-A1C0-47E0-9858-A257AA8A9F84}"/>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7" name="Freeform: Shape 1806">
              <a:extLst>
                <a:ext uri="{FF2B5EF4-FFF2-40B4-BE49-F238E27FC236}">
                  <a16:creationId xmlns:a16="http://schemas.microsoft.com/office/drawing/2014/main" xmlns="" id="{B688CEDA-4509-43AF-8BF1-32A9CD70789A}"/>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8" name="Freeform: Shape 1807">
              <a:extLst>
                <a:ext uri="{FF2B5EF4-FFF2-40B4-BE49-F238E27FC236}">
                  <a16:creationId xmlns:a16="http://schemas.microsoft.com/office/drawing/2014/main" xmlns="" id="{E917EFBC-5553-4CF7-B4F6-1BAABA51E4B0}"/>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09" name="Freeform: Shape 1808">
              <a:extLst>
                <a:ext uri="{FF2B5EF4-FFF2-40B4-BE49-F238E27FC236}">
                  <a16:creationId xmlns:a16="http://schemas.microsoft.com/office/drawing/2014/main" xmlns="" id="{FA9FB55B-B1D7-41F2-B271-9088C8C85D38}"/>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0" name="Freeform: Shape 1809">
              <a:extLst>
                <a:ext uri="{FF2B5EF4-FFF2-40B4-BE49-F238E27FC236}">
                  <a16:creationId xmlns:a16="http://schemas.microsoft.com/office/drawing/2014/main" xmlns="" id="{718F7EA2-ACBF-408A-A8EF-FB8097D02BF3}"/>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1" name="Freeform: Shape 1810">
              <a:extLst>
                <a:ext uri="{FF2B5EF4-FFF2-40B4-BE49-F238E27FC236}">
                  <a16:creationId xmlns:a16="http://schemas.microsoft.com/office/drawing/2014/main" xmlns="" id="{16600849-9930-4A39-8E2A-14975BDC2FE0}"/>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2" name="Freeform: Shape 1811">
              <a:extLst>
                <a:ext uri="{FF2B5EF4-FFF2-40B4-BE49-F238E27FC236}">
                  <a16:creationId xmlns:a16="http://schemas.microsoft.com/office/drawing/2014/main" xmlns="" id="{B0563C26-C515-4E33-9513-B792B0416F96}"/>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3" name="Freeform: Shape 1812">
              <a:extLst>
                <a:ext uri="{FF2B5EF4-FFF2-40B4-BE49-F238E27FC236}">
                  <a16:creationId xmlns:a16="http://schemas.microsoft.com/office/drawing/2014/main" xmlns="" id="{E376F349-83BB-4F03-AA76-CE7CB0FAFFA6}"/>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4" name="Freeform: Shape 1813">
              <a:extLst>
                <a:ext uri="{FF2B5EF4-FFF2-40B4-BE49-F238E27FC236}">
                  <a16:creationId xmlns:a16="http://schemas.microsoft.com/office/drawing/2014/main" xmlns="" id="{21200DEF-227C-4942-9B43-CEDAECAD50BF}"/>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5" name="Freeform: Shape 1814">
              <a:extLst>
                <a:ext uri="{FF2B5EF4-FFF2-40B4-BE49-F238E27FC236}">
                  <a16:creationId xmlns:a16="http://schemas.microsoft.com/office/drawing/2014/main" xmlns="" id="{9E489616-9483-47EF-B38B-26B7E232826C}"/>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6" name="Freeform: Shape 1815">
              <a:extLst>
                <a:ext uri="{FF2B5EF4-FFF2-40B4-BE49-F238E27FC236}">
                  <a16:creationId xmlns:a16="http://schemas.microsoft.com/office/drawing/2014/main" xmlns="" id="{D4B6F8ED-4F65-4366-8CEA-D162C453DBC7}"/>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7" name="Freeform: Shape 1816">
              <a:extLst>
                <a:ext uri="{FF2B5EF4-FFF2-40B4-BE49-F238E27FC236}">
                  <a16:creationId xmlns:a16="http://schemas.microsoft.com/office/drawing/2014/main" xmlns="" id="{B1D5A252-E384-418F-B7DA-1F9FDAA6FDA7}"/>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8" name="Freeform: Shape 1817">
              <a:extLst>
                <a:ext uri="{FF2B5EF4-FFF2-40B4-BE49-F238E27FC236}">
                  <a16:creationId xmlns:a16="http://schemas.microsoft.com/office/drawing/2014/main" xmlns="" id="{15B769FC-CA16-4688-9AF5-E5F7CC633AA7}"/>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19" name="Freeform: Shape 1818">
              <a:extLst>
                <a:ext uri="{FF2B5EF4-FFF2-40B4-BE49-F238E27FC236}">
                  <a16:creationId xmlns:a16="http://schemas.microsoft.com/office/drawing/2014/main" xmlns="" id="{6C3880D4-C05A-4F9A-A4DE-34C157F8BB2A}"/>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0" name="Freeform: Shape 1819">
              <a:extLst>
                <a:ext uri="{FF2B5EF4-FFF2-40B4-BE49-F238E27FC236}">
                  <a16:creationId xmlns:a16="http://schemas.microsoft.com/office/drawing/2014/main" xmlns="" id="{3F1CECEE-FCF6-4361-BA51-AD2CB22EC31A}"/>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1" name="Freeform: Shape 1820">
              <a:extLst>
                <a:ext uri="{FF2B5EF4-FFF2-40B4-BE49-F238E27FC236}">
                  <a16:creationId xmlns:a16="http://schemas.microsoft.com/office/drawing/2014/main" xmlns="" id="{814FA29F-5500-42D5-887C-ED33C10C90DA}"/>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2" name="Freeform: Shape 1821">
              <a:extLst>
                <a:ext uri="{FF2B5EF4-FFF2-40B4-BE49-F238E27FC236}">
                  <a16:creationId xmlns:a16="http://schemas.microsoft.com/office/drawing/2014/main" xmlns="" id="{25D91E27-9E0F-47D6-9AD7-649D1901EC11}"/>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3" name="Freeform: Shape 1822">
              <a:extLst>
                <a:ext uri="{FF2B5EF4-FFF2-40B4-BE49-F238E27FC236}">
                  <a16:creationId xmlns:a16="http://schemas.microsoft.com/office/drawing/2014/main" xmlns="" id="{4C185D7A-7936-437B-A552-4A1CBF3E3A2A}"/>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4" name="Freeform: Shape 1823">
              <a:extLst>
                <a:ext uri="{FF2B5EF4-FFF2-40B4-BE49-F238E27FC236}">
                  <a16:creationId xmlns:a16="http://schemas.microsoft.com/office/drawing/2014/main" xmlns="" id="{FF5360BA-09D1-43FC-AB42-88D4B4731BFC}"/>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5" name="Freeform: Shape 1824">
              <a:extLst>
                <a:ext uri="{FF2B5EF4-FFF2-40B4-BE49-F238E27FC236}">
                  <a16:creationId xmlns:a16="http://schemas.microsoft.com/office/drawing/2014/main" xmlns="" id="{314CA108-E2E5-438E-BE40-24AC4637EDBA}"/>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6" name="Freeform: Shape 1825">
              <a:extLst>
                <a:ext uri="{FF2B5EF4-FFF2-40B4-BE49-F238E27FC236}">
                  <a16:creationId xmlns:a16="http://schemas.microsoft.com/office/drawing/2014/main" xmlns="" id="{03E9F2A5-8149-4C3D-B41B-A40A9222C6B3}"/>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7" name="Freeform: Shape 1826">
              <a:extLst>
                <a:ext uri="{FF2B5EF4-FFF2-40B4-BE49-F238E27FC236}">
                  <a16:creationId xmlns:a16="http://schemas.microsoft.com/office/drawing/2014/main" xmlns="" id="{D426338B-151C-40A0-AA4F-06C6F77BBF7A}"/>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8" name="Freeform: Shape 1827">
              <a:extLst>
                <a:ext uri="{FF2B5EF4-FFF2-40B4-BE49-F238E27FC236}">
                  <a16:creationId xmlns:a16="http://schemas.microsoft.com/office/drawing/2014/main" xmlns="" id="{437D886D-3578-4593-ABCC-790124DA9703}"/>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29" name="Freeform: Shape 1828">
              <a:extLst>
                <a:ext uri="{FF2B5EF4-FFF2-40B4-BE49-F238E27FC236}">
                  <a16:creationId xmlns:a16="http://schemas.microsoft.com/office/drawing/2014/main" xmlns="" id="{AE4E2C7C-7BCB-4AFC-8528-2A42D48A83AA}"/>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0" name="Freeform: Shape 1829">
              <a:extLst>
                <a:ext uri="{FF2B5EF4-FFF2-40B4-BE49-F238E27FC236}">
                  <a16:creationId xmlns:a16="http://schemas.microsoft.com/office/drawing/2014/main" xmlns="" id="{ECAD2A44-7DC9-46E3-8C0D-550F5D8CFB1C}"/>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1" name="Freeform: Shape 1830">
              <a:extLst>
                <a:ext uri="{FF2B5EF4-FFF2-40B4-BE49-F238E27FC236}">
                  <a16:creationId xmlns:a16="http://schemas.microsoft.com/office/drawing/2014/main" xmlns="" id="{2435B4D3-7ACD-4023-A4CE-CB357EFEBF92}"/>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2" name="Freeform: Shape 1831">
              <a:extLst>
                <a:ext uri="{FF2B5EF4-FFF2-40B4-BE49-F238E27FC236}">
                  <a16:creationId xmlns:a16="http://schemas.microsoft.com/office/drawing/2014/main" xmlns="" id="{685CC2D4-51E3-4DF6-9BF4-56DB070A0847}"/>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3" name="Freeform: Shape 1832">
              <a:extLst>
                <a:ext uri="{FF2B5EF4-FFF2-40B4-BE49-F238E27FC236}">
                  <a16:creationId xmlns:a16="http://schemas.microsoft.com/office/drawing/2014/main" xmlns="" id="{FF2A21D6-3B29-421F-BEB6-E207AB23096D}"/>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4" name="Freeform: Shape 1833">
              <a:extLst>
                <a:ext uri="{FF2B5EF4-FFF2-40B4-BE49-F238E27FC236}">
                  <a16:creationId xmlns:a16="http://schemas.microsoft.com/office/drawing/2014/main" xmlns="" id="{C27FFA59-7C66-4347-9678-7971A23922BE}"/>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5" name="Freeform: Shape 1834">
              <a:extLst>
                <a:ext uri="{FF2B5EF4-FFF2-40B4-BE49-F238E27FC236}">
                  <a16:creationId xmlns:a16="http://schemas.microsoft.com/office/drawing/2014/main" xmlns="" id="{3006E13C-A546-41BA-A0F3-E1841F6755D6}"/>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6" name="Freeform: Shape 1835">
              <a:extLst>
                <a:ext uri="{FF2B5EF4-FFF2-40B4-BE49-F238E27FC236}">
                  <a16:creationId xmlns:a16="http://schemas.microsoft.com/office/drawing/2014/main" xmlns="" id="{0E3B89E1-336F-48FF-AAD5-788A3CD19235}"/>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7" name="Freeform: Shape 1836">
              <a:extLst>
                <a:ext uri="{FF2B5EF4-FFF2-40B4-BE49-F238E27FC236}">
                  <a16:creationId xmlns:a16="http://schemas.microsoft.com/office/drawing/2014/main" xmlns="" id="{14B3F3CA-83E9-4281-924A-C62F751183D9}"/>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8" name="Freeform: Shape 1837">
              <a:extLst>
                <a:ext uri="{FF2B5EF4-FFF2-40B4-BE49-F238E27FC236}">
                  <a16:creationId xmlns:a16="http://schemas.microsoft.com/office/drawing/2014/main" xmlns="" id="{9BD96EB1-5F93-4F2D-9C55-6725AC4BE97D}"/>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39" name="Freeform: Shape 1838">
              <a:extLst>
                <a:ext uri="{FF2B5EF4-FFF2-40B4-BE49-F238E27FC236}">
                  <a16:creationId xmlns:a16="http://schemas.microsoft.com/office/drawing/2014/main" xmlns="" id="{52A396B1-D7FB-409B-87B4-5C69D1FD6D3E}"/>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0" name="Freeform: Shape 1839">
              <a:extLst>
                <a:ext uri="{FF2B5EF4-FFF2-40B4-BE49-F238E27FC236}">
                  <a16:creationId xmlns:a16="http://schemas.microsoft.com/office/drawing/2014/main" xmlns="" id="{0B02CDC0-E451-485B-863B-C553A991A9E7}"/>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1" name="Freeform: Shape 1840">
              <a:extLst>
                <a:ext uri="{FF2B5EF4-FFF2-40B4-BE49-F238E27FC236}">
                  <a16:creationId xmlns:a16="http://schemas.microsoft.com/office/drawing/2014/main" xmlns="" id="{B01B3FE1-2BF5-4D51-8437-3774AC72B129}"/>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2" name="Freeform: Shape 1841">
              <a:extLst>
                <a:ext uri="{FF2B5EF4-FFF2-40B4-BE49-F238E27FC236}">
                  <a16:creationId xmlns:a16="http://schemas.microsoft.com/office/drawing/2014/main" xmlns="" id="{B503EDF7-6CA9-4759-B5EA-806D3EF87ED8}"/>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3" name="Freeform: Shape 1842">
              <a:extLst>
                <a:ext uri="{FF2B5EF4-FFF2-40B4-BE49-F238E27FC236}">
                  <a16:creationId xmlns:a16="http://schemas.microsoft.com/office/drawing/2014/main" xmlns="" id="{D3DBD30E-89A7-424A-B51E-3238CBEFC03E}"/>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4" name="Freeform: Shape 1843">
              <a:extLst>
                <a:ext uri="{FF2B5EF4-FFF2-40B4-BE49-F238E27FC236}">
                  <a16:creationId xmlns:a16="http://schemas.microsoft.com/office/drawing/2014/main" xmlns="" id="{795D9EDF-5641-487D-821C-584C87B03E5A}"/>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5" name="Freeform: Shape 1844">
              <a:extLst>
                <a:ext uri="{FF2B5EF4-FFF2-40B4-BE49-F238E27FC236}">
                  <a16:creationId xmlns:a16="http://schemas.microsoft.com/office/drawing/2014/main" xmlns="" id="{78AA7F14-627B-4B4D-855E-2CF2EB7C9899}"/>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6" name="Freeform: Shape 1845">
              <a:extLst>
                <a:ext uri="{FF2B5EF4-FFF2-40B4-BE49-F238E27FC236}">
                  <a16:creationId xmlns:a16="http://schemas.microsoft.com/office/drawing/2014/main" xmlns="" id="{76A510D0-4859-4FB7-911E-76D6714E3CED}"/>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7" name="Freeform: Shape 1846">
              <a:extLst>
                <a:ext uri="{FF2B5EF4-FFF2-40B4-BE49-F238E27FC236}">
                  <a16:creationId xmlns:a16="http://schemas.microsoft.com/office/drawing/2014/main" xmlns="" id="{E831B686-F543-43B2-9FAD-EEFDB19BBACE}"/>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8" name="Freeform: Shape 1847">
              <a:extLst>
                <a:ext uri="{FF2B5EF4-FFF2-40B4-BE49-F238E27FC236}">
                  <a16:creationId xmlns:a16="http://schemas.microsoft.com/office/drawing/2014/main" xmlns="" id="{760B7C88-F63F-4FF7-AD1B-026315BE41CC}"/>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49" name="Freeform: Shape 1848">
              <a:extLst>
                <a:ext uri="{FF2B5EF4-FFF2-40B4-BE49-F238E27FC236}">
                  <a16:creationId xmlns:a16="http://schemas.microsoft.com/office/drawing/2014/main" xmlns="" id="{AEFFCEA5-0FAE-4A75-A161-1C08D8FEE863}"/>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0" name="Freeform: Shape 1849">
              <a:extLst>
                <a:ext uri="{FF2B5EF4-FFF2-40B4-BE49-F238E27FC236}">
                  <a16:creationId xmlns:a16="http://schemas.microsoft.com/office/drawing/2014/main" xmlns="" id="{83D218F4-B3DD-4728-B39F-EE896277F392}"/>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1" name="Freeform: Shape 1850">
              <a:extLst>
                <a:ext uri="{FF2B5EF4-FFF2-40B4-BE49-F238E27FC236}">
                  <a16:creationId xmlns:a16="http://schemas.microsoft.com/office/drawing/2014/main" xmlns="" id="{7F4FEA20-4D39-42EC-9101-7901113303DE}"/>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2" name="Freeform: Shape 1851">
              <a:extLst>
                <a:ext uri="{FF2B5EF4-FFF2-40B4-BE49-F238E27FC236}">
                  <a16:creationId xmlns:a16="http://schemas.microsoft.com/office/drawing/2014/main" xmlns="" id="{E57B09CA-274B-411B-BD09-66DA97A0F715}"/>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3" name="Freeform: Shape 1852">
              <a:extLst>
                <a:ext uri="{FF2B5EF4-FFF2-40B4-BE49-F238E27FC236}">
                  <a16:creationId xmlns:a16="http://schemas.microsoft.com/office/drawing/2014/main" xmlns="" id="{74FCEEB1-3692-4843-BDCF-B461449580D6}"/>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4" name="Freeform: Shape 1853">
              <a:extLst>
                <a:ext uri="{FF2B5EF4-FFF2-40B4-BE49-F238E27FC236}">
                  <a16:creationId xmlns:a16="http://schemas.microsoft.com/office/drawing/2014/main" xmlns="" id="{954103AB-6138-472F-B805-8331C7AE8AB3}"/>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5" name="Freeform: Shape 1854">
              <a:extLst>
                <a:ext uri="{FF2B5EF4-FFF2-40B4-BE49-F238E27FC236}">
                  <a16:creationId xmlns:a16="http://schemas.microsoft.com/office/drawing/2014/main" xmlns="" id="{F998684C-80B2-4993-A920-F155D6FC4580}"/>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6" name="Freeform: Shape 1855">
              <a:extLst>
                <a:ext uri="{FF2B5EF4-FFF2-40B4-BE49-F238E27FC236}">
                  <a16:creationId xmlns:a16="http://schemas.microsoft.com/office/drawing/2014/main" xmlns="" id="{92F18190-8CCC-4B87-AC50-4BA83C458748}"/>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7" name="Freeform: Shape 1856">
              <a:extLst>
                <a:ext uri="{FF2B5EF4-FFF2-40B4-BE49-F238E27FC236}">
                  <a16:creationId xmlns:a16="http://schemas.microsoft.com/office/drawing/2014/main" xmlns="" id="{38A766B6-2487-42DA-887C-0793E229EAE4}"/>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8" name="Freeform: Shape 1857">
              <a:extLst>
                <a:ext uri="{FF2B5EF4-FFF2-40B4-BE49-F238E27FC236}">
                  <a16:creationId xmlns:a16="http://schemas.microsoft.com/office/drawing/2014/main" xmlns="" id="{2D5D552B-099B-4BE0-9085-440CBCA87105}"/>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59" name="Freeform: Shape 1858">
              <a:extLst>
                <a:ext uri="{FF2B5EF4-FFF2-40B4-BE49-F238E27FC236}">
                  <a16:creationId xmlns:a16="http://schemas.microsoft.com/office/drawing/2014/main" xmlns="" id="{AF8C76A1-1F7C-42EE-A5D3-5311E6AB986F}"/>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0" name="Freeform: Shape 1859">
              <a:extLst>
                <a:ext uri="{FF2B5EF4-FFF2-40B4-BE49-F238E27FC236}">
                  <a16:creationId xmlns:a16="http://schemas.microsoft.com/office/drawing/2014/main" xmlns="" id="{145C7CF0-A6A6-4872-9C26-3C203BEB417E}"/>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1" name="Freeform: Shape 1860">
              <a:extLst>
                <a:ext uri="{FF2B5EF4-FFF2-40B4-BE49-F238E27FC236}">
                  <a16:creationId xmlns:a16="http://schemas.microsoft.com/office/drawing/2014/main" xmlns="" id="{38AA1DB9-06A4-4A61-BA95-160E13DB472A}"/>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2" name="Freeform: Shape 1861">
              <a:extLst>
                <a:ext uri="{FF2B5EF4-FFF2-40B4-BE49-F238E27FC236}">
                  <a16:creationId xmlns:a16="http://schemas.microsoft.com/office/drawing/2014/main" xmlns="" id="{D8FE6687-6EAA-4834-89C2-C93E7C4222FA}"/>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3" name="Freeform: Shape 1862">
              <a:extLst>
                <a:ext uri="{FF2B5EF4-FFF2-40B4-BE49-F238E27FC236}">
                  <a16:creationId xmlns:a16="http://schemas.microsoft.com/office/drawing/2014/main" xmlns="" id="{963353B0-4DEC-4B12-828B-D8C5BF894E9F}"/>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4" name="Freeform: Shape 1863">
              <a:extLst>
                <a:ext uri="{FF2B5EF4-FFF2-40B4-BE49-F238E27FC236}">
                  <a16:creationId xmlns:a16="http://schemas.microsoft.com/office/drawing/2014/main" xmlns="" id="{E538C0B0-C641-4724-96AF-6EAACCD8AE44}"/>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5" name="Freeform: Shape 1864">
              <a:extLst>
                <a:ext uri="{FF2B5EF4-FFF2-40B4-BE49-F238E27FC236}">
                  <a16:creationId xmlns:a16="http://schemas.microsoft.com/office/drawing/2014/main" xmlns="" id="{7241E7FA-6324-4FBB-A329-C098626CA64D}"/>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6" name="Freeform: Shape 1865">
              <a:extLst>
                <a:ext uri="{FF2B5EF4-FFF2-40B4-BE49-F238E27FC236}">
                  <a16:creationId xmlns:a16="http://schemas.microsoft.com/office/drawing/2014/main" xmlns="" id="{686A8A38-E3CB-4008-85A0-2184BEA8C292}"/>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7" name="Freeform: Shape 1866">
              <a:extLst>
                <a:ext uri="{FF2B5EF4-FFF2-40B4-BE49-F238E27FC236}">
                  <a16:creationId xmlns:a16="http://schemas.microsoft.com/office/drawing/2014/main" xmlns="" id="{0876F87D-3397-400E-AC50-96BE0804F039}"/>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8" name="Freeform: Shape 1867">
              <a:extLst>
                <a:ext uri="{FF2B5EF4-FFF2-40B4-BE49-F238E27FC236}">
                  <a16:creationId xmlns:a16="http://schemas.microsoft.com/office/drawing/2014/main" xmlns="" id="{CA5CF6B3-BB7D-4068-BAE4-81D120E8DEB7}"/>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69" name="Freeform: Shape 1868">
              <a:extLst>
                <a:ext uri="{FF2B5EF4-FFF2-40B4-BE49-F238E27FC236}">
                  <a16:creationId xmlns:a16="http://schemas.microsoft.com/office/drawing/2014/main" xmlns="" id="{8F1092D1-1B07-4EB7-ADA6-FBFAA48C59C4}"/>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0" name="Freeform: Shape 1869">
              <a:extLst>
                <a:ext uri="{FF2B5EF4-FFF2-40B4-BE49-F238E27FC236}">
                  <a16:creationId xmlns:a16="http://schemas.microsoft.com/office/drawing/2014/main" xmlns="" id="{48C1CBBF-CBB0-4724-B482-730CB3EDFD89}"/>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1" name="Freeform: Shape 1870">
              <a:extLst>
                <a:ext uri="{FF2B5EF4-FFF2-40B4-BE49-F238E27FC236}">
                  <a16:creationId xmlns:a16="http://schemas.microsoft.com/office/drawing/2014/main" xmlns="" id="{3131A445-C8F1-4120-BCA1-691B872401E0}"/>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2" name="Freeform: Shape 1871">
              <a:extLst>
                <a:ext uri="{FF2B5EF4-FFF2-40B4-BE49-F238E27FC236}">
                  <a16:creationId xmlns:a16="http://schemas.microsoft.com/office/drawing/2014/main" xmlns="" id="{EFF3BB12-C82E-47B5-A1D3-91E17ABA5A5A}"/>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3" name="Freeform: Shape 1872">
              <a:extLst>
                <a:ext uri="{FF2B5EF4-FFF2-40B4-BE49-F238E27FC236}">
                  <a16:creationId xmlns:a16="http://schemas.microsoft.com/office/drawing/2014/main" xmlns="" id="{B3A5520C-2916-43C3-981E-BB24A387D7E6}"/>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4" name="Freeform: Shape 1873">
              <a:extLst>
                <a:ext uri="{FF2B5EF4-FFF2-40B4-BE49-F238E27FC236}">
                  <a16:creationId xmlns:a16="http://schemas.microsoft.com/office/drawing/2014/main" xmlns="" id="{61F0FE1C-4A5D-4D34-A20F-37909D83B9D4}"/>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5" name="Freeform: Shape 1874">
              <a:extLst>
                <a:ext uri="{FF2B5EF4-FFF2-40B4-BE49-F238E27FC236}">
                  <a16:creationId xmlns:a16="http://schemas.microsoft.com/office/drawing/2014/main" xmlns="" id="{954210A2-755E-491C-BE94-7D33A263DA13}"/>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6" name="Freeform: Shape 1875">
              <a:extLst>
                <a:ext uri="{FF2B5EF4-FFF2-40B4-BE49-F238E27FC236}">
                  <a16:creationId xmlns:a16="http://schemas.microsoft.com/office/drawing/2014/main" xmlns="" id="{D0004396-C3EA-4DC0-946F-09C728A47560}"/>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7" name="Freeform: Shape 1876">
              <a:extLst>
                <a:ext uri="{FF2B5EF4-FFF2-40B4-BE49-F238E27FC236}">
                  <a16:creationId xmlns:a16="http://schemas.microsoft.com/office/drawing/2014/main" xmlns="" id="{EE6E60ED-1683-4BB7-B789-C24214900C02}"/>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8" name="Freeform: Shape 1877">
              <a:extLst>
                <a:ext uri="{FF2B5EF4-FFF2-40B4-BE49-F238E27FC236}">
                  <a16:creationId xmlns:a16="http://schemas.microsoft.com/office/drawing/2014/main" xmlns="" id="{26435C71-D863-46B2-BCA6-56F0C5EA9C15}"/>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79" name="Freeform: Shape 1878">
              <a:extLst>
                <a:ext uri="{FF2B5EF4-FFF2-40B4-BE49-F238E27FC236}">
                  <a16:creationId xmlns:a16="http://schemas.microsoft.com/office/drawing/2014/main" xmlns="" id="{CD688525-D70D-4C87-876F-46C1E3836B19}"/>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0" name="Freeform: Shape 1879">
              <a:extLst>
                <a:ext uri="{FF2B5EF4-FFF2-40B4-BE49-F238E27FC236}">
                  <a16:creationId xmlns:a16="http://schemas.microsoft.com/office/drawing/2014/main" xmlns="" id="{0DC9C40E-0CEF-4528-B814-421DAE0CC723}"/>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1" name="Freeform: Shape 1880">
              <a:extLst>
                <a:ext uri="{FF2B5EF4-FFF2-40B4-BE49-F238E27FC236}">
                  <a16:creationId xmlns:a16="http://schemas.microsoft.com/office/drawing/2014/main" xmlns="" id="{74315D45-323A-4103-90DF-72FD1DD8C047}"/>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2" name="Freeform: Shape 1881">
              <a:extLst>
                <a:ext uri="{FF2B5EF4-FFF2-40B4-BE49-F238E27FC236}">
                  <a16:creationId xmlns:a16="http://schemas.microsoft.com/office/drawing/2014/main" xmlns="" id="{A0FB3146-7A9A-43C0-954C-AB8FC9E4DE7A}"/>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3" name="Freeform: Shape 1882">
              <a:extLst>
                <a:ext uri="{FF2B5EF4-FFF2-40B4-BE49-F238E27FC236}">
                  <a16:creationId xmlns:a16="http://schemas.microsoft.com/office/drawing/2014/main" xmlns="" id="{7CA854E5-4465-47A3-A9F1-DF8FCA388EB6}"/>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4" name="Freeform: Shape 1883">
              <a:extLst>
                <a:ext uri="{FF2B5EF4-FFF2-40B4-BE49-F238E27FC236}">
                  <a16:creationId xmlns:a16="http://schemas.microsoft.com/office/drawing/2014/main" xmlns="" id="{38A5104C-07C1-41E6-A89C-98065B38E0B7}"/>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5" name="Freeform: Shape 1884">
              <a:extLst>
                <a:ext uri="{FF2B5EF4-FFF2-40B4-BE49-F238E27FC236}">
                  <a16:creationId xmlns:a16="http://schemas.microsoft.com/office/drawing/2014/main" xmlns="" id="{C1786B45-A3D0-452D-ADC0-2A04E8DA499E}"/>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6" name="Freeform: Shape 1885">
              <a:extLst>
                <a:ext uri="{FF2B5EF4-FFF2-40B4-BE49-F238E27FC236}">
                  <a16:creationId xmlns:a16="http://schemas.microsoft.com/office/drawing/2014/main" xmlns="" id="{6FA1FE63-4603-4FA1-9EAA-9114DC2C3471}"/>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7" name="Freeform: Shape 1886">
              <a:extLst>
                <a:ext uri="{FF2B5EF4-FFF2-40B4-BE49-F238E27FC236}">
                  <a16:creationId xmlns:a16="http://schemas.microsoft.com/office/drawing/2014/main" xmlns="" id="{68B7F57B-71FA-43AE-9643-534203D00FBB}"/>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8" name="Freeform: Shape 1887">
              <a:extLst>
                <a:ext uri="{FF2B5EF4-FFF2-40B4-BE49-F238E27FC236}">
                  <a16:creationId xmlns:a16="http://schemas.microsoft.com/office/drawing/2014/main" xmlns="" id="{8966D4C4-3D0F-4C08-998C-E82EE84A64EF}"/>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89" name="Freeform: Shape 1888">
              <a:extLst>
                <a:ext uri="{FF2B5EF4-FFF2-40B4-BE49-F238E27FC236}">
                  <a16:creationId xmlns:a16="http://schemas.microsoft.com/office/drawing/2014/main" xmlns="" id="{5CC0FBAB-97F5-400C-8B56-AB64AF100FE4}"/>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0" name="Freeform: Shape 1889">
              <a:extLst>
                <a:ext uri="{FF2B5EF4-FFF2-40B4-BE49-F238E27FC236}">
                  <a16:creationId xmlns:a16="http://schemas.microsoft.com/office/drawing/2014/main" xmlns="" id="{FF3CC6E5-BCA3-4C25-A09B-BFD9C817F3F7}"/>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1" name="Freeform: Shape 1890">
              <a:extLst>
                <a:ext uri="{FF2B5EF4-FFF2-40B4-BE49-F238E27FC236}">
                  <a16:creationId xmlns:a16="http://schemas.microsoft.com/office/drawing/2014/main" xmlns="" id="{865B4C2F-5B3A-4D58-A1A4-D8EB6C904EB8}"/>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2" name="Freeform: Shape 1891">
              <a:extLst>
                <a:ext uri="{FF2B5EF4-FFF2-40B4-BE49-F238E27FC236}">
                  <a16:creationId xmlns:a16="http://schemas.microsoft.com/office/drawing/2014/main" xmlns="" id="{28337E3D-FAF7-4644-AA50-0AABAB04F7B5}"/>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3" name="Freeform: Shape 1892">
              <a:extLst>
                <a:ext uri="{FF2B5EF4-FFF2-40B4-BE49-F238E27FC236}">
                  <a16:creationId xmlns:a16="http://schemas.microsoft.com/office/drawing/2014/main" xmlns="" id="{FD44A565-5D50-4E55-85E8-EE8147D741A3}"/>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4" name="Freeform: Shape 1893">
              <a:extLst>
                <a:ext uri="{FF2B5EF4-FFF2-40B4-BE49-F238E27FC236}">
                  <a16:creationId xmlns:a16="http://schemas.microsoft.com/office/drawing/2014/main" xmlns="" id="{A992E8F0-8836-40D0-868A-D0FB6E9F870E}"/>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5" name="Freeform: Shape 1894">
              <a:extLst>
                <a:ext uri="{FF2B5EF4-FFF2-40B4-BE49-F238E27FC236}">
                  <a16:creationId xmlns:a16="http://schemas.microsoft.com/office/drawing/2014/main" xmlns="" id="{4534E31B-DC09-4B30-B1A4-CB5468CC5554}"/>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6" name="Freeform: Shape 1895">
              <a:extLst>
                <a:ext uri="{FF2B5EF4-FFF2-40B4-BE49-F238E27FC236}">
                  <a16:creationId xmlns:a16="http://schemas.microsoft.com/office/drawing/2014/main" xmlns="" id="{79C0A517-855C-4E78-9A69-5678E1F2E169}"/>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7" name="Freeform: Shape 1896">
              <a:extLst>
                <a:ext uri="{FF2B5EF4-FFF2-40B4-BE49-F238E27FC236}">
                  <a16:creationId xmlns:a16="http://schemas.microsoft.com/office/drawing/2014/main" xmlns="" id="{34B890E4-EDA9-4612-A68D-BEF1B1757ADA}"/>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8" name="Freeform: Shape 1897">
              <a:extLst>
                <a:ext uri="{FF2B5EF4-FFF2-40B4-BE49-F238E27FC236}">
                  <a16:creationId xmlns:a16="http://schemas.microsoft.com/office/drawing/2014/main" xmlns="" id="{DBEB951A-D890-4BFD-B373-B7344EE5112C}"/>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899" name="Freeform: Shape 1898">
              <a:extLst>
                <a:ext uri="{FF2B5EF4-FFF2-40B4-BE49-F238E27FC236}">
                  <a16:creationId xmlns:a16="http://schemas.microsoft.com/office/drawing/2014/main" xmlns="" id="{DE8B9439-4F94-49EB-AD91-83A2AC418985}"/>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0" name="Freeform: Shape 1899">
              <a:extLst>
                <a:ext uri="{FF2B5EF4-FFF2-40B4-BE49-F238E27FC236}">
                  <a16:creationId xmlns:a16="http://schemas.microsoft.com/office/drawing/2014/main" xmlns="" id="{4CCC7ECA-CC6F-49B8-ACD1-1577A9A8715E}"/>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1" name="Freeform: Shape 1900">
              <a:extLst>
                <a:ext uri="{FF2B5EF4-FFF2-40B4-BE49-F238E27FC236}">
                  <a16:creationId xmlns:a16="http://schemas.microsoft.com/office/drawing/2014/main" xmlns="" id="{9A1C83CD-5007-47E5-A384-B147ED7FA0C4}"/>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2" name="Freeform: Shape 1901">
              <a:extLst>
                <a:ext uri="{FF2B5EF4-FFF2-40B4-BE49-F238E27FC236}">
                  <a16:creationId xmlns:a16="http://schemas.microsoft.com/office/drawing/2014/main" xmlns="" id="{F657A130-673B-4513-8715-533E7F94A602}"/>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3" name="Freeform: Shape 1902">
              <a:extLst>
                <a:ext uri="{FF2B5EF4-FFF2-40B4-BE49-F238E27FC236}">
                  <a16:creationId xmlns:a16="http://schemas.microsoft.com/office/drawing/2014/main" xmlns="" id="{40DAEE72-CFDA-41C4-99FC-885A1DFC8BB7}"/>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4" name="Freeform: Shape 1903">
              <a:extLst>
                <a:ext uri="{FF2B5EF4-FFF2-40B4-BE49-F238E27FC236}">
                  <a16:creationId xmlns:a16="http://schemas.microsoft.com/office/drawing/2014/main" xmlns="" id="{51AE2251-4569-4060-A6ED-3F49856898E7}"/>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5" name="Freeform: Shape 1904">
              <a:extLst>
                <a:ext uri="{FF2B5EF4-FFF2-40B4-BE49-F238E27FC236}">
                  <a16:creationId xmlns:a16="http://schemas.microsoft.com/office/drawing/2014/main" xmlns="" id="{88839B35-A9E1-484A-921B-B4AE61195414}"/>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6" name="Freeform: Shape 1905">
              <a:extLst>
                <a:ext uri="{FF2B5EF4-FFF2-40B4-BE49-F238E27FC236}">
                  <a16:creationId xmlns:a16="http://schemas.microsoft.com/office/drawing/2014/main" xmlns="" id="{B5BB9BFB-249E-4A7A-946F-8872B123DF08}"/>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7" name="Freeform: Shape 1906">
              <a:extLst>
                <a:ext uri="{FF2B5EF4-FFF2-40B4-BE49-F238E27FC236}">
                  <a16:creationId xmlns:a16="http://schemas.microsoft.com/office/drawing/2014/main" xmlns="" id="{3733DC80-C5C7-458A-84C8-302889AD6382}"/>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8" name="Freeform: Shape 1907">
              <a:extLst>
                <a:ext uri="{FF2B5EF4-FFF2-40B4-BE49-F238E27FC236}">
                  <a16:creationId xmlns:a16="http://schemas.microsoft.com/office/drawing/2014/main" xmlns="" id="{107C76A5-9025-4A1A-8225-77CC6EC55D97}"/>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09" name="Freeform: Shape 1908">
              <a:extLst>
                <a:ext uri="{FF2B5EF4-FFF2-40B4-BE49-F238E27FC236}">
                  <a16:creationId xmlns:a16="http://schemas.microsoft.com/office/drawing/2014/main" xmlns="" id="{5A533D8B-20D8-41FC-AF97-87B4A779B26C}"/>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0" name="Freeform: Shape 1909">
              <a:extLst>
                <a:ext uri="{FF2B5EF4-FFF2-40B4-BE49-F238E27FC236}">
                  <a16:creationId xmlns:a16="http://schemas.microsoft.com/office/drawing/2014/main" xmlns="" id="{39A84F56-6034-494E-A703-857A8D34B1E6}"/>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1" name="Freeform: Shape 1910">
              <a:extLst>
                <a:ext uri="{FF2B5EF4-FFF2-40B4-BE49-F238E27FC236}">
                  <a16:creationId xmlns:a16="http://schemas.microsoft.com/office/drawing/2014/main" xmlns="" id="{89CE4FF4-146C-44D7-B9D4-40113F65A524}"/>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2" name="Freeform: Shape 1911">
              <a:extLst>
                <a:ext uri="{FF2B5EF4-FFF2-40B4-BE49-F238E27FC236}">
                  <a16:creationId xmlns:a16="http://schemas.microsoft.com/office/drawing/2014/main" xmlns="" id="{E7D21C2A-6FBB-4E5E-B15F-C0DA87E9968A}"/>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3" name="Freeform: Shape 1912">
              <a:extLst>
                <a:ext uri="{FF2B5EF4-FFF2-40B4-BE49-F238E27FC236}">
                  <a16:creationId xmlns:a16="http://schemas.microsoft.com/office/drawing/2014/main" xmlns="" id="{8EB95EFA-D5BF-4C3B-99A3-CEC38BC60D02}"/>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1914" name="Group 1913">
            <a:extLst>
              <a:ext uri="{FF2B5EF4-FFF2-40B4-BE49-F238E27FC236}">
                <a16:creationId xmlns:a16="http://schemas.microsoft.com/office/drawing/2014/main" xmlns="" id="{893AC1BE-9653-4659-AC07-7013D080527C}"/>
              </a:ext>
            </a:extLst>
          </p:cNvPr>
          <p:cNvGrpSpPr/>
          <p:nvPr/>
        </p:nvGrpSpPr>
        <p:grpSpPr>
          <a:xfrm rot="855774" flipH="1">
            <a:off x="6701859" y="657589"/>
            <a:ext cx="163140" cy="405702"/>
            <a:chOff x="7012781" y="5504021"/>
            <a:chExt cx="479108" cy="1191464"/>
          </a:xfrm>
        </p:grpSpPr>
        <p:sp>
          <p:nvSpPr>
            <p:cNvPr id="1915" name="Freeform: Shape 1914">
              <a:extLst>
                <a:ext uri="{FF2B5EF4-FFF2-40B4-BE49-F238E27FC236}">
                  <a16:creationId xmlns:a16="http://schemas.microsoft.com/office/drawing/2014/main" xmlns="" id="{190DB3F6-3138-4214-9345-3F2A09A096F2}"/>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6" name="Freeform: Shape 1915">
              <a:extLst>
                <a:ext uri="{FF2B5EF4-FFF2-40B4-BE49-F238E27FC236}">
                  <a16:creationId xmlns:a16="http://schemas.microsoft.com/office/drawing/2014/main" xmlns="" id="{DD874740-90B8-40DA-B802-CA4BAE0AB8D1}"/>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7" name="Freeform: Shape 1916">
              <a:extLst>
                <a:ext uri="{FF2B5EF4-FFF2-40B4-BE49-F238E27FC236}">
                  <a16:creationId xmlns:a16="http://schemas.microsoft.com/office/drawing/2014/main" xmlns="" id="{F268632B-D1C0-47EC-91EB-487906C16B0E}"/>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8" name="Freeform: Shape 1917">
              <a:extLst>
                <a:ext uri="{FF2B5EF4-FFF2-40B4-BE49-F238E27FC236}">
                  <a16:creationId xmlns:a16="http://schemas.microsoft.com/office/drawing/2014/main" xmlns="" id="{D7EC4180-6759-463D-89A1-FFB4D86431D7}"/>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19" name="Freeform: Shape 1918">
              <a:extLst>
                <a:ext uri="{FF2B5EF4-FFF2-40B4-BE49-F238E27FC236}">
                  <a16:creationId xmlns:a16="http://schemas.microsoft.com/office/drawing/2014/main" xmlns="" id="{4105B00A-7B2B-4BA3-A5D7-A2A007F0CBEA}"/>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0" name="Freeform: Shape 1919">
              <a:extLst>
                <a:ext uri="{FF2B5EF4-FFF2-40B4-BE49-F238E27FC236}">
                  <a16:creationId xmlns:a16="http://schemas.microsoft.com/office/drawing/2014/main" xmlns="" id="{492A629F-390B-4FDA-912D-6B3DBB77C3DC}"/>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1" name="Freeform: Shape 1920">
              <a:extLst>
                <a:ext uri="{FF2B5EF4-FFF2-40B4-BE49-F238E27FC236}">
                  <a16:creationId xmlns:a16="http://schemas.microsoft.com/office/drawing/2014/main" xmlns="" id="{0FB5E01E-7AE6-410D-BFFF-D750BB5EC81E}"/>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2" name="Freeform: Shape 1921">
              <a:extLst>
                <a:ext uri="{FF2B5EF4-FFF2-40B4-BE49-F238E27FC236}">
                  <a16:creationId xmlns:a16="http://schemas.microsoft.com/office/drawing/2014/main" xmlns="" id="{84C5E940-5ED4-4B31-97CF-1F5129C18001}"/>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3" name="Freeform: Shape 1922">
              <a:extLst>
                <a:ext uri="{FF2B5EF4-FFF2-40B4-BE49-F238E27FC236}">
                  <a16:creationId xmlns:a16="http://schemas.microsoft.com/office/drawing/2014/main" xmlns="" id="{5DDB8D66-4BC3-4A06-BAAC-63F517A5F454}"/>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4" name="Freeform: Shape 1923">
              <a:extLst>
                <a:ext uri="{FF2B5EF4-FFF2-40B4-BE49-F238E27FC236}">
                  <a16:creationId xmlns:a16="http://schemas.microsoft.com/office/drawing/2014/main" xmlns="" id="{D2266239-8105-493E-B5F8-683CC00B3D74}"/>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5" name="Freeform: Shape 1924">
              <a:extLst>
                <a:ext uri="{FF2B5EF4-FFF2-40B4-BE49-F238E27FC236}">
                  <a16:creationId xmlns:a16="http://schemas.microsoft.com/office/drawing/2014/main" xmlns="" id="{D1EE22F2-1063-42D3-9554-477C69D3127A}"/>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6" name="Freeform: Shape 1925">
              <a:extLst>
                <a:ext uri="{FF2B5EF4-FFF2-40B4-BE49-F238E27FC236}">
                  <a16:creationId xmlns:a16="http://schemas.microsoft.com/office/drawing/2014/main" xmlns="" id="{3F685594-67EC-489D-92BC-610ED944A674}"/>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7" name="Freeform: Shape 1926">
              <a:extLst>
                <a:ext uri="{FF2B5EF4-FFF2-40B4-BE49-F238E27FC236}">
                  <a16:creationId xmlns:a16="http://schemas.microsoft.com/office/drawing/2014/main" xmlns="" id="{3FEA80C1-7286-4CDD-98C0-9C0D1FF65BDA}"/>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8" name="Freeform: Shape 1927">
              <a:extLst>
                <a:ext uri="{FF2B5EF4-FFF2-40B4-BE49-F238E27FC236}">
                  <a16:creationId xmlns:a16="http://schemas.microsoft.com/office/drawing/2014/main" xmlns="" id="{A6F03166-0EFA-409E-A81C-6B870956BDFD}"/>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29" name="Freeform: Shape 1928">
              <a:extLst>
                <a:ext uri="{FF2B5EF4-FFF2-40B4-BE49-F238E27FC236}">
                  <a16:creationId xmlns:a16="http://schemas.microsoft.com/office/drawing/2014/main" xmlns="" id="{F9ADF918-179C-4252-BA65-0F6B93FAF172}"/>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0" name="Freeform: Shape 1929">
              <a:extLst>
                <a:ext uri="{FF2B5EF4-FFF2-40B4-BE49-F238E27FC236}">
                  <a16:creationId xmlns:a16="http://schemas.microsoft.com/office/drawing/2014/main" xmlns="" id="{710DBFB4-D482-4BBB-BD5D-50765E1ECB92}"/>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1" name="Freeform: Shape 1930">
              <a:extLst>
                <a:ext uri="{FF2B5EF4-FFF2-40B4-BE49-F238E27FC236}">
                  <a16:creationId xmlns:a16="http://schemas.microsoft.com/office/drawing/2014/main" xmlns="" id="{36EB9C02-4E70-41A2-A99D-ABD108C86F90}"/>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2" name="Freeform: Shape 1931">
              <a:extLst>
                <a:ext uri="{FF2B5EF4-FFF2-40B4-BE49-F238E27FC236}">
                  <a16:creationId xmlns:a16="http://schemas.microsoft.com/office/drawing/2014/main" xmlns="" id="{836ADE7B-99E1-4113-8D35-907D1085732B}"/>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3" name="Freeform: Shape 1932">
              <a:extLst>
                <a:ext uri="{FF2B5EF4-FFF2-40B4-BE49-F238E27FC236}">
                  <a16:creationId xmlns:a16="http://schemas.microsoft.com/office/drawing/2014/main" xmlns="" id="{CB9CDF56-9BCB-4EDC-84BF-F0742B1984B9}"/>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4" name="Freeform: Shape 1933">
              <a:extLst>
                <a:ext uri="{FF2B5EF4-FFF2-40B4-BE49-F238E27FC236}">
                  <a16:creationId xmlns:a16="http://schemas.microsoft.com/office/drawing/2014/main" xmlns="" id="{77957B3E-F1D6-4A37-A137-DD41A1C157B1}"/>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5" name="Freeform: Shape 1934">
              <a:extLst>
                <a:ext uri="{FF2B5EF4-FFF2-40B4-BE49-F238E27FC236}">
                  <a16:creationId xmlns:a16="http://schemas.microsoft.com/office/drawing/2014/main" xmlns="" id="{6354F196-267E-4A13-9FCE-CF22E5CAC51F}"/>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6" name="Freeform: Shape 1935">
              <a:extLst>
                <a:ext uri="{FF2B5EF4-FFF2-40B4-BE49-F238E27FC236}">
                  <a16:creationId xmlns:a16="http://schemas.microsoft.com/office/drawing/2014/main" xmlns="" id="{58D8E083-BA3D-450B-A3DF-82B395C625E9}"/>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7" name="Freeform: Shape 1936">
              <a:extLst>
                <a:ext uri="{FF2B5EF4-FFF2-40B4-BE49-F238E27FC236}">
                  <a16:creationId xmlns:a16="http://schemas.microsoft.com/office/drawing/2014/main" xmlns="" id="{52FD25C1-11D6-4D0F-A3CA-25E203A4D7C3}"/>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8" name="Freeform: Shape 1937">
              <a:extLst>
                <a:ext uri="{FF2B5EF4-FFF2-40B4-BE49-F238E27FC236}">
                  <a16:creationId xmlns:a16="http://schemas.microsoft.com/office/drawing/2014/main" xmlns="" id="{F541DC9C-AC16-44C5-876C-341339FDDF0C}"/>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39" name="Freeform: Shape 1938">
              <a:extLst>
                <a:ext uri="{FF2B5EF4-FFF2-40B4-BE49-F238E27FC236}">
                  <a16:creationId xmlns:a16="http://schemas.microsoft.com/office/drawing/2014/main" xmlns="" id="{76056887-2147-4E1E-89E1-D0DB717EDDD3}"/>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0" name="Freeform: Shape 1939">
              <a:extLst>
                <a:ext uri="{FF2B5EF4-FFF2-40B4-BE49-F238E27FC236}">
                  <a16:creationId xmlns:a16="http://schemas.microsoft.com/office/drawing/2014/main" xmlns="" id="{B5E1B30A-1889-49E2-9AC5-8C703AAD4F2E}"/>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1" name="Freeform: Shape 1940">
              <a:extLst>
                <a:ext uri="{FF2B5EF4-FFF2-40B4-BE49-F238E27FC236}">
                  <a16:creationId xmlns:a16="http://schemas.microsoft.com/office/drawing/2014/main" xmlns="" id="{D887E9DB-DF29-4241-BD32-137CEBF132FF}"/>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2" name="Freeform: Shape 1941">
              <a:extLst>
                <a:ext uri="{FF2B5EF4-FFF2-40B4-BE49-F238E27FC236}">
                  <a16:creationId xmlns:a16="http://schemas.microsoft.com/office/drawing/2014/main" xmlns="" id="{CA5B3B6F-D087-4AB9-9D76-57BC5DA5B390}"/>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3" name="Freeform: Shape 1942">
              <a:extLst>
                <a:ext uri="{FF2B5EF4-FFF2-40B4-BE49-F238E27FC236}">
                  <a16:creationId xmlns:a16="http://schemas.microsoft.com/office/drawing/2014/main" xmlns="" id="{177E4587-887F-480A-9B3F-DEC57C75143E}"/>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4" name="Freeform: Shape 1943">
              <a:extLst>
                <a:ext uri="{FF2B5EF4-FFF2-40B4-BE49-F238E27FC236}">
                  <a16:creationId xmlns:a16="http://schemas.microsoft.com/office/drawing/2014/main" xmlns="" id="{538A2920-7915-432B-9C1C-F1FF7309DC53}"/>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5" name="Freeform: Shape 1944">
              <a:extLst>
                <a:ext uri="{FF2B5EF4-FFF2-40B4-BE49-F238E27FC236}">
                  <a16:creationId xmlns:a16="http://schemas.microsoft.com/office/drawing/2014/main" xmlns="" id="{84D7B46F-46FD-4908-BAE7-6403C3104454}"/>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6" name="Freeform: Shape 1945">
              <a:extLst>
                <a:ext uri="{FF2B5EF4-FFF2-40B4-BE49-F238E27FC236}">
                  <a16:creationId xmlns:a16="http://schemas.microsoft.com/office/drawing/2014/main" xmlns="" id="{5E6E2158-2DBD-4E3A-BEA6-6207190828D8}"/>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7" name="Freeform: Shape 1946">
              <a:extLst>
                <a:ext uri="{FF2B5EF4-FFF2-40B4-BE49-F238E27FC236}">
                  <a16:creationId xmlns:a16="http://schemas.microsoft.com/office/drawing/2014/main" xmlns="" id="{28849A88-2FB1-434E-BD9C-E332DB52640C}"/>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8" name="Freeform: Shape 1947">
              <a:extLst>
                <a:ext uri="{FF2B5EF4-FFF2-40B4-BE49-F238E27FC236}">
                  <a16:creationId xmlns:a16="http://schemas.microsoft.com/office/drawing/2014/main" xmlns="" id="{2268F3A8-A1DF-4CE0-9807-D99F3C0836E3}"/>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49" name="Freeform: Shape 1948">
              <a:extLst>
                <a:ext uri="{FF2B5EF4-FFF2-40B4-BE49-F238E27FC236}">
                  <a16:creationId xmlns:a16="http://schemas.microsoft.com/office/drawing/2014/main" xmlns="" id="{6303EC10-968C-4B8E-8C77-8FC6A07303C9}"/>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0" name="Freeform: Shape 1949">
              <a:extLst>
                <a:ext uri="{FF2B5EF4-FFF2-40B4-BE49-F238E27FC236}">
                  <a16:creationId xmlns:a16="http://schemas.microsoft.com/office/drawing/2014/main" xmlns="" id="{E39F81B9-55FC-442B-A710-2D8E45374064}"/>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1" name="Freeform: Shape 1950">
              <a:extLst>
                <a:ext uri="{FF2B5EF4-FFF2-40B4-BE49-F238E27FC236}">
                  <a16:creationId xmlns:a16="http://schemas.microsoft.com/office/drawing/2014/main" xmlns="" id="{B1D52C65-F4CB-49E2-9DF9-4A807DD7C4D0}"/>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2" name="Freeform: Shape 1951">
              <a:extLst>
                <a:ext uri="{FF2B5EF4-FFF2-40B4-BE49-F238E27FC236}">
                  <a16:creationId xmlns:a16="http://schemas.microsoft.com/office/drawing/2014/main" xmlns="" id="{040CB524-35FC-422F-BCEC-3FFE469B9145}"/>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3" name="Freeform: Shape 1952">
              <a:extLst>
                <a:ext uri="{FF2B5EF4-FFF2-40B4-BE49-F238E27FC236}">
                  <a16:creationId xmlns:a16="http://schemas.microsoft.com/office/drawing/2014/main" xmlns="" id="{7D58FBF4-9C67-43E4-A795-922532839862}"/>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4" name="Freeform: Shape 1953">
              <a:extLst>
                <a:ext uri="{FF2B5EF4-FFF2-40B4-BE49-F238E27FC236}">
                  <a16:creationId xmlns:a16="http://schemas.microsoft.com/office/drawing/2014/main" xmlns="" id="{12F39C2E-FA15-4229-9623-6829E1103EF3}"/>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5" name="Freeform: Shape 1954">
              <a:extLst>
                <a:ext uri="{FF2B5EF4-FFF2-40B4-BE49-F238E27FC236}">
                  <a16:creationId xmlns:a16="http://schemas.microsoft.com/office/drawing/2014/main" xmlns="" id="{B57A821F-9A2F-47D3-94A2-8A4C3C632FFB}"/>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6" name="Freeform: Shape 1955">
              <a:extLst>
                <a:ext uri="{FF2B5EF4-FFF2-40B4-BE49-F238E27FC236}">
                  <a16:creationId xmlns:a16="http://schemas.microsoft.com/office/drawing/2014/main" xmlns="" id="{A62E1265-E722-4CBD-9A91-557792D8709F}"/>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7" name="Freeform: Shape 1956">
              <a:extLst>
                <a:ext uri="{FF2B5EF4-FFF2-40B4-BE49-F238E27FC236}">
                  <a16:creationId xmlns:a16="http://schemas.microsoft.com/office/drawing/2014/main" xmlns="" id="{4F53CC7D-6562-453C-9808-20EC93752A65}"/>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8" name="Freeform: Shape 1957">
              <a:extLst>
                <a:ext uri="{FF2B5EF4-FFF2-40B4-BE49-F238E27FC236}">
                  <a16:creationId xmlns:a16="http://schemas.microsoft.com/office/drawing/2014/main" xmlns="" id="{9BEFB760-6103-4B4D-AB31-CC57E220BE4F}"/>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59" name="Freeform: Shape 1958">
              <a:extLst>
                <a:ext uri="{FF2B5EF4-FFF2-40B4-BE49-F238E27FC236}">
                  <a16:creationId xmlns:a16="http://schemas.microsoft.com/office/drawing/2014/main" xmlns="" id="{98ECFB36-D903-4ABA-9502-E9B7CE9CC120}"/>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0" name="Freeform: Shape 1959">
              <a:extLst>
                <a:ext uri="{FF2B5EF4-FFF2-40B4-BE49-F238E27FC236}">
                  <a16:creationId xmlns:a16="http://schemas.microsoft.com/office/drawing/2014/main" xmlns="" id="{4AF80AB0-8467-4896-B07A-F56F03F8B2DA}"/>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1" name="Freeform: Shape 1960">
              <a:extLst>
                <a:ext uri="{FF2B5EF4-FFF2-40B4-BE49-F238E27FC236}">
                  <a16:creationId xmlns:a16="http://schemas.microsoft.com/office/drawing/2014/main" xmlns="" id="{B8DBAC3F-0C1D-4363-9D5A-25E9D7C6DD02}"/>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2" name="Freeform: Shape 1961">
              <a:extLst>
                <a:ext uri="{FF2B5EF4-FFF2-40B4-BE49-F238E27FC236}">
                  <a16:creationId xmlns:a16="http://schemas.microsoft.com/office/drawing/2014/main" xmlns="" id="{CE9CB516-0B50-4F7A-8252-75BD90F8B68C}"/>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3" name="Freeform: Shape 1962">
              <a:extLst>
                <a:ext uri="{FF2B5EF4-FFF2-40B4-BE49-F238E27FC236}">
                  <a16:creationId xmlns:a16="http://schemas.microsoft.com/office/drawing/2014/main" xmlns="" id="{B9677362-D032-4727-ACBB-6700F5DFA441}"/>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4" name="Freeform: Shape 1963">
              <a:extLst>
                <a:ext uri="{FF2B5EF4-FFF2-40B4-BE49-F238E27FC236}">
                  <a16:creationId xmlns:a16="http://schemas.microsoft.com/office/drawing/2014/main" xmlns="" id="{E8133064-647F-40F1-B558-CDA634352C15}"/>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5" name="Freeform: Shape 1964">
              <a:extLst>
                <a:ext uri="{FF2B5EF4-FFF2-40B4-BE49-F238E27FC236}">
                  <a16:creationId xmlns:a16="http://schemas.microsoft.com/office/drawing/2014/main" xmlns="" id="{B764D4B6-006E-4F74-AF6D-FAFF441E36E9}"/>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6" name="Freeform: Shape 1965">
              <a:extLst>
                <a:ext uri="{FF2B5EF4-FFF2-40B4-BE49-F238E27FC236}">
                  <a16:creationId xmlns:a16="http://schemas.microsoft.com/office/drawing/2014/main" xmlns="" id="{A8234614-2EB2-4ECF-A852-3BC5B25C21E0}"/>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7" name="Freeform: Shape 1966">
              <a:extLst>
                <a:ext uri="{FF2B5EF4-FFF2-40B4-BE49-F238E27FC236}">
                  <a16:creationId xmlns:a16="http://schemas.microsoft.com/office/drawing/2014/main" xmlns="" id="{59C7CD3A-0484-40FF-9DE8-D0B16EA1F161}"/>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8" name="Freeform: Shape 1967">
              <a:extLst>
                <a:ext uri="{FF2B5EF4-FFF2-40B4-BE49-F238E27FC236}">
                  <a16:creationId xmlns:a16="http://schemas.microsoft.com/office/drawing/2014/main" xmlns="" id="{BAD9E989-118D-4A10-AA67-A4BB9EC3BC15}"/>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69" name="Freeform: Shape 1968">
              <a:extLst>
                <a:ext uri="{FF2B5EF4-FFF2-40B4-BE49-F238E27FC236}">
                  <a16:creationId xmlns:a16="http://schemas.microsoft.com/office/drawing/2014/main" xmlns="" id="{2359FE87-A9B2-4548-880A-38477353669E}"/>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0" name="Freeform: Shape 1969">
              <a:extLst>
                <a:ext uri="{FF2B5EF4-FFF2-40B4-BE49-F238E27FC236}">
                  <a16:creationId xmlns:a16="http://schemas.microsoft.com/office/drawing/2014/main" xmlns="" id="{573BE344-3625-4808-8362-02531060A06A}"/>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1" name="Freeform: Shape 1970">
              <a:extLst>
                <a:ext uri="{FF2B5EF4-FFF2-40B4-BE49-F238E27FC236}">
                  <a16:creationId xmlns:a16="http://schemas.microsoft.com/office/drawing/2014/main" xmlns="" id="{689324EE-BE9B-4E12-94A4-89169E8282BE}"/>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2" name="Freeform: Shape 1971">
              <a:extLst>
                <a:ext uri="{FF2B5EF4-FFF2-40B4-BE49-F238E27FC236}">
                  <a16:creationId xmlns:a16="http://schemas.microsoft.com/office/drawing/2014/main" xmlns="" id="{97AD25CB-D196-4BB7-B70D-804289A844A9}"/>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3" name="Freeform: Shape 1972">
              <a:extLst>
                <a:ext uri="{FF2B5EF4-FFF2-40B4-BE49-F238E27FC236}">
                  <a16:creationId xmlns:a16="http://schemas.microsoft.com/office/drawing/2014/main" xmlns="" id="{9E8BB002-46B1-437B-9E71-B14FBD95D680}"/>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4" name="Freeform: Shape 1973">
              <a:extLst>
                <a:ext uri="{FF2B5EF4-FFF2-40B4-BE49-F238E27FC236}">
                  <a16:creationId xmlns:a16="http://schemas.microsoft.com/office/drawing/2014/main" xmlns="" id="{5A390AA9-C221-4FA8-99C2-B835D25991E2}"/>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5" name="Freeform: Shape 1974">
              <a:extLst>
                <a:ext uri="{FF2B5EF4-FFF2-40B4-BE49-F238E27FC236}">
                  <a16:creationId xmlns:a16="http://schemas.microsoft.com/office/drawing/2014/main" xmlns="" id="{F79B87C0-46A6-4BCC-87EF-CE9D7BD6B6BE}"/>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6" name="Freeform: Shape 1975">
              <a:extLst>
                <a:ext uri="{FF2B5EF4-FFF2-40B4-BE49-F238E27FC236}">
                  <a16:creationId xmlns:a16="http://schemas.microsoft.com/office/drawing/2014/main" xmlns="" id="{2952390A-15CD-4E31-AE26-B2AEB5D99131}"/>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7" name="Freeform: Shape 1976">
              <a:extLst>
                <a:ext uri="{FF2B5EF4-FFF2-40B4-BE49-F238E27FC236}">
                  <a16:creationId xmlns:a16="http://schemas.microsoft.com/office/drawing/2014/main" xmlns="" id="{74803C47-187F-4857-ABF2-79246F1DE6F8}"/>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8" name="Freeform: Shape 1977">
              <a:extLst>
                <a:ext uri="{FF2B5EF4-FFF2-40B4-BE49-F238E27FC236}">
                  <a16:creationId xmlns:a16="http://schemas.microsoft.com/office/drawing/2014/main" xmlns="" id="{D4F49B1E-9645-4C72-9A0D-B43A7C66E032}"/>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79" name="Freeform: Shape 1978">
              <a:extLst>
                <a:ext uri="{FF2B5EF4-FFF2-40B4-BE49-F238E27FC236}">
                  <a16:creationId xmlns:a16="http://schemas.microsoft.com/office/drawing/2014/main" xmlns="" id="{1235BEDE-F25D-4528-A0DD-60F22645E445}"/>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0" name="Freeform: Shape 1979">
              <a:extLst>
                <a:ext uri="{FF2B5EF4-FFF2-40B4-BE49-F238E27FC236}">
                  <a16:creationId xmlns:a16="http://schemas.microsoft.com/office/drawing/2014/main" xmlns="" id="{9352970F-2B26-4F91-ACC5-B3097C882DE2}"/>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1" name="Freeform: Shape 1980">
              <a:extLst>
                <a:ext uri="{FF2B5EF4-FFF2-40B4-BE49-F238E27FC236}">
                  <a16:creationId xmlns:a16="http://schemas.microsoft.com/office/drawing/2014/main" xmlns="" id="{1424FC58-8968-462E-9A1C-D7708727CD00}"/>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2" name="Freeform: Shape 1981">
              <a:extLst>
                <a:ext uri="{FF2B5EF4-FFF2-40B4-BE49-F238E27FC236}">
                  <a16:creationId xmlns:a16="http://schemas.microsoft.com/office/drawing/2014/main" xmlns="" id="{D7E2DCC1-CC1A-493E-BEB7-819B149A3ED0}"/>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3" name="Freeform: Shape 1982">
              <a:extLst>
                <a:ext uri="{FF2B5EF4-FFF2-40B4-BE49-F238E27FC236}">
                  <a16:creationId xmlns:a16="http://schemas.microsoft.com/office/drawing/2014/main" xmlns="" id="{15385CAB-9310-467D-BF32-33C2FD960B75}"/>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4" name="Freeform: Shape 1983">
              <a:extLst>
                <a:ext uri="{FF2B5EF4-FFF2-40B4-BE49-F238E27FC236}">
                  <a16:creationId xmlns:a16="http://schemas.microsoft.com/office/drawing/2014/main" xmlns="" id="{6D5FF8AF-B8F7-461C-B6DB-9977D54BBA33}"/>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5" name="Freeform: Shape 1984">
              <a:extLst>
                <a:ext uri="{FF2B5EF4-FFF2-40B4-BE49-F238E27FC236}">
                  <a16:creationId xmlns:a16="http://schemas.microsoft.com/office/drawing/2014/main" xmlns="" id="{81F813A0-D30C-49DD-95BB-D96521BD9F54}"/>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6" name="Freeform: Shape 1985">
              <a:extLst>
                <a:ext uri="{FF2B5EF4-FFF2-40B4-BE49-F238E27FC236}">
                  <a16:creationId xmlns:a16="http://schemas.microsoft.com/office/drawing/2014/main" xmlns="" id="{942FA1FB-3CC8-4696-BE4B-6ED79989C72A}"/>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7" name="Freeform: Shape 1986">
              <a:extLst>
                <a:ext uri="{FF2B5EF4-FFF2-40B4-BE49-F238E27FC236}">
                  <a16:creationId xmlns:a16="http://schemas.microsoft.com/office/drawing/2014/main" xmlns="" id="{6F8A2AB1-2CF3-4D2B-B505-E96DC9C23219}"/>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8" name="Freeform: Shape 1987">
              <a:extLst>
                <a:ext uri="{FF2B5EF4-FFF2-40B4-BE49-F238E27FC236}">
                  <a16:creationId xmlns:a16="http://schemas.microsoft.com/office/drawing/2014/main" xmlns="" id="{C739D5B4-261C-4EF2-B344-723527E2DD8B}"/>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89" name="Freeform: Shape 1988">
              <a:extLst>
                <a:ext uri="{FF2B5EF4-FFF2-40B4-BE49-F238E27FC236}">
                  <a16:creationId xmlns:a16="http://schemas.microsoft.com/office/drawing/2014/main" xmlns="" id="{D51ECC11-8876-4785-B8BE-F3C7A1A4FD45}"/>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0" name="Freeform: Shape 1989">
              <a:extLst>
                <a:ext uri="{FF2B5EF4-FFF2-40B4-BE49-F238E27FC236}">
                  <a16:creationId xmlns:a16="http://schemas.microsoft.com/office/drawing/2014/main" xmlns="" id="{3E6EEFB5-957C-4110-B405-EDE101C19BAE}"/>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1" name="Freeform: Shape 1990">
              <a:extLst>
                <a:ext uri="{FF2B5EF4-FFF2-40B4-BE49-F238E27FC236}">
                  <a16:creationId xmlns:a16="http://schemas.microsoft.com/office/drawing/2014/main" xmlns="" id="{C397BDF9-5BEB-4B56-8009-6FD2CAE2E585}"/>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2" name="Freeform: Shape 1991">
              <a:extLst>
                <a:ext uri="{FF2B5EF4-FFF2-40B4-BE49-F238E27FC236}">
                  <a16:creationId xmlns:a16="http://schemas.microsoft.com/office/drawing/2014/main" xmlns="" id="{7C63FFEA-43B9-494F-A506-8CE49DAB825B}"/>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3" name="Freeform: Shape 1992">
              <a:extLst>
                <a:ext uri="{FF2B5EF4-FFF2-40B4-BE49-F238E27FC236}">
                  <a16:creationId xmlns:a16="http://schemas.microsoft.com/office/drawing/2014/main" xmlns="" id="{0FC4C971-1A64-43FF-891F-17106B85A091}"/>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4" name="Freeform: Shape 1993">
              <a:extLst>
                <a:ext uri="{FF2B5EF4-FFF2-40B4-BE49-F238E27FC236}">
                  <a16:creationId xmlns:a16="http://schemas.microsoft.com/office/drawing/2014/main" xmlns="" id="{A9BD004E-10DB-4184-B24D-3DEF80E491CE}"/>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5" name="Freeform: Shape 1994">
              <a:extLst>
                <a:ext uri="{FF2B5EF4-FFF2-40B4-BE49-F238E27FC236}">
                  <a16:creationId xmlns:a16="http://schemas.microsoft.com/office/drawing/2014/main" xmlns="" id="{016DDDCE-9CD0-4A64-B740-C404D084C00A}"/>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6" name="Freeform: Shape 1995">
              <a:extLst>
                <a:ext uri="{FF2B5EF4-FFF2-40B4-BE49-F238E27FC236}">
                  <a16:creationId xmlns:a16="http://schemas.microsoft.com/office/drawing/2014/main" xmlns="" id="{8FD69FBB-C5C5-4CDC-8D0B-B84D5B5CE26B}"/>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7" name="Freeform: Shape 1996">
              <a:extLst>
                <a:ext uri="{FF2B5EF4-FFF2-40B4-BE49-F238E27FC236}">
                  <a16:creationId xmlns:a16="http://schemas.microsoft.com/office/drawing/2014/main" xmlns="" id="{07443329-3A9C-4DD3-A017-A93576ACC5E7}"/>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8" name="Freeform: Shape 1997">
              <a:extLst>
                <a:ext uri="{FF2B5EF4-FFF2-40B4-BE49-F238E27FC236}">
                  <a16:creationId xmlns:a16="http://schemas.microsoft.com/office/drawing/2014/main" xmlns="" id="{C14AAC41-6886-4526-BC4B-E164464C2683}"/>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1999" name="Freeform: Shape 1998">
              <a:extLst>
                <a:ext uri="{FF2B5EF4-FFF2-40B4-BE49-F238E27FC236}">
                  <a16:creationId xmlns:a16="http://schemas.microsoft.com/office/drawing/2014/main" xmlns="" id="{B8642F96-A3FC-4901-9B51-C07B2A380FE1}"/>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0" name="Freeform: Shape 1999">
              <a:extLst>
                <a:ext uri="{FF2B5EF4-FFF2-40B4-BE49-F238E27FC236}">
                  <a16:creationId xmlns:a16="http://schemas.microsoft.com/office/drawing/2014/main" xmlns="" id="{2851D7B9-1527-4B9C-8F3A-7681223A00E2}"/>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1" name="Freeform: Shape 2000">
              <a:extLst>
                <a:ext uri="{FF2B5EF4-FFF2-40B4-BE49-F238E27FC236}">
                  <a16:creationId xmlns:a16="http://schemas.microsoft.com/office/drawing/2014/main" xmlns="" id="{3D9BBC64-D5FA-4CD1-9317-E3DA6A96F5BA}"/>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2" name="Freeform: Shape 2001">
              <a:extLst>
                <a:ext uri="{FF2B5EF4-FFF2-40B4-BE49-F238E27FC236}">
                  <a16:creationId xmlns:a16="http://schemas.microsoft.com/office/drawing/2014/main" xmlns="" id="{170DC043-BB47-497E-8DEE-FD0C215AB490}"/>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3" name="Freeform: Shape 2002">
              <a:extLst>
                <a:ext uri="{FF2B5EF4-FFF2-40B4-BE49-F238E27FC236}">
                  <a16:creationId xmlns:a16="http://schemas.microsoft.com/office/drawing/2014/main" xmlns="" id="{A60C91E4-4782-4B4A-8695-E7A623A4BD0D}"/>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4" name="Freeform: Shape 2003">
              <a:extLst>
                <a:ext uri="{FF2B5EF4-FFF2-40B4-BE49-F238E27FC236}">
                  <a16:creationId xmlns:a16="http://schemas.microsoft.com/office/drawing/2014/main" xmlns="" id="{1900B6BD-D698-44E5-9730-F1E2D5A09BC1}"/>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5" name="Freeform: Shape 2004">
              <a:extLst>
                <a:ext uri="{FF2B5EF4-FFF2-40B4-BE49-F238E27FC236}">
                  <a16:creationId xmlns:a16="http://schemas.microsoft.com/office/drawing/2014/main" xmlns="" id="{5F0C98AB-566F-4A9C-B759-D56537B7FD7C}"/>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6" name="Freeform: Shape 2005">
              <a:extLst>
                <a:ext uri="{FF2B5EF4-FFF2-40B4-BE49-F238E27FC236}">
                  <a16:creationId xmlns:a16="http://schemas.microsoft.com/office/drawing/2014/main" xmlns="" id="{2B454DA7-AD4D-462E-B651-2E021587BE79}"/>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7" name="Freeform: Shape 2006">
              <a:extLst>
                <a:ext uri="{FF2B5EF4-FFF2-40B4-BE49-F238E27FC236}">
                  <a16:creationId xmlns:a16="http://schemas.microsoft.com/office/drawing/2014/main" xmlns="" id="{DB05EFAE-246D-487B-B3A7-2C45B643041E}"/>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8" name="Freeform: Shape 2007">
              <a:extLst>
                <a:ext uri="{FF2B5EF4-FFF2-40B4-BE49-F238E27FC236}">
                  <a16:creationId xmlns:a16="http://schemas.microsoft.com/office/drawing/2014/main" xmlns="" id="{5018A97C-827D-4C2F-B9C9-78A24CC3F324}"/>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09" name="Freeform: Shape 2008">
              <a:extLst>
                <a:ext uri="{FF2B5EF4-FFF2-40B4-BE49-F238E27FC236}">
                  <a16:creationId xmlns:a16="http://schemas.microsoft.com/office/drawing/2014/main" xmlns="" id="{6535B703-FA18-4DED-B087-CF4658CF76A5}"/>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0" name="Freeform: Shape 2009">
              <a:extLst>
                <a:ext uri="{FF2B5EF4-FFF2-40B4-BE49-F238E27FC236}">
                  <a16:creationId xmlns:a16="http://schemas.microsoft.com/office/drawing/2014/main" xmlns="" id="{EA516ECE-6B69-432B-806A-714623AF4A15}"/>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1" name="Freeform: Shape 2010">
              <a:extLst>
                <a:ext uri="{FF2B5EF4-FFF2-40B4-BE49-F238E27FC236}">
                  <a16:creationId xmlns:a16="http://schemas.microsoft.com/office/drawing/2014/main" xmlns="" id="{C46FA651-AF66-43ED-9CA4-05600C8C17F8}"/>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2" name="Freeform: Shape 2011">
              <a:extLst>
                <a:ext uri="{FF2B5EF4-FFF2-40B4-BE49-F238E27FC236}">
                  <a16:creationId xmlns:a16="http://schemas.microsoft.com/office/drawing/2014/main" xmlns="" id="{3F3AC3A3-B91D-486F-A0BA-A811DEE77222}"/>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3" name="Freeform: Shape 2012">
              <a:extLst>
                <a:ext uri="{FF2B5EF4-FFF2-40B4-BE49-F238E27FC236}">
                  <a16:creationId xmlns:a16="http://schemas.microsoft.com/office/drawing/2014/main" xmlns="" id="{75109ED5-6390-4CA1-868D-41817339A388}"/>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4" name="Freeform: Shape 2013">
              <a:extLst>
                <a:ext uri="{FF2B5EF4-FFF2-40B4-BE49-F238E27FC236}">
                  <a16:creationId xmlns:a16="http://schemas.microsoft.com/office/drawing/2014/main" xmlns="" id="{EAE4B645-9040-4184-9D97-E70643E2B979}"/>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5" name="Freeform: Shape 2014">
              <a:extLst>
                <a:ext uri="{FF2B5EF4-FFF2-40B4-BE49-F238E27FC236}">
                  <a16:creationId xmlns:a16="http://schemas.microsoft.com/office/drawing/2014/main" xmlns="" id="{771B7F85-75EA-4397-A174-0337A049E235}"/>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6" name="Freeform: Shape 2015">
              <a:extLst>
                <a:ext uri="{FF2B5EF4-FFF2-40B4-BE49-F238E27FC236}">
                  <a16:creationId xmlns:a16="http://schemas.microsoft.com/office/drawing/2014/main" xmlns="" id="{E84BB306-0D1F-4F0B-8338-736699E4D0CD}"/>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7" name="Freeform: Shape 2016">
              <a:extLst>
                <a:ext uri="{FF2B5EF4-FFF2-40B4-BE49-F238E27FC236}">
                  <a16:creationId xmlns:a16="http://schemas.microsoft.com/office/drawing/2014/main" xmlns="" id="{803C2012-85F7-4D96-B23F-16E340BF6360}"/>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8" name="Freeform: Shape 2017">
              <a:extLst>
                <a:ext uri="{FF2B5EF4-FFF2-40B4-BE49-F238E27FC236}">
                  <a16:creationId xmlns:a16="http://schemas.microsoft.com/office/drawing/2014/main" xmlns="" id="{C3B6AC86-EA3E-4E9F-B479-B92CE13E0054}"/>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19" name="Freeform: Shape 2018">
              <a:extLst>
                <a:ext uri="{FF2B5EF4-FFF2-40B4-BE49-F238E27FC236}">
                  <a16:creationId xmlns:a16="http://schemas.microsoft.com/office/drawing/2014/main" xmlns="" id="{9600B334-B7A1-4D50-96CA-84806FD66079}"/>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0" name="Freeform: Shape 2019">
              <a:extLst>
                <a:ext uri="{FF2B5EF4-FFF2-40B4-BE49-F238E27FC236}">
                  <a16:creationId xmlns:a16="http://schemas.microsoft.com/office/drawing/2014/main" xmlns="" id="{E89F4915-F199-43B8-ABEF-5EF587AFCEC6}"/>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1" name="Freeform: Shape 2020">
              <a:extLst>
                <a:ext uri="{FF2B5EF4-FFF2-40B4-BE49-F238E27FC236}">
                  <a16:creationId xmlns:a16="http://schemas.microsoft.com/office/drawing/2014/main" xmlns="" id="{07F43566-1E10-4065-B676-85C7F225695C}"/>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2" name="Freeform: Shape 2021">
              <a:extLst>
                <a:ext uri="{FF2B5EF4-FFF2-40B4-BE49-F238E27FC236}">
                  <a16:creationId xmlns:a16="http://schemas.microsoft.com/office/drawing/2014/main" xmlns="" id="{77A3C572-CFE5-47DA-A3B9-84A86AE9161A}"/>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3" name="Freeform: Shape 2022">
              <a:extLst>
                <a:ext uri="{FF2B5EF4-FFF2-40B4-BE49-F238E27FC236}">
                  <a16:creationId xmlns:a16="http://schemas.microsoft.com/office/drawing/2014/main" xmlns="" id="{73FFDCFA-6F27-4321-B6D0-E7A22726531B}"/>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4" name="Freeform: Shape 2023">
              <a:extLst>
                <a:ext uri="{FF2B5EF4-FFF2-40B4-BE49-F238E27FC236}">
                  <a16:creationId xmlns:a16="http://schemas.microsoft.com/office/drawing/2014/main" xmlns="" id="{6140B343-67B4-438F-8D97-FBB5FE63D5D6}"/>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5" name="Freeform: Shape 2024">
              <a:extLst>
                <a:ext uri="{FF2B5EF4-FFF2-40B4-BE49-F238E27FC236}">
                  <a16:creationId xmlns:a16="http://schemas.microsoft.com/office/drawing/2014/main" xmlns="" id="{73B8C679-9CE5-4EEB-ACCD-210DBF01FA59}"/>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6" name="Freeform: Shape 2025">
              <a:extLst>
                <a:ext uri="{FF2B5EF4-FFF2-40B4-BE49-F238E27FC236}">
                  <a16:creationId xmlns:a16="http://schemas.microsoft.com/office/drawing/2014/main" xmlns="" id="{093B4588-806E-4C87-81A4-4DD0FE1DBD2A}"/>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7" name="Freeform: Shape 2026">
              <a:extLst>
                <a:ext uri="{FF2B5EF4-FFF2-40B4-BE49-F238E27FC236}">
                  <a16:creationId xmlns:a16="http://schemas.microsoft.com/office/drawing/2014/main" xmlns="" id="{86CA4034-516A-4A82-981F-92CBADFC4CD7}"/>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8" name="Freeform: Shape 2027">
              <a:extLst>
                <a:ext uri="{FF2B5EF4-FFF2-40B4-BE49-F238E27FC236}">
                  <a16:creationId xmlns:a16="http://schemas.microsoft.com/office/drawing/2014/main" xmlns="" id="{F7C7872D-30B2-46B0-B0BE-DD9C551E3D35}"/>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29" name="Freeform: Shape 2028">
              <a:extLst>
                <a:ext uri="{FF2B5EF4-FFF2-40B4-BE49-F238E27FC236}">
                  <a16:creationId xmlns:a16="http://schemas.microsoft.com/office/drawing/2014/main" xmlns="" id="{DD7189EB-6C22-4FA3-B0D2-47E8E836E6A9}"/>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0" name="Freeform: Shape 2029">
              <a:extLst>
                <a:ext uri="{FF2B5EF4-FFF2-40B4-BE49-F238E27FC236}">
                  <a16:creationId xmlns:a16="http://schemas.microsoft.com/office/drawing/2014/main" xmlns="" id="{ADEE37E3-9FE0-447A-AFEF-B8075A5D2932}"/>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1" name="Freeform: Shape 2030">
              <a:extLst>
                <a:ext uri="{FF2B5EF4-FFF2-40B4-BE49-F238E27FC236}">
                  <a16:creationId xmlns:a16="http://schemas.microsoft.com/office/drawing/2014/main" xmlns="" id="{2455E2A5-1843-4332-B463-DFE1A3A4C6E8}"/>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2" name="Freeform: Shape 2031">
              <a:extLst>
                <a:ext uri="{FF2B5EF4-FFF2-40B4-BE49-F238E27FC236}">
                  <a16:creationId xmlns:a16="http://schemas.microsoft.com/office/drawing/2014/main" xmlns="" id="{FA095BE7-D064-40E0-9990-F544836DB218}"/>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3" name="Freeform: Shape 2032">
              <a:extLst>
                <a:ext uri="{FF2B5EF4-FFF2-40B4-BE49-F238E27FC236}">
                  <a16:creationId xmlns:a16="http://schemas.microsoft.com/office/drawing/2014/main" xmlns="" id="{4A95278A-32A9-4E18-8A6B-3C5301DA6A0E}"/>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4" name="Freeform: Shape 2033">
              <a:extLst>
                <a:ext uri="{FF2B5EF4-FFF2-40B4-BE49-F238E27FC236}">
                  <a16:creationId xmlns:a16="http://schemas.microsoft.com/office/drawing/2014/main" xmlns="" id="{6A3E2F67-8DA7-4095-A94F-7733635A9F60}"/>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5" name="Freeform: Shape 2034">
              <a:extLst>
                <a:ext uri="{FF2B5EF4-FFF2-40B4-BE49-F238E27FC236}">
                  <a16:creationId xmlns:a16="http://schemas.microsoft.com/office/drawing/2014/main" xmlns="" id="{C868C304-D2AB-4E45-AC74-D5C2085A985C}"/>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6" name="Freeform: Shape 2035">
              <a:extLst>
                <a:ext uri="{FF2B5EF4-FFF2-40B4-BE49-F238E27FC236}">
                  <a16:creationId xmlns:a16="http://schemas.microsoft.com/office/drawing/2014/main" xmlns="" id="{BD41DE0E-617B-4531-B3BD-18211C8226DB}"/>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7" name="Freeform: Shape 2036">
              <a:extLst>
                <a:ext uri="{FF2B5EF4-FFF2-40B4-BE49-F238E27FC236}">
                  <a16:creationId xmlns:a16="http://schemas.microsoft.com/office/drawing/2014/main" xmlns="" id="{C09DD4FE-9C67-4459-9E8A-D972DE560510}"/>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8" name="Freeform: Shape 2037">
              <a:extLst>
                <a:ext uri="{FF2B5EF4-FFF2-40B4-BE49-F238E27FC236}">
                  <a16:creationId xmlns:a16="http://schemas.microsoft.com/office/drawing/2014/main" xmlns="" id="{F78BDC17-60EF-425D-8866-331CA6A9904C}"/>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39" name="Freeform: Shape 2038">
              <a:extLst>
                <a:ext uri="{FF2B5EF4-FFF2-40B4-BE49-F238E27FC236}">
                  <a16:creationId xmlns:a16="http://schemas.microsoft.com/office/drawing/2014/main" xmlns="" id="{C0E2836C-DBBC-43F4-BC49-6C621C5A3395}"/>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0" name="Freeform: Shape 2039">
              <a:extLst>
                <a:ext uri="{FF2B5EF4-FFF2-40B4-BE49-F238E27FC236}">
                  <a16:creationId xmlns:a16="http://schemas.microsoft.com/office/drawing/2014/main" xmlns="" id="{BA99FD41-8E21-49E7-93FB-492DB0D3C828}"/>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1" name="Freeform: Shape 2040">
              <a:extLst>
                <a:ext uri="{FF2B5EF4-FFF2-40B4-BE49-F238E27FC236}">
                  <a16:creationId xmlns:a16="http://schemas.microsoft.com/office/drawing/2014/main" xmlns="" id="{274860D4-4F50-499C-A626-7C3E22A5EC20}"/>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2" name="Freeform: Shape 2041">
              <a:extLst>
                <a:ext uri="{FF2B5EF4-FFF2-40B4-BE49-F238E27FC236}">
                  <a16:creationId xmlns:a16="http://schemas.microsoft.com/office/drawing/2014/main" xmlns="" id="{DF4A6CE9-8FD6-486B-A06B-A58B15324E6E}"/>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3" name="Freeform: Shape 2042">
              <a:extLst>
                <a:ext uri="{FF2B5EF4-FFF2-40B4-BE49-F238E27FC236}">
                  <a16:creationId xmlns:a16="http://schemas.microsoft.com/office/drawing/2014/main" xmlns="" id="{21296C8E-0674-495A-9693-6F6CA7C00698}"/>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4" name="Freeform: Shape 2043">
              <a:extLst>
                <a:ext uri="{FF2B5EF4-FFF2-40B4-BE49-F238E27FC236}">
                  <a16:creationId xmlns:a16="http://schemas.microsoft.com/office/drawing/2014/main" xmlns="" id="{15C25ACB-9CBF-4433-8917-E002AFC7D9A6}"/>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5" name="Freeform: Shape 2044">
              <a:extLst>
                <a:ext uri="{FF2B5EF4-FFF2-40B4-BE49-F238E27FC236}">
                  <a16:creationId xmlns:a16="http://schemas.microsoft.com/office/drawing/2014/main" xmlns="" id="{6F6837F2-0386-425B-8C01-AE15F94D16FB}"/>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6" name="Freeform: Shape 2045">
              <a:extLst>
                <a:ext uri="{FF2B5EF4-FFF2-40B4-BE49-F238E27FC236}">
                  <a16:creationId xmlns:a16="http://schemas.microsoft.com/office/drawing/2014/main" xmlns="" id="{D145B24A-54B4-49FB-AB5F-67710383FD9C}"/>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7" name="Freeform: Shape 2046">
              <a:extLst>
                <a:ext uri="{FF2B5EF4-FFF2-40B4-BE49-F238E27FC236}">
                  <a16:creationId xmlns:a16="http://schemas.microsoft.com/office/drawing/2014/main" xmlns="" id="{334FD469-E552-44DE-9FB6-E869C0645810}"/>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8" name="Freeform: Shape 2047">
              <a:extLst>
                <a:ext uri="{FF2B5EF4-FFF2-40B4-BE49-F238E27FC236}">
                  <a16:creationId xmlns:a16="http://schemas.microsoft.com/office/drawing/2014/main" xmlns="" id="{7593A645-A2D7-406C-9C3F-396EE927B864}"/>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49" name="Freeform: Shape 2048">
              <a:extLst>
                <a:ext uri="{FF2B5EF4-FFF2-40B4-BE49-F238E27FC236}">
                  <a16:creationId xmlns:a16="http://schemas.microsoft.com/office/drawing/2014/main" xmlns="" id="{7683BD22-397C-43E4-9300-CDBB47DD3124}"/>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0" name="Freeform: Shape 2049">
              <a:extLst>
                <a:ext uri="{FF2B5EF4-FFF2-40B4-BE49-F238E27FC236}">
                  <a16:creationId xmlns:a16="http://schemas.microsoft.com/office/drawing/2014/main" xmlns="" id="{DECFF1ED-6121-4E35-A8D4-E5765D08CE8E}"/>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1" name="Freeform: Shape 2050">
              <a:extLst>
                <a:ext uri="{FF2B5EF4-FFF2-40B4-BE49-F238E27FC236}">
                  <a16:creationId xmlns:a16="http://schemas.microsoft.com/office/drawing/2014/main" xmlns="" id="{91262FB3-CB17-4342-9B43-D0268E9C114A}"/>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2" name="Freeform: Shape 2051">
              <a:extLst>
                <a:ext uri="{FF2B5EF4-FFF2-40B4-BE49-F238E27FC236}">
                  <a16:creationId xmlns:a16="http://schemas.microsoft.com/office/drawing/2014/main" xmlns="" id="{519AF37B-A24A-4D1F-8F4C-D4FF4B07EA96}"/>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3" name="Freeform: Shape 2052">
              <a:extLst>
                <a:ext uri="{FF2B5EF4-FFF2-40B4-BE49-F238E27FC236}">
                  <a16:creationId xmlns:a16="http://schemas.microsoft.com/office/drawing/2014/main" xmlns="" id="{E7B0ACD2-7409-4D89-AA76-86EA58C83AF1}"/>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4" name="Freeform: Shape 2053">
              <a:extLst>
                <a:ext uri="{FF2B5EF4-FFF2-40B4-BE49-F238E27FC236}">
                  <a16:creationId xmlns:a16="http://schemas.microsoft.com/office/drawing/2014/main" xmlns="" id="{F631071D-B184-4C1A-A1A2-56DCA1762060}"/>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5" name="Freeform: Shape 2054">
              <a:extLst>
                <a:ext uri="{FF2B5EF4-FFF2-40B4-BE49-F238E27FC236}">
                  <a16:creationId xmlns:a16="http://schemas.microsoft.com/office/drawing/2014/main" xmlns="" id="{B20BF40D-108E-4A00-9368-B375DC3A3939}"/>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6" name="Freeform: Shape 2055">
              <a:extLst>
                <a:ext uri="{FF2B5EF4-FFF2-40B4-BE49-F238E27FC236}">
                  <a16:creationId xmlns:a16="http://schemas.microsoft.com/office/drawing/2014/main" xmlns="" id="{A9AB2B51-5620-4F78-A7C3-1CE47F0CBA3B}"/>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7" name="Freeform: Shape 2056">
              <a:extLst>
                <a:ext uri="{FF2B5EF4-FFF2-40B4-BE49-F238E27FC236}">
                  <a16:creationId xmlns:a16="http://schemas.microsoft.com/office/drawing/2014/main" xmlns="" id="{566C9BBF-AB04-4307-B1BA-32B5CE353038}"/>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8" name="Freeform: Shape 2057">
              <a:extLst>
                <a:ext uri="{FF2B5EF4-FFF2-40B4-BE49-F238E27FC236}">
                  <a16:creationId xmlns:a16="http://schemas.microsoft.com/office/drawing/2014/main" xmlns="" id="{3F187669-6F75-40CC-81EA-E70915F83B0E}"/>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59" name="Freeform: Shape 2058">
              <a:extLst>
                <a:ext uri="{FF2B5EF4-FFF2-40B4-BE49-F238E27FC236}">
                  <a16:creationId xmlns:a16="http://schemas.microsoft.com/office/drawing/2014/main" xmlns="" id="{DA9D6320-96DB-4D97-9D58-1A54DD58B438}"/>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xmlns="" id="{C291024F-FB56-429B-905B-362D89491548}"/>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xmlns="" id="{DAE75CF2-3980-4850-8D60-2E5C3D35FF8D}"/>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2" name="Freeform: Shape 2061">
              <a:extLst>
                <a:ext uri="{FF2B5EF4-FFF2-40B4-BE49-F238E27FC236}">
                  <a16:creationId xmlns:a16="http://schemas.microsoft.com/office/drawing/2014/main" xmlns="" id="{FF96B693-73E0-4C62-B112-4C9614C4B1D0}"/>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xmlns="" id="{C8F09B38-68C4-442E-8103-BD4B713538D0}"/>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xmlns="" id="{1B17874B-9B2B-45CE-8364-8D57E91C589F}"/>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xmlns="" id="{90A66464-8967-4575-897C-7E7F7AD13F99}"/>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xmlns="" id="{82DAA418-DBBB-425E-850C-B090A4CF6F2C}"/>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xmlns="" id="{9DDDF9AC-17BC-405B-BD56-1377A8D2A85D}"/>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xmlns="" id="{01378A11-8210-4AF4-BFCD-BBEDF58A115F}"/>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xmlns="" id="{178A5DDA-FD89-4B44-95AB-5C4EFE60CDE0}"/>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xmlns="" id="{2D3048F7-5438-47F9-A2E4-06A8CD556A82}"/>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xmlns="" id="{A5651542-E33B-4004-8F5A-9F651A7FB858}"/>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xmlns="" id="{4AD9E4F5-7DB3-4979-80D0-1FE8FBDD8D2B}"/>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xmlns="" id="{B9C0E67C-540E-445C-BCC3-071E6FB1B0C9}"/>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xmlns="" id="{AB5CC404-75E9-47C1-B55A-41D3276F06B3}"/>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xmlns="" id="{C9EDB15D-7601-4916-9144-3357134460DE}"/>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xmlns="" id="{48B4837A-315C-41B5-93DD-EA60F63D5418}"/>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7" name="Freeform: Shape 2076">
              <a:extLst>
                <a:ext uri="{FF2B5EF4-FFF2-40B4-BE49-F238E27FC236}">
                  <a16:creationId xmlns:a16="http://schemas.microsoft.com/office/drawing/2014/main" xmlns="" id="{FF4074A0-D882-462B-A58F-6B315545866A}"/>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8" name="Freeform: Shape 2077">
              <a:extLst>
                <a:ext uri="{FF2B5EF4-FFF2-40B4-BE49-F238E27FC236}">
                  <a16:creationId xmlns:a16="http://schemas.microsoft.com/office/drawing/2014/main" xmlns="" id="{48F3452B-79B1-40A0-9320-DF322ECEC48C}"/>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79" name="Freeform: Shape 2078">
              <a:extLst>
                <a:ext uri="{FF2B5EF4-FFF2-40B4-BE49-F238E27FC236}">
                  <a16:creationId xmlns:a16="http://schemas.microsoft.com/office/drawing/2014/main" xmlns="" id="{369DA523-1F81-46DA-98DA-DECFA7EA002C}"/>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xmlns="" id="{81988082-B64D-41C2-A9CD-1ED3A0B22260}"/>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xmlns="" id="{137AAC8A-69D0-44E7-A8A4-4775C812386D}"/>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xmlns="" id="{B2103583-0942-41EA-A627-5EE8356C55C0}"/>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xmlns="" id="{74D666AC-334F-4B92-BD99-1FADD8DC1A4A}"/>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xmlns="" id="{47A25AA6-4695-4871-9344-E6CD9E465E48}"/>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xmlns="" id="{9A435737-2D46-4167-AC70-2439F7F7DD2F}"/>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xmlns="" id="{45B1D350-CFE6-4A29-95B7-DBAC2EFD9318}"/>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xmlns="" id="{8F0EE636-B775-441A-932D-3A0E13B2200A}"/>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xmlns="" id="{8E4C08C7-2F23-4DE4-A79D-583EC7F81803}"/>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xmlns="" id="{2E4D22C0-5F2B-4873-805C-0D00113598FE}"/>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xmlns="" id="{D3001B91-7B20-4DB7-A8EE-6F6A87F09FF9}"/>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xmlns="" id="{DBF2235C-7A3A-44A7-9CF9-F237B74363FB}"/>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2" name="Freeform: Shape 2091">
              <a:extLst>
                <a:ext uri="{FF2B5EF4-FFF2-40B4-BE49-F238E27FC236}">
                  <a16:creationId xmlns:a16="http://schemas.microsoft.com/office/drawing/2014/main" xmlns="" id="{E5DF121B-B733-41A6-A130-2E29CC5869C1}"/>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3" name="Freeform: Shape 2092">
              <a:extLst>
                <a:ext uri="{FF2B5EF4-FFF2-40B4-BE49-F238E27FC236}">
                  <a16:creationId xmlns:a16="http://schemas.microsoft.com/office/drawing/2014/main" xmlns="" id="{A0914025-E617-4DF5-9A2F-B11EA98568CF}"/>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4" name="Freeform: Shape 2093">
              <a:extLst>
                <a:ext uri="{FF2B5EF4-FFF2-40B4-BE49-F238E27FC236}">
                  <a16:creationId xmlns:a16="http://schemas.microsoft.com/office/drawing/2014/main" xmlns="" id="{5AD8623C-B57C-4599-ABD6-081D37094BDC}"/>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5" name="Freeform: Shape 2094">
              <a:extLst>
                <a:ext uri="{FF2B5EF4-FFF2-40B4-BE49-F238E27FC236}">
                  <a16:creationId xmlns:a16="http://schemas.microsoft.com/office/drawing/2014/main" xmlns="" id="{045E3CCF-EAD5-4CC1-827D-D3CDB5BFE388}"/>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6" name="Freeform: Shape 2095">
              <a:extLst>
                <a:ext uri="{FF2B5EF4-FFF2-40B4-BE49-F238E27FC236}">
                  <a16:creationId xmlns:a16="http://schemas.microsoft.com/office/drawing/2014/main" xmlns="" id="{EAB6F0B8-BCB5-427F-BDFC-8C055AF1BA5F}"/>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7" name="Freeform: Shape 2096">
              <a:extLst>
                <a:ext uri="{FF2B5EF4-FFF2-40B4-BE49-F238E27FC236}">
                  <a16:creationId xmlns:a16="http://schemas.microsoft.com/office/drawing/2014/main" xmlns="" id="{4142C65B-3A8F-4026-ABBA-39FE41D98A28}"/>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8" name="Freeform: Shape 2097">
              <a:extLst>
                <a:ext uri="{FF2B5EF4-FFF2-40B4-BE49-F238E27FC236}">
                  <a16:creationId xmlns:a16="http://schemas.microsoft.com/office/drawing/2014/main" xmlns="" id="{8A24A77C-5F65-4A78-BC80-C52A2E7A73DC}"/>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099" name="Freeform: Shape 2098">
              <a:extLst>
                <a:ext uri="{FF2B5EF4-FFF2-40B4-BE49-F238E27FC236}">
                  <a16:creationId xmlns:a16="http://schemas.microsoft.com/office/drawing/2014/main" xmlns="" id="{04DDB01B-0DAD-49D5-8EF3-0D8D0602C5AA}"/>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0" name="Freeform: Shape 2099">
              <a:extLst>
                <a:ext uri="{FF2B5EF4-FFF2-40B4-BE49-F238E27FC236}">
                  <a16:creationId xmlns:a16="http://schemas.microsoft.com/office/drawing/2014/main" xmlns="" id="{E750C23D-32C3-4503-8A71-5E2E3AB1BB93}"/>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1" name="Freeform: Shape 2100">
              <a:extLst>
                <a:ext uri="{FF2B5EF4-FFF2-40B4-BE49-F238E27FC236}">
                  <a16:creationId xmlns:a16="http://schemas.microsoft.com/office/drawing/2014/main" xmlns="" id="{345971CD-9C64-443B-B056-721B3A7C09FE}"/>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2" name="Freeform: Shape 2101">
              <a:extLst>
                <a:ext uri="{FF2B5EF4-FFF2-40B4-BE49-F238E27FC236}">
                  <a16:creationId xmlns:a16="http://schemas.microsoft.com/office/drawing/2014/main" xmlns="" id="{066B9B9F-1508-4762-B472-49F8A837A8A7}"/>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3" name="Freeform: Shape 2102">
              <a:extLst>
                <a:ext uri="{FF2B5EF4-FFF2-40B4-BE49-F238E27FC236}">
                  <a16:creationId xmlns:a16="http://schemas.microsoft.com/office/drawing/2014/main" xmlns="" id="{4EB195CD-81AA-4CFC-AA2D-57386A12A83F}"/>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4" name="Freeform: Shape 2103">
              <a:extLst>
                <a:ext uri="{FF2B5EF4-FFF2-40B4-BE49-F238E27FC236}">
                  <a16:creationId xmlns:a16="http://schemas.microsoft.com/office/drawing/2014/main" xmlns="" id="{8081D74C-408E-463A-AD3E-FFF8438DD029}"/>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5" name="Freeform: Shape 2104">
              <a:extLst>
                <a:ext uri="{FF2B5EF4-FFF2-40B4-BE49-F238E27FC236}">
                  <a16:creationId xmlns:a16="http://schemas.microsoft.com/office/drawing/2014/main" xmlns="" id="{ED466932-36FF-46B2-B31A-E5BA9473B77B}"/>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6" name="Freeform: Shape 2105">
              <a:extLst>
                <a:ext uri="{FF2B5EF4-FFF2-40B4-BE49-F238E27FC236}">
                  <a16:creationId xmlns:a16="http://schemas.microsoft.com/office/drawing/2014/main" xmlns="" id="{1D644C62-4CC0-4FDD-AF99-F7479AB0884A}"/>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7" name="Freeform: Shape 2106">
              <a:extLst>
                <a:ext uri="{FF2B5EF4-FFF2-40B4-BE49-F238E27FC236}">
                  <a16:creationId xmlns:a16="http://schemas.microsoft.com/office/drawing/2014/main" xmlns="" id="{C4DCFAAD-0814-48E1-BDCF-E8A81886E4DD}"/>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8" name="Freeform: Shape 2107">
              <a:extLst>
                <a:ext uri="{FF2B5EF4-FFF2-40B4-BE49-F238E27FC236}">
                  <a16:creationId xmlns:a16="http://schemas.microsoft.com/office/drawing/2014/main" xmlns="" id="{619D7F94-98BF-47CC-BCEC-6243FCA14C87}"/>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09" name="Freeform: Shape 2108">
              <a:extLst>
                <a:ext uri="{FF2B5EF4-FFF2-40B4-BE49-F238E27FC236}">
                  <a16:creationId xmlns:a16="http://schemas.microsoft.com/office/drawing/2014/main" xmlns="" id="{E9EDEE97-3966-4DBB-90DD-928CCD70EB76}"/>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0" name="Freeform: Shape 2109">
              <a:extLst>
                <a:ext uri="{FF2B5EF4-FFF2-40B4-BE49-F238E27FC236}">
                  <a16:creationId xmlns:a16="http://schemas.microsoft.com/office/drawing/2014/main" xmlns="" id="{F0D3D6B1-5B86-4DBD-8202-8C7B05BD6F49}"/>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1" name="Freeform: Shape 2110">
              <a:extLst>
                <a:ext uri="{FF2B5EF4-FFF2-40B4-BE49-F238E27FC236}">
                  <a16:creationId xmlns:a16="http://schemas.microsoft.com/office/drawing/2014/main" xmlns="" id="{DAB780BE-087A-48C2-ADE7-D29D1E80AB1C}"/>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2" name="Freeform: Shape 2111">
              <a:extLst>
                <a:ext uri="{FF2B5EF4-FFF2-40B4-BE49-F238E27FC236}">
                  <a16:creationId xmlns:a16="http://schemas.microsoft.com/office/drawing/2014/main" xmlns="" id="{17AF307C-44B8-4C57-906F-4EB6E2A17E20}"/>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3" name="Freeform: Shape 2112">
              <a:extLst>
                <a:ext uri="{FF2B5EF4-FFF2-40B4-BE49-F238E27FC236}">
                  <a16:creationId xmlns:a16="http://schemas.microsoft.com/office/drawing/2014/main" xmlns="" id="{CE128B69-3EAC-4736-8F8D-A137A88A6546}"/>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xmlns="" id="{16B23499-7CC8-4DB4-9625-9B60D7F91352}"/>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xmlns="" id="{CB63CD95-88A2-416E-B770-9AD5B0F2B5F3}"/>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6" name="Freeform: Shape 2115">
              <a:extLst>
                <a:ext uri="{FF2B5EF4-FFF2-40B4-BE49-F238E27FC236}">
                  <a16:creationId xmlns:a16="http://schemas.microsoft.com/office/drawing/2014/main" xmlns="" id="{7A5326FD-A41C-4607-A30F-1C88DC69BD06}"/>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xmlns="" id="{1C36F525-DE2D-48DB-8116-0501C4075F75}"/>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xmlns="" id="{EDA2FB0C-3B01-4987-A200-962EBCDC76CD}"/>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xmlns="" id="{52D50058-5494-491C-9D3F-1EA5BDC3679A}"/>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0" name="Freeform: Shape 2119">
              <a:extLst>
                <a:ext uri="{FF2B5EF4-FFF2-40B4-BE49-F238E27FC236}">
                  <a16:creationId xmlns:a16="http://schemas.microsoft.com/office/drawing/2014/main" xmlns="" id="{5BD25EAC-CA3F-43B8-9B1E-491B202FDD1B}"/>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1" name="Freeform: Shape 2120">
              <a:extLst>
                <a:ext uri="{FF2B5EF4-FFF2-40B4-BE49-F238E27FC236}">
                  <a16:creationId xmlns:a16="http://schemas.microsoft.com/office/drawing/2014/main" xmlns="" id="{A137875E-D030-4C99-B924-BFB15F6E6E21}"/>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xmlns="" id="{8CB7250D-9FD4-4131-ACBD-9480343E441B}"/>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xmlns="" id="{A282C1D1-2203-4E7F-8B19-C0A5954D10CE}"/>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xmlns="" id="{C65A038A-1C6C-4ABD-A007-F4FA8B44CB5B}"/>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xmlns="" id="{2DEB822A-AD44-47AD-9C42-DAD99E4934E8}"/>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6" name="Freeform: Shape 2125">
              <a:extLst>
                <a:ext uri="{FF2B5EF4-FFF2-40B4-BE49-F238E27FC236}">
                  <a16:creationId xmlns:a16="http://schemas.microsoft.com/office/drawing/2014/main" xmlns="" id="{671058DA-CB81-4316-BC28-1E587B36E622}"/>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7" name="Freeform: Shape 2126">
              <a:extLst>
                <a:ext uri="{FF2B5EF4-FFF2-40B4-BE49-F238E27FC236}">
                  <a16:creationId xmlns:a16="http://schemas.microsoft.com/office/drawing/2014/main" xmlns="" id="{C628C66F-EB66-4FDD-BFDF-E5CD2CE4C9BF}"/>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8" name="Freeform: Shape 2127">
              <a:extLst>
                <a:ext uri="{FF2B5EF4-FFF2-40B4-BE49-F238E27FC236}">
                  <a16:creationId xmlns:a16="http://schemas.microsoft.com/office/drawing/2014/main" xmlns="" id="{FAD1DD3D-7E07-44CD-AE13-AC9B29E49401}"/>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xmlns="" id="{89006D04-731E-4A6B-83FA-F08209D66DCA}"/>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xmlns="" id="{1F7195E9-8F0C-49A3-9F32-832D26B908D2}"/>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xmlns="" id="{760E8746-70AB-4E22-B3CA-B8BBEBB0F364}"/>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xmlns="" id="{E42119EA-9860-4491-9807-8AF80B890953}"/>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xmlns="" id="{182D3BF9-190B-48A3-85B6-53EAF506452E}"/>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xmlns="" id="{9F56EF02-F80E-4433-960F-F3F374F35681}"/>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xmlns="" id="{0DFCC0A5-49FF-4521-9BD1-F3F986D23393}"/>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xmlns="" id="{6353F6D0-537C-4650-B9FB-1696C1F601DC}"/>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xmlns="" id="{A2D4CFED-51A6-4921-A201-4E93F6D2AC33}"/>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xmlns="" id="{19D6019F-8FF9-4108-B6B7-24B299E283D7}"/>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xmlns="" id="{8D4BDF0A-689D-4D3F-858C-67F0FF4808C6}"/>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xmlns="" id="{78B40BC8-723C-4A77-9DBF-DFCDB6563EB1}"/>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1" name="Freeform: Shape 2140">
              <a:extLst>
                <a:ext uri="{FF2B5EF4-FFF2-40B4-BE49-F238E27FC236}">
                  <a16:creationId xmlns:a16="http://schemas.microsoft.com/office/drawing/2014/main" xmlns="" id="{82DB12B7-2EE6-4DEE-974F-7468E27C7F1A}"/>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2" name="Freeform: Shape 2141">
              <a:extLst>
                <a:ext uri="{FF2B5EF4-FFF2-40B4-BE49-F238E27FC236}">
                  <a16:creationId xmlns:a16="http://schemas.microsoft.com/office/drawing/2014/main" xmlns="" id="{D005535E-A20D-4CA4-9818-B30225BD7595}"/>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3" name="Freeform: Shape 2142">
              <a:extLst>
                <a:ext uri="{FF2B5EF4-FFF2-40B4-BE49-F238E27FC236}">
                  <a16:creationId xmlns:a16="http://schemas.microsoft.com/office/drawing/2014/main" xmlns="" id="{3BD23473-4A7D-4740-82CD-9CD3369A1703}"/>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4" name="Freeform: Shape 2143">
              <a:extLst>
                <a:ext uri="{FF2B5EF4-FFF2-40B4-BE49-F238E27FC236}">
                  <a16:creationId xmlns:a16="http://schemas.microsoft.com/office/drawing/2014/main" xmlns="" id="{2179A854-F285-4590-991F-A6B0949E9304}"/>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5" name="Freeform: Shape 2144">
              <a:extLst>
                <a:ext uri="{FF2B5EF4-FFF2-40B4-BE49-F238E27FC236}">
                  <a16:creationId xmlns:a16="http://schemas.microsoft.com/office/drawing/2014/main" xmlns="" id="{A907829E-1F92-4BAA-8A71-1BEE93ADCFB3}"/>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6" name="Freeform: Shape 2145">
              <a:extLst>
                <a:ext uri="{FF2B5EF4-FFF2-40B4-BE49-F238E27FC236}">
                  <a16:creationId xmlns:a16="http://schemas.microsoft.com/office/drawing/2014/main" xmlns="" id="{115CEAE8-4217-4D9E-ACF7-DC04D41385F9}"/>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7" name="Freeform: Shape 2146">
              <a:extLst>
                <a:ext uri="{FF2B5EF4-FFF2-40B4-BE49-F238E27FC236}">
                  <a16:creationId xmlns:a16="http://schemas.microsoft.com/office/drawing/2014/main" xmlns="" id="{7D9E427B-9C57-44CD-A4B7-2662950096DF}"/>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8" name="Freeform: Shape 2147">
              <a:extLst>
                <a:ext uri="{FF2B5EF4-FFF2-40B4-BE49-F238E27FC236}">
                  <a16:creationId xmlns:a16="http://schemas.microsoft.com/office/drawing/2014/main" xmlns="" id="{F4E4C2D4-96B5-4E6F-8678-F9159C9BD36C}"/>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49" name="Freeform: Shape 2148">
              <a:extLst>
                <a:ext uri="{FF2B5EF4-FFF2-40B4-BE49-F238E27FC236}">
                  <a16:creationId xmlns:a16="http://schemas.microsoft.com/office/drawing/2014/main" xmlns="" id="{C1536F04-D1CE-4E99-87C8-CEB409850E61}"/>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0" name="Freeform: Shape 2149">
              <a:extLst>
                <a:ext uri="{FF2B5EF4-FFF2-40B4-BE49-F238E27FC236}">
                  <a16:creationId xmlns:a16="http://schemas.microsoft.com/office/drawing/2014/main" xmlns="" id="{74B3CD20-DBA1-4070-828A-AFFCA2D728E0}"/>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1" name="Freeform: Shape 2150">
              <a:extLst>
                <a:ext uri="{FF2B5EF4-FFF2-40B4-BE49-F238E27FC236}">
                  <a16:creationId xmlns:a16="http://schemas.microsoft.com/office/drawing/2014/main" xmlns="" id="{80DDBB01-C3BA-4157-AA18-6BF5DE03F8C3}"/>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2" name="Freeform: Shape 2151">
              <a:extLst>
                <a:ext uri="{FF2B5EF4-FFF2-40B4-BE49-F238E27FC236}">
                  <a16:creationId xmlns:a16="http://schemas.microsoft.com/office/drawing/2014/main" xmlns="" id="{F4D6D171-82C2-447F-B95F-1E990165D879}"/>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3" name="Freeform: Shape 2152">
              <a:extLst>
                <a:ext uri="{FF2B5EF4-FFF2-40B4-BE49-F238E27FC236}">
                  <a16:creationId xmlns:a16="http://schemas.microsoft.com/office/drawing/2014/main" xmlns="" id="{4509FDE8-CF51-4847-8127-999077130B6C}"/>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4" name="Freeform: Shape 2153">
              <a:extLst>
                <a:ext uri="{FF2B5EF4-FFF2-40B4-BE49-F238E27FC236}">
                  <a16:creationId xmlns:a16="http://schemas.microsoft.com/office/drawing/2014/main" xmlns="" id="{FB539362-5713-4819-8247-4C41B567B027}"/>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5" name="Freeform: Shape 2154">
              <a:extLst>
                <a:ext uri="{FF2B5EF4-FFF2-40B4-BE49-F238E27FC236}">
                  <a16:creationId xmlns:a16="http://schemas.microsoft.com/office/drawing/2014/main" xmlns="" id="{E85C7031-ECBF-4DB5-A37E-8211CA8D0EC6}"/>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xmlns="" id="{3DCB1B8E-DB54-4FD8-8DA9-3C61F8893344}"/>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7" name="Freeform: Shape 2156">
              <a:extLst>
                <a:ext uri="{FF2B5EF4-FFF2-40B4-BE49-F238E27FC236}">
                  <a16:creationId xmlns:a16="http://schemas.microsoft.com/office/drawing/2014/main" xmlns="" id="{BAD7BAF6-C73B-4F6C-8C7B-49A1862AD5FE}"/>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8" name="Freeform: Shape 2157">
              <a:extLst>
                <a:ext uri="{FF2B5EF4-FFF2-40B4-BE49-F238E27FC236}">
                  <a16:creationId xmlns:a16="http://schemas.microsoft.com/office/drawing/2014/main" xmlns="" id="{F52C4211-BB87-43A7-9282-606D090B7A65}"/>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59" name="Freeform: Shape 2158">
              <a:extLst>
                <a:ext uri="{FF2B5EF4-FFF2-40B4-BE49-F238E27FC236}">
                  <a16:creationId xmlns:a16="http://schemas.microsoft.com/office/drawing/2014/main" xmlns="" id="{3B2175AA-6461-4636-82E4-D7AB6D9438CA}"/>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0" name="Freeform: Shape 2159">
              <a:extLst>
                <a:ext uri="{FF2B5EF4-FFF2-40B4-BE49-F238E27FC236}">
                  <a16:creationId xmlns:a16="http://schemas.microsoft.com/office/drawing/2014/main" xmlns="" id="{32C10EDE-B537-4610-BD55-D093AAAFB9F0}"/>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1" name="Freeform: Shape 2160">
              <a:extLst>
                <a:ext uri="{FF2B5EF4-FFF2-40B4-BE49-F238E27FC236}">
                  <a16:creationId xmlns:a16="http://schemas.microsoft.com/office/drawing/2014/main" xmlns="" id="{1EC7FEF5-CF4B-4835-9660-711906BF43BB}"/>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2" name="Freeform: Shape 2161">
              <a:extLst>
                <a:ext uri="{FF2B5EF4-FFF2-40B4-BE49-F238E27FC236}">
                  <a16:creationId xmlns:a16="http://schemas.microsoft.com/office/drawing/2014/main" xmlns="" id="{0DB3B8CE-B71F-4055-842A-BD34EBE16EB5}"/>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3" name="Freeform: Shape 2162">
              <a:extLst>
                <a:ext uri="{FF2B5EF4-FFF2-40B4-BE49-F238E27FC236}">
                  <a16:creationId xmlns:a16="http://schemas.microsoft.com/office/drawing/2014/main" xmlns="" id="{061374E9-99A8-47D0-B3A7-BCFB06366496}"/>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4" name="Freeform: Shape 2163">
              <a:extLst>
                <a:ext uri="{FF2B5EF4-FFF2-40B4-BE49-F238E27FC236}">
                  <a16:creationId xmlns:a16="http://schemas.microsoft.com/office/drawing/2014/main" xmlns="" id="{8C966CD2-A913-44A5-8D11-208D5E272F7B}"/>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5" name="Freeform: Shape 2164">
              <a:extLst>
                <a:ext uri="{FF2B5EF4-FFF2-40B4-BE49-F238E27FC236}">
                  <a16:creationId xmlns:a16="http://schemas.microsoft.com/office/drawing/2014/main" xmlns="" id="{F66B343D-20F2-42D0-B326-7996EA9ADAE6}"/>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6" name="Freeform: Shape 2165">
              <a:extLst>
                <a:ext uri="{FF2B5EF4-FFF2-40B4-BE49-F238E27FC236}">
                  <a16:creationId xmlns:a16="http://schemas.microsoft.com/office/drawing/2014/main" xmlns="" id="{74FB9F70-BB55-4C01-B6AE-4128307F1AD0}"/>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7" name="Freeform: Shape 2166">
              <a:extLst>
                <a:ext uri="{FF2B5EF4-FFF2-40B4-BE49-F238E27FC236}">
                  <a16:creationId xmlns:a16="http://schemas.microsoft.com/office/drawing/2014/main" xmlns="" id="{24E72F1F-7629-4367-AE6E-6FD5ED70AA3D}"/>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8" name="Freeform: Shape 2167">
              <a:extLst>
                <a:ext uri="{FF2B5EF4-FFF2-40B4-BE49-F238E27FC236}">
                  <a16:creationId xmlns:a16="http://schemas.microsoft.com/office/drawing/2014/main" xmlns="" id="{198823F6-EA11-46F1-9A48-16583AC1668E}"/>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69" name="Freeform: Shape 2168">
              <a:extLst>
                <a:ext uri="{FF2B5EF4-FFF2-40B4-BE49-F238E27FC236}">
                  <a16:creationId xmlns:a16="http://schemas.microsoft.com/office/drawing/2014/main" xmlns="" id="{2601741A-9E46-4C82-AE9D-83396B9A1C73}"/>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0" name="Freeform: Shape 2169">
              <a:extLst>
                <a:ext uri="{FF2B5EF4-FFF2-40B4-BE49-F238E27FC236}">
                  <a16:creationId xmlns:a16="http://schemas.microsoft.com/office/drawing/2014/main" xmlns="" id="{BC7F91AB-728D-4118-9309-0D4C83894824}"/>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1" name="Freeform: Shape 2170">
              <a:extLst>
                <a:ext uri="{FF2B5EF4-FFF2-40B4-BE49-F238E27FC236}">
                  <a16:creationId xmlns:a16="http://schemas.microsoft.com/office/drawing/2014/main" xmlns="" id="{881CA67F-3A3E-4527-8359-AB487906326D}"/>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2" name="Freeform: Shape 2171">
              <a:extLst>
                <a:ext uri="{FF2B5EF4-FFF2-40B4-BE49-F238E27FC236}">
                  <a16:creationId xmlns:a16="http://schemas.microsoft.com/office/drawing/2014/main" xmlns="" id="{C9E73931-BE20-4B09-BFEF-E272F53D02F3}"/>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3" name="Freeform: Shape 2172">
              <a:extLst>
                <a:ext uri="{FF2B5EF4-FFF2-40B4-BE49-F238E27FC236}">
                  <a16:creationId xmlns:a16="http://schemas.microsoft.com/office/drawing/2014/main" xmlns="" id="{F4EE7E36-DCE5-430F-BC03-E3F7C6D0C750}"/>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4" name="Freeform: Shape 2173">
              <a:extLst>
                <a:ext uri="{FF2B5EF4-FFF2-40B4-BE49-F238E27FC236}">
                  <a16:creationId xmlns:a16="http://schemas.microsoft.com/office/drawing/2014/main" xmlns="" id="{596D8015-948E-4F55-8BDC-C04E4406A15C}"/>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5" name="Freeform: Shape 2174">
              <a:extLst>
                <a:ext uri="{FF2B5EF4-FFF2-40B4-BE49-F238E27FC236}">
                  <a16:creationId xmlns:a16="http://schemas.microsoft.com/office/drawing/2014/main" xmlns="" id="{A3A560E7-5E69-4513-92DC-5B3687D83825}"/>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6" name="Freeform: Shape 2175">
              <a:extLst>
                <a:ext uri="{FF2B5EF4-FFF2-40B4-BE49-F238E27FC236}">
                  <a16:creationId xmlns:a16="http://schemas.microsoft.com/office/drawing/2014/main" xmlns="" id="{0B22E0D7-4D3A-4170-9B48-77FB4C2C9CB8}"/>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7" name="Freeform: Shape 2176">
              <a:extLst>
                <a:ext uri="{FF2B5EF4-FFF2-40B4-BE49-F238E27FC236}">
                  <a16:creationId xmlns:a16="http://schemas.microsoft.com/office/drawing/2014/main" xmlns="" id="{11E7098B-C8C4-4FF6-985F-310BE3091B36}"/>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8" name="Freeform: Shape 2177">
              <a:extLst>
                <a:ext uri="{FF2B5EF4-FFF2-40B4-BE49-F238E27FC236}">
                  <a16:creationId xmlns:a16="http://schemas.microsoft.com/office/drawing/2014/main" xmlns="" id="{CDE6C9FF-9EA3-46C3-8F73-081D1A10BF45}"/>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79" name="Freeform: Shape 2178">
              <a:extLst>
                <a:ext uri="{FF2B5EF4-FFF2-40B4-BE49-F238E27FC236}">
                  <a16:creationId xmlns:a16="http://schemas.microsoft.com/office/drawing/2014/main" xmlns="" id="{C7746D68-49F3-4699-ABB0-2A09E7CA48ED}"/>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0" name="Freeform: Shape 2179">
              <a:extLst>
                <a:ext uri="{FF2B5EF4-FFF2-40B4-BE49-F238E27FC236}">
                  <a16:creationId xmlns:a16="http://schemas.microsoft.com/office/drawing/2014/main" xmlns="" id="{2A5E71F0-4B00-45A1-9EA0-83CC6AE0A967}"/>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1" name="Freeform: Shape 2180">
              <a:extLst>
                <a:ext uri="{FF2B5EF4-FFF2-40B4-BE49-F238E27FC236}">
                  <a16:creationId xmlns:a16="http://schemas.microsoft.com/office/drawing/2014/main" xmlns="" id="{9F7DB533-B6FC-4944-8FFE-16B9504273DE}"/>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2" name="Freeform: Shape 2181">
              <a:extLst>
                <a:ext uri="{FF2B5EF4-FFF2-40B4-BE49-F238E27FC236}">
                  <a16:creationId xmlns:a16="http://schemas.microsoft.com/office/drawing/2014/main" xmlns="" id="{6331F537-BF09-42D0-9431-AA5E23481E1F}"/>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3" name="Freeform: Shape 2182">
              <a:extLst>
                <a:ext uri="{FF2B5EF4-FFF2-40B4-BE49-F238E27FC236}">
                  <a16:creationId xmlns:a16="http://schemas.microsoft.com/office/drawing/2014/main" xmlns="" id="{A28D58E2-F677-4336-9FF6-F4F2F6876F54}"/>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4" name="Freeform: Shape 2183">
              <a:extLst>
                <a:ext uri="{FF2B5EF4-FFF2-40B4-BE49-F238E27FC236}">
                  <a16:creationId xmlns:a16="http://schemas.microsoft.com/office/drawing/2014/main" xmlns="" id="{114C90D4-8004-403F-8193-3896D8FC83C3}"/>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5" name="Freeform: Shape 2184">
              <a:extLst>
                <a:ext uri="{FF2B5EF4-FFF2-40B4-BE49-F238E27FC236}">
                  <a16:creationId xmlns:a16="http://schemas.microsoft.com/office/drawing/2014/main" xmlns="" id="{C900085B-B6BA-4C03-9F11-AC540936DFD5}"/>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6" name="Freeform: Shape 2185">
              <a:extLst>
                <a:ext uri="{FF2B5EF4-FFF2-40B4-BE49-F238E27FC236}">
                  <a16:creationId xmlns:a16="http://schemas.microsoft.com/office/drawing/2014/main" xmlns="" id="{33E70635-52CD-4408-BD1A-C071C1697267}"/>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7" name="Freeform: Shape 2186">
              <a:extLst>
                <a:ext uri="{FF2B5EF4-FFF2-40B4-BE49-F238E27FC236}">
                  <a16:creationId xmlns:a16="http://schemas.microsoft.com/office/drawing/2014/main" xmlns="" id="{3FA17009-0D43-4F99-9105-1F12B1EE53E6}"/>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8" name="Freeform: Shape 2187">
              <a:extLst>
                <a:ext uri="{FF2B5EF4-FFF2-40B4-BE49-F238E27FC236}">
                  <a16:creationId xmlns:a16="http://schemas.microsoft.com/office/drawing/2014/main" xmlns="" id="{1ABDC8C0-0351-486C-9D95-18EA2A86C7D6}"/>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89" name="Freeform: Shape 2188">
              <a:extLst>
                <a:ext uri="{FF2B5EF4-FFF2-40B4-BE49-F238E27FC236}">
                  <a16:creationId xmlns:a16="http://schemas.microsoft.com/office/drawing/2014/main" xmlns="" id="{A417915F-25D4-4226-90BB-05287717D5F9}"/>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0" name="Freeform: Shape 2189">
              <a:extLst>
                <a:ext uri="{FF2B5EF4-FFF2-40B4-BE49-F238E27FC236}">
                  <a16:creationId xmlns:a16="http://schemas.microsoft.com/office/drawing/2014/main" xmlns="" id="{48909859-6450-4B43-9D3C-FCCB441106E3}"/>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1" name="Freeform: Shape 2190">
              <a:extLst>
                <a:ext uri="{FF2B5EF4-FFF2-40B4-BE49-F238E27FC236}">
                  <a16:creationId xmlns:a16="http://schemas.microsoft.com/office/drawing/2014/main" xmlns="" id="{097A6F93-9C91-4C1E-BBCE-B293C894682D}"/>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2" name="Freeform: Shape 2191">
              <a:extLst>
                <a:ext uri="{FF2B5EF4-FFF2-40B4-BE49-F238E27FC236}">
                  <a16:creationId xmlns:a16="http://schemas.microsoft.com/office/drawing/2014/main" xmlns="" id="{1C3694DE-66AB-46B1-85D0-7E974F1D2295}"/>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3" name="Freeform: Shape 2192">
              <a:extLst>
                <a:ext uri="{FF2B5EF4-FFF2-40B4-BE49-F238E27FC236}">
                  <a16:creationId xmlns:a16="http://schemas.microsoft.com/office/drawing/2014/main" xmlns="" id="{AA277A43-A3AF-4AC1-B3FD-7148B029D901}"/>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4" name="Freeform: Shape 2193">
              <a:extLst>
                <a:ext uri="{FF2B5EF4-FFF2-40B4-BE49-F238E27FC236}">
                  <a16:creationId xmlns:a16="http://schemas.microsoft.com/office/drawing/2014/main" xmlns="" id="{2F737AEE-554E-4BBA-A0E7-C495084ED30E}"/>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5" name="Freeform: Shape 2194">
              <a:extLst>
                <a:ext uri="{FF2B5EF4-FFF2-40B4-BE49-F238E27FC236}">
                  <a16:creationId xmlns:a16="http://schemas.microsoft.com/office/drawing/2014/main" xmlns="" id="{D87AFC19-830B-45A7-8B73-0404FD43ADAD}"/>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6" name="Freeform: Shape 2195">
              <a:extLst>
                <a:ext uri="{FF2B5EF4-FFF2-40B4-BE49-F238E27FC236}">
                  <a16:creationId xmlns:a16="http://schemas.microsoft.com/office/drawing/2014/main" xmlns="" id="{1433AA9D-3953-4E8F-80F6-6D21E4A8D4DC}"/>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7" name="Freeform: Shape 2196">
              <a:extLst>
                <a:ext uri="{FF2B5EF4-FFF2-40B4-BE49-F238E27FC236}">
                  <a16:creationId xmlns:a16="http://schemas.microsoft.com/office/drawing/2014/main" xmlns="" id="{5B81A1D4-C78D-4AE3-A3BC-139A76D28177}"/>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8" name="Freeform: Shape 2197">
              <a:extLst>
                <a:ext uri="{FF2B5EF4-FFF2-40B4-BE49-F238E27FC236}">
                  <a16:creationId xmlns:a16="http://schemas.microsoft.com/office/drawing/2014/main" xmlns="" id="{F9FB1E6F-A2FF-4454-8F13-156ADFA0D9AE}"/>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199" name="Freeform: Shape 2198">
              <a:extLst>
                <a:ext uri="{FF2B5EF4-FFF2-40B4-BE49-F238E27FC236}">
                  <a16:creationId xmlns:a16="http://schemas.microsoft.com/office/drawing/2014/main" xmlns="" id="{5E0EED70-3113-4DF4-B7D0-9124B2C30E90}"/>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0" name="Freeform: Shape 2199">
              <a:extLst>
                <a:ext uri="{FF2B5EF4-FFF2-40B4-BE49-F238E27FC236}">
                  <a16:creationId xmlns:a16="http://schemas.microsoft.com/office/drawing/2014/main" xmlns="" id="{44E1436D-0BAF-4FC4-A1BE-9EB17018D827}"/>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1" name="Freeform: Shape 2200">
              <a:extLst>
                <a:ext uri="{FF2B5EF4-FFF2-40B4-BE49-F238E27FC236}">
                  <a16:creationId xmlns:a16="http://schemas.microsoft.com/office/drawing/2014/main" xmlns="" id="{078698E7-B950-4622-9018-068F08D7B159}"/>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2" name="Freeform: Shape 2201">
              <a:extLst>
                <a:ext uri="{FF2B5EF4-FFF2-40B4-BE49-F238E27FC236}">
                  <a16:creationId xmlns:a16="http://schemas.microsoft.com/office/drawing/2014/main" xmlns="" id="{78A00786-4E72-4A4C-BA0E-D5A04627545A}"/>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3" name="Freeform: Shape 2202">
              <a:extLst>
                <a:ext uri="{FF2B5EF4-FFF2-40B4-BE49-F238E27FC236}">
                  <a16:creationId xmlns:a16="http://schemas.microsoft.com/office/drawing/2014/main" xmlns="" id="{8212FB4F-A2A5-4665-976B-8C35FCB1AC2C}"/>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4" name="Freeform: Shape 2203">
              <a:extLst>
                <a:ext uri="{FF2B5EF4-FFF2-40B4-BE49-F238E27FC236}">
                  <a16:creationId xmlns:a16="http://schemas.microsoft.com/office/drawing/2014/main" xmlns="" id="{6F3AB717-5962-432D-A8BD-86040E9C0B66}"/>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5" name="Freeform: Shape 2204">
              <a:extLst>
                <a:ext uri="{FF2B5EF4-FFF2-40B4-BE49-F238E27FC236}">
                  <a16:creationId xmlns:a16="http://schemas.microsoft.com/office/drawing/2014/main" xmlns="" id="{75429C5E-D069-4555-A601-69E40BD6AB3B}"/>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6" name="Freeform: Shape 2205">
              <a:extLst>
                <a:ext uri="{FF2B5EF4-FFF2-40B4-BE49-F238E27FC236}">
                  <a16:creationId xmlns:a16="http://schemas.microsoft.com/office/drawing/2014/main" xmlns="" id="{D9DA6A9A-EC7B-4301-93A1-2053F42EF591}"/>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7" name="Freeform: Shape 2206">
              <a:extLst>
                <a:ext uri="{FF2B5EF4-FFF2-40B4-BE49-F238E27FC236}">
                  <a16:creationId xmlns:a16="http://schemas.microsoft.com/office/drawing/2014/main" xmlns="" id="{8B5902EB-48D3-4A2B-B20E-41E69A2A3AED}"/>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8" name="Freeform: Shape 2207">
              <a:extLst>
                <a:ext uri="{FF2B5EF4-FFF2-40B4-BE49-F238E27FC236}">
                  <a16:creationId xmlns:a16="http://schemas.microsoft.com/office/drawing/2014/main" xmlns="" id="{F7C3098B-38C1-4E35-B854-8FB7F15BC537}"/>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09" name="Freeform: Shape 2208">
              <a:extLst>
                <a:ext uri="{FF2B5EF4-FFF2-40B4-BE49-F238E27FC236}">
                  <a16:creationId xmlns:a16="http://schemas.microsoft.com/office/drawing/2014/main" xmlns="" id="{D35BEEBC-5F38-4AAD-B704-C311E8C1062F}"/>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0" name="Freeform: Shape 2209">
              <a:extLst>
                <a:ext uri="{FF2B5EF4-FFF2-40B4-BE49-F238E27FC236}">
                  <a16:creationId xmlns:a16="http://schemas.microsoft.com/office/drawing/2014/main" xmlns="" id="{095D942A-5992-4477-8132-CFC3E78CB05E}"/>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1" name="Freeform: Shape 2210">
              <a:extLst>
                <a:ext uri="{FF2B5EF4-FFF2-40B4-BE49-F238E27FC236}">
                  <a16:creationId xmlns:a16="http://schemas.microsoft.com/office/drawing/2014/main" xmlns="" id="{9B100F4C-2AF6-4E9C-8955-4EA250E5D7B2}"/>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2" name="Freeform: Shape 2211">
              <a:extLst>
                <a:ext uri="{FF2B5EF4-FFF2-40B4-BE49-F238E27FC236}">
                  <a16:creationId xmlns:a16="http://schemas.microsoft.com/office/drawing/2014/main" xmlns="" id="{A24C083B-B487-4785-A91C-6814E0207CA7}"/>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3" name="Freeform: Shape 2212">
              <a:extLst>
                <a:ext uri="{FF2B5EF4-FFF2-40B4-BE49-F238E27FC236}">
                  <a16:creationId xmlns:a16="http://schemas.microsoft.com/office/drawing/2014/main" xmlns="" id="{330F0060-F153-49D8-8118-AF75FAE7F132}"/>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4" name="Freeform: Shape 2213">
              <a:extLst>
                <a:ext uri="{FF2B5EF4-FFF2-40B4-BE49-F238E27FC236}">
                  <a16:creationId xmlns:a16="http://schemas.microsoft.com/office/drawing/2014/main" xmlns="" id="{1F2417B1-2CDF-4021-B6F8-67A14BB63C4C}"/>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5" name="Freeform: Shape 2214">
              <a:extLst>
                <a:ext uri="{FF2B5EF4-FFF2-40B4-BE49-F238E27FC236}">
                  <a16:creationId xmlns:a16="http://schemas.microsoft.com/office/drawing/2014/main" xmlns="" id="{1DF9558F-9487-49F3-893F-1A3EAEE574FB}"/>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6" name="Freeform: Shape 2215">
              <a:extLst>
                <a:ext uri="{FF2B5EF4-FFF2-40B4-BE49-F238E27FC236}">
                  <a16:creationId xmlns:a16="http://schemas.microsoft.com/office/drawing/2014/main" xmlns="" id="{504D248C-F5A8-4097-B221-84DDF92E15C8}"/>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7" name="Freeform: Shape 2216">
              <a:extLst>
                <a:ext uri="{FF2B5EF4-FFF2-40B4-BE49-F238E27FC236}">
                  <a16:creationId xmlns:a16="http://schemas.microsoft.com/office/drawing/2014/main" xmlns="" id="{E0EAE0C4-6021-4B1D-9490-8AFC81AE8342}"/>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8" name="Freeform: Shape 2217">
              <a:extLst>
                <a:ext uri="{FF2B5EF4-FFF2-40B4-BE49-F238E27FC236}">
                  <a16:creationId xmlns:a16="http://schemas.microsoft.com/office/drawing/2014/main" xmlns="" id="{FD9907ED-D59B-461C-9CD1-F33569163141}"/>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19" name="Freeform: Shape 2218">
              <a:extLst>
                <a:ext uri="{FF2B5EF4-FFF2-40B4-BE49-F238E27FC236}">
                  <a16:creationId xmlns:a16="http://schemas.microsoft.com/office/drawing/2014/main" xmlns="" id="{34ABE8D3-1CBA-43D9-9DAB-EE58D2DA907D}"/>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0" name="Freeform: Shape 2219">
              <a:extLst>
                <a:ext uri="{FF2B5EF4-FFF2-40B4-BE49-F238E27FC236}">
                  <a16:creationId xmlns:a16="http://schemas.microsoft.com/office/drawing/2014/main" xmlns="" id="{B82D96B4-F86B-477F-B928-FA478E67E86A}"/>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1" name="Freeform: Shape 2220">
              <a:extLst>
                <a:ext uri="{FF2B5EF4-FFF2-40B4-BE49-F238E27FC236}">
                  <a16:creationId xmlns:a16="http://schemas.microsoft.com/office/drawing/2014/main" xmlns="" id="{8AF48A3A-0E82-4A9F-9C01-ECC59162C800}"/>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2" name="Freeform: Shape 2221">
              <a:extLst>
                <a:ext uri="{FF2B5EF4-FFF2-40B4-BE49-F238E27FC236}">
                  <a16:creationId xmlns:a16="http://schemas.microsoft.com/office/drawing/2014/main" xmlns="" id="{69A3262B-8308-49F3-A16D-0E9AACCFDD18}"/>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3" name="Freeform: Shape 2222">
              <a:extLst>
                <a:ext uri="{FF2B5EF4-FFF2-40B4-BE49-F238E27FC236}">
                  <a16:creationId xmlns:a16="http://schemas.microsoft.com/office/drawing/2014/main" xmlns="" id="{8D5E8693-1435-46F3-B2E8-7DE781439FB4}"/>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4" name="Freeform: Shape 2223">
              <a:extLst>
                <a:ext uri="{FF2B5EF4-FFF2-40B4-BE49-F238E27FC236}">
                  <a16:creationId xmlns:a16="http://schemas.microsoft.com/office/drawing/2014/main" xmlns="" id="{9A208900-7808-4B28-A4F8-6807C12CB902}"/>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5" name="Freeform: Shape 2224">
              <a:extLst>
                <a:ext uri="{FF2B5EF4-FFF2-40B4-BE49-F238E27FC236}">
                  <a16:creationId xmlns:a16="http://schemas.microsoft.com/office/drawing/2014/main" xmlns="" id="{D8FADF47-194A-4B1D-B5D6-6932157FDDF0}"/>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6" name="Freeform: Shape 2225">
              <a:extLst>
                <a:ext uri="{FF2B5EF4-FFF2-40B4-BE49-F238E27FC236}">
                  <a16:creationId xmlns:a16="http://schemas.microsoft.com/office/drawing/2014/main" xmlns="" id="{D92938B3-BA17-42AA-9EF2-CF77C5A6EE87}"/>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7" name="Freeform: Shape 2226">
              <a:extLst>
                <a:ext uri="{FF2B5EF4-FFF2-40B4-BE49-F238E27FC236}">
                  <a16:creationId xmlns:a16="http://schemas.microsoft.com/office/drawing/2014/main" xmlns="" id="{0CDA9CCF-CA6A-4621-8E81-0E1A81D21A4D}"/>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8" name="Freeform: Shape 2227">
              <a:extLst>
                <a:ext uri="{FF2B5EF4-FFF2-40B4-BE49-F238E27FC236}">
                  <a16:creationId xmlns:a16="http://schemas.microsoft.com/office/drawing/2014/main" xmlns="" id="{5D2A4910-3734-45E1-9738-C5BC2F2AA4B3}"/>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29" name="Freeform: Shape 2228">
              <a:extLst>
                <a:ext uri="{FF2B5EF4-FFF2-40B4-BE49-F238E27FC236}">
                  <a16:creationId xmlns:a16="http://schemas.microsoft.com/office/drawing/2014/main" xmlns="" id="{2CA7FA18-910E-44C1-8A61-7923B5C98823}"/>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0" name="Freeform: Shape 2229">
              <a:extLst>
                <a:ext uri="{FF2B5EF4-FFF2-40B4-BE49-F238E27FC236}">
                  <a16:creationId xmlns:a16="http://schemas.microsoft.com/office/drawing/2014/main" xmlns="" id="{7A5CBA70-DD4E-4227-83F6-1EB97F0CF6FF}"/>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1" name="Freeform: Shape 2230">
              <a:extLst>
                <a:ext uri="{FF2B5EF4-FFF2-40B4-BE49-F238E27FC236}">
                  <a16:creationId xmlns:a16="http://schemas.microsoft.com/office/drawing/2014/main" xmlns="" id="{5A624CDF-42FD-48B2-A36F-54A1219E83FE}"/>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2" name="Freeform: Shape 2231">
              <a:extLst>
                <a:ext uri="{FF2B5EF4-FFF2-40B4-BE49-F238E27FC236}">
                  <a16:creationId xmlns:a16="http://schemas.microsoft.com/office/drawing/2014/main" xmlns="" id="{B0D9C6FE-A12F-4DE6-83A4-35D2D1AA8662}"/>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3" name="Freeform: Shape 2232">
              <a:extLst>
                <a:ext uri="{FF2B5EF4-FFF2-40B4-BE49-F238E27FC236}">
                  <a16:creationId xmlns:a16="http://schemas.microsoft.com/office/drawing/2014/main" xmlns="" id="{4AF1B821-BE12-4B3F-ACCF-A704C2895482}"/>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4" name="Freeform: Shape 2233">
              <a:extLst>
                <a:ext uri="{FF2B5EF4-FFF2-40B4-BE49-F238E27FC236}">
                  <a16:creationId xmlns:a16="http://schemas.microsoft.com/office/drawing/2014/main" xmlns="" id="{BCB5DB25-59CF-4A8E-8E48-6DF5F8E26EA9}"/>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5" name="Freeform: Shape 2234">
              <a:extLst>
                <a:ext uri="{FF2B5EF4-FFF2-40B4-BE49-F238E27FC236}">
                  <a16:creationId xmlns:a16="http://schemas.microsoft.com/office/drawing/2014/main" xmlns="" id="{D399F02B-DDDF-46AC-A806-3DFB70F6FB2A}"/>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6" name="Freeform: Shape 2235">
              <a:extLst>
                <a:ext uri="{FF2B5EF4-FFF2-40B4-BE49-F238E27FC236}">
                  <a16:creationId xmlns:a16="http://schemas.microsoft.com/office/drawing/2014/main" xmlns="" id="{BA609092-BAE4-423B-8621-98737CD7A5AE}"/>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7" name="Freeform: Shape 2236">
              <a:extLst>
                <a:ext uri="{FF2B5EF4-FFF2-40B4-BE49-F238E27FC236}">
                  <a16:creationId xmlns:a16="http://schemas.microsoft.com/office/drawing/2014/main" xmlns="" id="{6F02441B-2D62-4F8D-A1F7-2014BCC7CB3D}"/>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8" name="Freeform: Shape 2237">
              <a:extLst>
                <a:ext uri="{FF2B5EF4-FFF2-40B4-BE49-F238E27FC236}">
                  <a16:creationId xmlns:a16="http://schemas.microsoft.com/office/drawing/2014/main" xmlns="" id="{39BE33A8-E716-4717-B937-E753BB633EF7}"/>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39" name="Freeform: Shape 2238">
              <a:extLst>
                <a:ext uri="{FF2B5EF4-FFF2-40B4-BE49-F238E27FC236}">
                  <a16:creationId xmlns:a16="http://schemas.microsoft.com/office/drawing/2014/main" xmlns="" id="{2839B2BD-366A-4DD9-AD0C-D07D210EB59F}"/>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0" name="Freeform: Shape 2239">
              <a:extLst>
                <a:ext uri="{FF2B5EF4-FFF2-40B4-BE49-F238E27FC236}">
                  <a16:creationId xmlns:a16="http://schemas.microsoft.com/office/drawing/2014/main" xmlns="" id="{B5AD5704-D33A-416D-8F8F-617D1029AE2C}"/>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1" name="Freeform: Shape 2240">
              <a:extLst>
                <a:ext uri="{FF2B5EF4-FFF2-40B4-BE49-F238E27FC236}">
                  <a16:creationId xmlns:a16="http://schemas.microsoft.com/office/drawing/2014/main" xmlns="" id="{B893E5B3-3E15-4B82-B23C-5ABAF9B8BF59}"/>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2" name="Freeform: Shape 2241">
              <a:extLst>
                <a:ext uri="{FF2B5EF4-FFF2-40B4-BE49-F238E27FC236}">
                  <a16:creationId xmlns:a16="http://schemas.microsoft.com/office/drawing/2014/main" xmlns="" id="{5AFF088A-59BF-412B-A3F8-8FB0A25AA84F}"/>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3" name="Freeform: Shape 2242">
              <a:extLst>
                <a:ext uri="{FF2B5EF4-FFF2-40B4-BE49-F238E27FC236}">
                  <a16:creationId xmlns:a16="http://schemas.microsoft.com/office/drawing/2014/main" xmlns="" id="{3B818A0F-907B-49B0-A35A-7C9938142D4B}"/>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4" name="Freeform: Shape 2243">
              <a:extLst>
                <a:ext uri="{FF2B5EF4-FFF2-40B4-BE49-F238E27FC236}">
                  <a16:creationId xmlns:a16="http://schemas.microsoft.com/office/drawing/2014/main" xmlns="" id="{A0990DEF-3347-41AB-90A2-87583B1BADDD}"/>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5" name="Freeform: Shape 2244">
              <a:extLst>
                <a:ext uri="{FF2B5EF4-FFF2-40B4-BE49-F238E27FC236}">
                  <a16:creationId xmlns:a16="http://schemas.microsoft.com/office/drawing/2014/main" xmlns="" id="{5D608651-B165-491B-AC77-5598634FFC48}"/>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6" name="Freeform: Shape 2245">
              <a:extLst>
                <a:ext uri="{FF2B5EF4-FFF2-40B4-BE49-F238E27FC236}">
                  <a16:creationId xmlns:a16="http://schemas.microsoft.com/office/drawing/2014/main" xmlns="" id="{DDFBB204-C564-4F0B-9A57-8E3C651F1773}"/>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7" name="Freeform: Shape 2246">
              <a:extLst>
                <a:ext uri="{FF2B5EF4-FFF2-40B4-BE49-F238E27FC236}">
                  <a16:creationId xmlns:a16="http://schemas.microsoft.com/office/drawing/2014/main" xmlns="" id="{84701031-60D5-4CDD-A4AA-5D012B76DC1A}"/>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8" name="Freeform: Shape 2247">
              <a:extLst>
                <a:ext uri="{FF2B5EF4-FFF2-40B4-BE49-F238E27FC236}">
                  <a16:creationId xmlns:a16="http://schemas.microsoft.com/office/drawing/2014/main" xmlns="" id="{A9D4AE97-CA19-4448-970C-833832AB786C}"/>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49" name="Freeform: Shape 2248">
              <a:extLst>
                <a:ext uri="{FF2B5EF4-FFF2-40B4-BE49-F238E27FC236}">
                  <a16:creationId xmlns:a16="http://schemas.microsoft.com/office/drawing/2014/main" xmlns="" id="{FB66C325-05DB-4AB7-9AB9-67FCA7E64075}"/>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0" name="Freeform: Shape 2249">
              <a:extLst>
                <a:ext uri="{FF2B5EF4-FFF2-40B4-BE49-F238E27FC236}">
                  <a16:creationId xmlns:a16="http://schemas.microsoft.com/office/drawing/2014/main" xmlns="" id="{DCC0E488-0C4C-4284-8821-EE5AD22636B7}"/>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1" name="Freeform: Shape 2250">
              <a:extLst>
                <a:ext uri="{FF2B5EF4-FFF2-40B4-BE49-F238E27FC236}">
                  <a16:creationId xmlns:a16="http://schemas.microsoft.com/office/drawing/2014/main" xmlns="" id="{B39D1E67-6166-460F-BB0D-1F182BDD22B0}"/>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2" name="Freeform: Shape 2251">
              <a:extLst>
                <a:ext uri="{FF2B5EF4-FFF2-40B4-BE49-F238E27FC236}">
                  <a16:creationId xmlns:a16="http://schemas.microsoft.com/office/drawing/2014/main" xmlns="" id="{8C3E9F34-7884-40B8-AAE4-813111DDCBDB}"/>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3" name="Freeform: Shape 2252">
              <a:extLst>
                <a:ext uri="{FF2B5EF4-FFF2-40B4-BE49-F238E27FC236}">
                  <a16:creationId xmlns:a16="http://schemas.microsoft.com/office/drawing/2014/main" xmlns="" id="{22907A6F-9FC4-4705-B03A-BF2DDDACCFD2}"/>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4" name="Freeform: Shape 2253">
              <a:extLst>
                <a:ext uri="{FF2B5EF4-FFF2-40B4-BE49-F238E27FC236}">
                  <a16:creationId xmlns:a16="http://schemas.microsoft.com/office/drawing/2014/main" xmlns="" id="{A122271A-7653-4425-BF0E-C189D734148F}"/>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5" name="Freeform: Shape 2254">
              <a:extLst>
                <a:ext uri="{FF2B5EF4-FFF2-40B4-BE49-F238E27FC236}">
                  <a16:creationId xmlns:a16="http://schemas.microsoft.com/office/drawing/2014/main" xmlns="" id="{DF14DB69-9A21-402F-969B-021074D7776D}"/>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6" name="Freeform: Shape 2255">
              <a:extLst>
                <a:ext uri="{FF2B5EF4-FFF2-40B4-BE49-F238E27FC236}">
                  <a16:creationId xmlns:a16="http://schemas.microsoft.com/office/drawing/2014/main" xmlns="" id="{548C60D1-DC3E-4D94-950C-22F39242AC8C}"/>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7" name="Freeform: Shape 2256">
              <a:extLst>
                <a:ext uri="{FF2B5EF4-FFF2-40B4-BE49-F238E27FC236}">
                  <a16:creationId xmlns:a16="http://schemas.microsoft.com/office/drawing/2014/main" xmlns="" id="{414CEB02-2703-4562-AC89-7803D99E4472}"/>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8" name="Freeform: Shape 2257">
              <a:extLst>
                <a:ext uri="{FF2B5EF4-FFF2-40B4-BE49-F238E27FC236}">
                  <a16:creationId xmlns:a16="http://schemas.microsoft.com/office/drawing/2014/main" xmlns="" id="{4AACAF02-AB93-42AC-8BF9-C8A45C4166D4}"/>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59" name="Freeform: Shape 2258">
              <a:extLst>
                <a:ext uri="{FF2B5EF4-FFF2-40B4-BE49-F238E27FC236}">
                  <a16:creationId xmlns:a16="http://schemas.microsoft.com/office/drawing/2014/main" xmlns="" id="{6FF19572-08D1-4909-B19E-D827DBB0FC88}"/>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0" name="Freeform: Shape 2259">
              <a:extLst>
                <a:ext uri="{FF2B5EF4-FFF2-40B4-BE49-F238E27FC236}">
                  <a16:creationId xmlns:a16="http://schemas.microsoft.com/office/drawing/2014/main" xmlns="" id="{50122CEC-6BF9-4694-AE6C-F28404FE4881}"/>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1" name="Freeform: Shape 2260">
              <a:extLst>
                <a:ext uri="{FF2B5EF4-FFF2-40B4-BE49-F238E27FC236}">
                  <a16:creationId xmlns:a16="http://schemas.microsoft.com/office/drawing/2014/main" xmlns="" id="{403114AD-9D9B-416A-B988-969301C297C7}"/>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2" name="Freeform: Shape 2261">
              <a:extLst>
                <a:ext uri="{FF2B5EF4-FFF2-40B4-BE49-F238E27FC236}">
                  <a16:creationId xmlns:a16="http://schemas.microsoft.com/office/drawing/2014/main" xmlns="" id="{B3AA91F3-9754-4341-A00F-53541444B72F}"/>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3" name="Freeform: Shape 2262">
              <a:extLst>
                <a:ext uri="{FF2B5EF4-FFF2-40B4-BE49-F238E27FC236}">
                  <a16:creationId xmlns:a16="http://schemas.microsoft.com/office/drawing/2014/main" xmlns="" id="{889A3312-0FA8-475B-B38C-46C53A714D7C}"/>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4" name="Freeform: Shape 2263">
              <a:extLst>
                <a:ext uri="{FF2B5EF4-FFF2-40B4-BE49-F238E27FC236}">
                  <a16:creationId xmlns:a16="http://schemas.microsoft.com/office/drawing/2014/main" xmlns="" id="{20453D2D-583B-412C-9F1F-2724FDCB6D76}"/>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5" name="Freeform: Shape 2264">
              <a:extLst>
                <a:ext uri="{FF2B5EF4-FFF2-40B4-BE49-F238E27FC236}">
                  <a16:creationId xmlns:a16="http://schemas.microsoft.com/office/drawing/2014/main" xmlns="" id="{66B70263-8A73-400A-B86A-73BC66AAECE0}"/>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6" name="Freeform: Shape 2265">
              <a:extLst>
                <a:ext uri="{FF2B5EF4-FFF2-40B4-BE49-F238E27FC236}">
                  <a16:creationId xmlns:a16="http://schemas.microsoft.com/office/drawing/2014/main" xmlns="" id="{76D4F3D7-AC4A-46E7-9BD4-62E0B893C35A}"/>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7" name="Freeform: Shape 2266">
              <a:extLst>
                <a:ext uri="{FF2B5EF4-FFF2-40B4-BE49-F238E27FC236}">
                  <a16:creationId xmlns:a16="http://schemas.microsoft.com/office/drawing/2014/main" xmlns="" id="{82EFF06F-E068-4F59-9680-4E0C6DB3B078}"/>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8" name="Freeform: Shape 2267">
              <a:extLst>
                <a:ext uri="{FF2B5EF4-FFF2-40B4-BE49-F238E27FC236}">
                  <a16:creationId xmlns:a16="http://schemas.microsoft.com/office/drawing/2014/main" xmlns="" id="{EE3842CF-AE89-4405-A2CA-6993B5DDF429}"/>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69" name="Freeform: Shape 2268">
              <a:extLst>
                <a:ext uri="{FF2B5EF4-FFF2-40B4-BE49-F238E27FC236}">
                  <a16:creationId xmlns:a16="http://schemas.microsoft.com/office/drawing/2014/main" xmlns="" id="{95DA1C9D-69C7-4D2C-994A-615AE681E790}"/>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0" name="Freeform: Shape 2269">
              <a:extLst>
                <a:ext uri="{FF2B5EF4-FFF2-40B4-BE49-F238E27FC236}">
                  <a16:creationId xmlns:a16="http://schemas.microsoft.com/office/drawing/2014/main" xmlns="" id="{69863DF1-2FF4-404E-B3FE-3D6054BBB237}"/>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1" name="Freeform: Shape 2270">
              <a:extLst>
                <a:ext uri="{FF2B5EF4-FFF2-40B4-BE49-F238E27FC236}">
                  <a16:creationId xmlns:a16="http://schemas.microsoft.com/office/drawing/2014/main" xmlns="" id="{5FEB70D0-EA92-4E32-805D-3E09B695BF44}"/>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272" name="Group 2271">
            <a:extLst>
              <a:ext uri="{FF2B5EF4-FFF2-40B4-BE49-F238E27FC236}">
                <a16:creationId xmlns:a16="http://schemas.microsoft.com/office/drawing/2014/main" xmlns="" id="{B0F73E45-ACE3-466E-B73A-1E4D765E5AC9}"/>
              </a:ext>
            </a:extLst>
          </p:cNvPr>
          <p:cNvGrpSpPr/>
          <p:nvPr/>
        </p:nvGrpSpPr>
        <p:grpSpPr>
          <a:xfrm flipH="1">
            <a:off x="7567482" y="768425"/>
            <a:ext cx="270931" cy="344010"/>
            <a:chOff x="6843236" y="157160"/>
            <a:chExt cx="947072" cy="1202528"/>
          </a:xfrm>
        </p:grpSpPr>
        <p:sp>
          <p:nvSpPr>
            <p:cNvPr id="2273" name="Freeform: Shape 2272">
              <a:extLst>
                <a:ext uri="{FF2B5EF4-FFF2-40B4-BE49-F238E27FC236}">
                  <a16:creationId xmlns:a16="http://schemas.microsoft.com/office/drawing/2014/main" xmlns="" id="{026E0A33-E499-4809-8347-7CB5EC3DB68F}"/>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4" name="Freeform: Shape 2273">
              <a:extLst>
                <a:ext uri="{FF2B5EF4-FFF2-40B4-BE49-F238E27FC236}">
                  <a16:creationId xmlns:a16="http://schemas.microsoft.com/office/drawing/2014/main" xmlns="" id="{2E48A333-A561-45A3-A141-7FBF3A5B44FF}"/>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5" name="Freeform: Shape 2274">
              <a:extLst>
                <a:ext uri="{FF2B5EF4-FFF2-40B4-BE49-F238E27FC236}">
                  <a16:creationId xmlns:a16="http://schemas.microsoft.com/office/drawing/2014/main" xmlns="" id="{C4F8CC5F-7D0B-4BF5-A130-2EBC8A8B5516}"/>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6" name="Freeform: Shape 2275">
              <a:extLst>
                <a:ext uri="{FF2B5EF4-FFF2-40B4-BE49-F238E27FC236}">
                  <a16:creationId xmlns:a16="http://schemas.microsoft.com/office/drawing/2014/main" xmlns="" id="{F838E83A-AFDA-4690-915A-07E6B1A77F4E}"/>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7" name="Freeform: Shape 2276">
              <a:extLst>
                <a:ext uri="{FF2B5EF4-FFF2-40B4-BE49-F238E27FC236}">
                  <a16:creationId xmlns:a16="http://schemas.microsoft.com/office/drawing/2014/main" xmlns="" id="{5976E00D-8E31-413B-85FB-0027092E9B5C}"/>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8" name="Freeform: Shape 2277">
              <a:extLst>
                <a:ext uri="{FF2B5EF4-FFF2-40B4-BE49-F238E27FC236}">
                  <a16:creationId xmlns:a16="http://schemas.microsoft.com/office/drawing/2014/main" xmlns="" id="{3EDB34AE-2C3D-4212-BADD-5822F9EAF1B6}"/>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79" name="Freeform: Shape 2278">
              <a:extLst>
                <a:ext uri="{FF2B5EF4-FFF2-40B4-BE49-F238E27FC236}">
                  <a16:creationId xmlns:a16="http://schemas.microsoft.com/office/drawing/2014/main" xmlns="" id="{F2A46293-8F36-4789-9E1C-93E47E44899A}"/>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0" name="Freeform: Shape 2279">
              <a:extLst>
                <a:ext uri="{FF2B5EF4-FFF2-40B4-BE49-F238E27FC236}">
                  <a16:creationId xmlns:a16="http://schemas.microsoft.com/office/drawing/2014/main" xmlns="" id="{66C63BCF-5E8B-418A-BF72-AE505A8D54C6}"/>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1" name="Freeform: Shape 2280">
              <a:extLst>
                <a:ext uri="{FF2B5EF4-FFF2-40B4-BE49-F238E27FC236}">
                  <a16:creationId xmlns:a16="http://schemas.microsoft.com/office/drawing/2014/main" xmlns="" id="{0E622CDB-52AE-4781-A509-CF428A58D8A0}"/>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2" name="Freeform: Shape 2281">
              <a:extLst>
                <a:ext uri="{FF2B5EF4-FFF2-40B4-BE49-F238E27FC236}">
                  <a16:creationId xmlns:a16="http://schemas.microsoft.com/office/drawing/2014/main" xmlns="" id="{8F3037C7-026B-4D58-85BC-41CC8D3968A2}"/>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3" name="Freeform: Shape 2282">
              <a:extLst>
                <a:ext uri="{FF2B5EF4-FFF2-40B4-BE49-F238E27FC236}">
                  <a16:creationId xmlns:a16="http://schemas.microsoft.com/office/drawing/2014/main" xmlns="" id="{EA0EEB2A-DAD0-4BE1-B310-7A3B624FD77E}"/>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4" name="Freeform: Shape 2283">
              <a:extLst>
                <a:ext uri="{FF2B5EF4-FFF2-40B4-BE49-F238E27FC236}">
                  <a16:creationId xmlns:a16="http://schemas.microsoft.com/office/drawing/2014/main" xmlns="" id="{CFB1219B-1D1F-4208-B968-159920122FA4}"/>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5" name="Freeform: Shape 2284">
              <a:extLst>
                <a:ext uri="{FF2B5EF4-FFF2-40B4-BE49-F238E27FC236}">
                  <a16:creationId xmlns:a16="http://schemas.microsoft.com/office/drawing/2014/main" xmlns="" id="{95F76666-C6DA-414A-81F4-CEB21169FB68}"/>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6" name="Freeform: Shape 2285">
              <a:extLst>
                <a:ext uri="{FF2B5EF4-FFF2-40B4-BE49-F238E27FC236}">
                  <a16:creationId xmlns:a16="http://schemas.microsoft.com/office/drawing/2014/main" xmlns="" id="{2275C431-0D26-43B4-8021-3C369567AE50}"/>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7" name="Freeform: Shape 2286">
              <a:extLst>
                <a:ext uri="{FF2B5EF4-FFF2-40B4-BE49-F238E27FC236}">
                  <a16:creationId xmlns:a16="http://schemas.microsoft.com/office/drawing/2014/main" xmlns="" id="{078FC33B-44B3-4870-A6F7-0C57B88562B5}"/>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8" name="Freeform: Shape 2287">
              <a:extLst>
                <a:ext uri="{FF2B5EF4-FFF2-40B4-BE49-F238E27FC236}">
                  <a16:creationId xmlns:a16="http://schemas.microsoft.com/office/drawing/2014/main" xmlns="" id="{9141BCA1-5852-4A39-86CB-A689434F38D0}"/>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89" name="Freeform: Shape 2288">
              <a:extLst>
                <a:ext uri="{FF2B5EF4-FFF2-40B4-BE49-F238E27FC236}">
                  <a16:creationId xmlns:a16="http://schemas.microsoft.com/office/drawing/2014/main" xmlns="" id="{36CFEDFB-8B3C-451D-A48D-1C6DAC5689E8}"/>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0" name="Freeform: Shape 2289">
              <a:extLst>
                <a:ext uri="{FF2B5EF4-FFF2-40B4-BE49-F238E27FC236}">
                  <a16:creationId xmlns:a16="http://schemas.microsoft.com/office/drawing/2014/main" xmlns="" id="{88053964-9578-496F-ADB5-3520BD5F3347}"/>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1" name="Freeform: Shape 2290">
              <a:extLst>
                <a:ext uri="{FF2B5EF4-FFF2-40B4-BE49-F238E27FC236}">
                  <a16:creationId xmlns:a16="http://schemas.microsoft.com/office/drawing/2014/main" xmlns="" id="{3B9C92F6-8AD1-40AE-AFA4-C676592F0556}"/>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2" name="Freeform: Shape 2291">
              <a:extLst>
                <a:ext uri="{FF2B5EF4-FFF2-40B4-BE49-F238E27FC236}">
                  <a16:creationId xmlns:a16="http://schemas.microsoft.com/office/drawing/2014/main" xmlns="" id="{E3E5FFEA-F0BF-4BA2-8637-46FCCC65EF7D}"/>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3" name="Freeform: Shape 2292">
              <a:extLst>
                <a:ext uri="{FF2B5EF4-FFF2-40B4-BE49-F238E27FC236}">
                  <a16:creationId xmlns:a16="http://schemas.microsoft.com/office/drawing/2014/main" xmlns="" id="{A000FF2F-4D9D-4723-BC6B-27D669D139DB}"/>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4" name="Freeform: Shape 2293">
              <a:extLst>
                <a:ext uri="{FF2B5EF4-FFF2-40B4-BE49-F238E27FC236}">
                  <a16:creationId xmlns:a16="http://schemas.microsoft.com/office/drawing/2014/main" xmlns="" id="{83515A10-9670-45C0-9BE2-870E5C7F04A3}"/>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5" name="Freeform: Shape 2294">
              <a:extLst>
                <a:ext uri="{FF2B5EF4-FFF2-40B4-BE49-F238E27FC236}">
                  <a16:creationId xmlns:a16="http://schemas.microsoft.com/office/drawing/2014/main" xmlns="" id="{1D0F05BC-8A72-4ECA-8CD5-2AD8BAC7B5A9}"/>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6" name="Freeform: Shape 2295">
              <a:extLst>
                <a:ext uri="{FF2B5EF4-FFF2-40B4-BE49-F238E27FC236}">
                  <a16:creationId xmlns:a16="http://schemas.microsoft.com/office/drawing/2014/main" xmlns="" id="{C21F2064-F075-4765-BA8A-C714AD652136}"/>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7" name="Freeform: Shape 2296">
              <a:extLst>
                <a:ext uri="{FF2B5EF4-FFF2-40B4-BE49-F238E27FC236}">
                  <a16:creationId xmlns:a16="http://schemas.microsoft.com/office/drawing/2014/main" xmlns="" id="{85A8FD9C-0806-4C3F-8E85-5BEA901A07CD}"/>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8" name="Freeform: Shape 2297">
              <a:extLst>
                <a:ext uri="{FF2B5EF4-FFF2-40B4-BE49-F238E27FC236}">
                  <a16:creationId xmlns:a16="http://schemas.microsoft.com/office/drawing/2014/main" xmlns="" id="{169FAEF8-E0A8-4F48-87E1-47160254BC5A}"/>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299" name="Freeform: Shape 2298">
              <a:extLst>
                <a:ext uri="{FF2B5EF4-FFF2-40B4-BE49-F238E27FC236}">
                  <a16:creationId xmlns:a16="http://schemas.microsoft.com/office/drawing/2014/main" xmlns="" id="{E490ED4B-9116-4ACE-9DC9-67BCC577B349}"/>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0" name="Freeform: Shape 2299">
              <a:extLst>
                <a:ext uri="{FF2B5EF4-FFF2-40B4-BE49-F238E27FC236}">
                  <a16:creationId xmlns:a16="http://schemas.microsoft.com/office/drawing/2014/main" xmlns="" id="{AF016121-BD40-413A-A08C-B1E935C32BCE}"/>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1" name="Freeform: Shape 2300">
              <a:extLst>
                <a:ext uri="{FF2B5EF4-FFF2-40B4-BE49-F238E27FC236}">
                  <a16:creationId xmlns:a16="http://schemas.microsoft.com/office/drawing/2014/main" xmlns="" id="{F1058847-F652-49D2-B654-8C909434593D}"/>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2" name="Freeform: Shape 2301">
              <a:extLst>
                <a:ext uri="{FF2B5EF4-FFF2-40B4-BE49-F238E27FC236}">
                  <a16:creationId xmlns:a16="http://schemas.microsoft.com/office/drawing/2014/main" xmlns="" id="{2A7766A7-D0B3-457C-8E27-3E5D44564F9C}"/>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3" name="Freeform: Shape 2302">
              <a:extLst>
                <a:ext uri="{FF2B5EF4-FFF2-40B4-BE49-F238E27FC236}">
                  <a16:creationId xmlns:a16="http://schemas.microsoft.com/office/drawing/2014/main" xmlns="" id="{78287DB3-CF3E-45A8-9BCD-2AAAD1A33A13}"/>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4" name="Freeform: Shape 2303">
              <a:extLst>
                <a:ext uri="{FF2B5EF4-FFF2-40B4-BE49-F238E27FC236}">
                  <a16:creationId xmlns:a16="http://schemas.microsoft.com/office/drawing/2014/main" xmlns="" id="{84B44BD6-D005-4298-8D2B-71E8D1411004}"/>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5" name="Freeform: Shape 2304">
              <a:extLst>
                <a:ext uri="{FF2B5EF4-FFF2-40B4-BE49-F238E27FC236}">
                  <a16:creationId xmlns:a16="http://schemas.microsoft.com/office/drawing/2014/main" xmlns="" id="{E59AB8AF-5573-433C-B7D2-C9192408D2B8}"/>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6" name="Freeform: Shape 2305">
              <a:extLst>
                <a:ext uri="{FF2B5EF4-FFF2-40B4-BE49-F238E27FC236}">
                  <a16:creationId xmlns:a16="http://schemas.microsoft.com/office/drawing/2014/main" xmlns="" id="{3868A994-A3F9-4DAA-B44A-E396008CC870}"/>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7" name="Freeform: Shape 2306">
              <a:extLst>
                <a:ext uri="{FF2B5EF4-FFF2-40B4-BE49-F238E27FC236}">
                  <a16:creationId xmlns:a16="http://schemas.microsoft.com/office/drawing/2014/main" xmlns="" id="{2AC3D102-D222-4455-BC57-055760E283EF}"/>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8" name="Freeform: Shape 2307">
              <a:extLst>
                <a:ext uri="{FF2B5EF4-FFF2-40B4-BE49-F238E27FC236}">
                  <a16:creationId xmlns:a16="http://schemas.microsoft.com/office/drawing/2014/main" xmlns="" id="{1799AB6D-9C4F-4CF5-AC6A-B7A55551A6A9}"/>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09" name="Freeform: Shape 2308">
              <a:extLst>
                <a:ext uri="{FF2B5EF4-FFF2-40B4-BE49-F238E27FC236}">
                  <a16:creationId xmlns:a16="http://schemas.microsoft.com/office/drawing/2014/main" xmlns="" id="{AB04FD7C-BD92-47DB-9EAD-536226FE45A7}"/>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0" name="Freeform: Shape 2309">
              <a:extLst>
                <a:ext uri="{FF2B5EF4-FFF2-40B4-BE49-F238E27FC236}">
                  <a16:creationId xmlns:a16="http://schemas.microsoft.com/office/drawing/2014/main" xmlns="" id="{70EC9824-8A8E-4DF2-8207-FA6C49BFF252}"/>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1" name="Freeform: Shape 2310">
              <a:extLst>
                <a:ext uri="{FF2B5EF4-FFF2-40B4-BE49-F238E27FC236}">
                  <a16:creationId xmlns:a16="http://schemas.microsoft.com/office/drawing/2014/main" xmlns="" id="{7A4C022A-4592-4F2B-8715-EA3E781E7C76}"/>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2" name="Freeform: Shape 2311">
              <a:extLst>
                <a:ext uri="{FF2B5EF4-FFF2-40B4-BE49-F238E27FC236}">
                  <a16:creationId xmlns:a16="http://schemas.microsoft.com/office/drawing/2014/main" xmlns="" id="{048210A4-849E-4126-9091-C8D0AC5EE5DD}"/>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3" name="Freeform: Shape 2312">
              <a:extLst>
                <a:ext uri="{FF2B5EF4-FFF2-40B4-BE49-F238E27FC236}">
                  <a16:creationId xmlns:a16="http://schemas.microsoft.com/office/drawing/2014/main" xmlns="" id="{CAA36865-EA11-4E99-A102-FF8B44D42BC3}"/>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4" name="Freeform: Shape 2313">
              <a:extLst>
                <a:ext uri="{FF2B5EF4-FFF2-40B4-BE49-F238E27FC236}">
                  <a16:creationId xmlns:a16="http://schemas.microsoft.com/office/drawing/2014/main" xmlns="" id="{A99851FE-F4E8-4274-9FEB-37738F534D67}"/>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5" name="Freeform: Shape 2314">
              <a:extLst>
                <a:ext uri="{FF2B5EF4-FFF2-40B4-BE49-F238E27FC236}">
                  <a16:creationId xmlns:a16="http://schemas.microsoft.com/office/drawing/2014/main" xmlns="" id="{51FE15C1-757E-4ABD-A584-162DA4AA7662}"/>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6" name="Freeform: Shape 2315">
              <a:extLst>
                <a:ext uri="{FF2B5EF4-FFF2-40B4-BE49-F238E27FC236}">
                  <a16:creationId xmlns:a16="http://schemas.microsoft.com/office/drawing/2014/main" xmlns="" id="{64CB6268-0A43-4F8C-BD99-7997E732FCF1}"/>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7" name="Freeform: Shape 2316">
              <a:extLst>
                <a:ext uri="{FF2B5EF4-FFF2-40B4-BE49-F238E27FC236}">
                  <a16:creationId xmlns:a16="http://schemas.microsoft.com/office/drawing/2014/main" xmlns="" id="{71C2FF43-3EAD-4C3C-86B0-74B3C25C6E7C}"/>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8" name="Freeform: Shape 2317">
              <a:extLst>
                <a:ext uri="{FF2B5EF4-FFF2-40B4-BE49-F238E27FC236}">
                  <a16:creationId xmlns:a16="http://schemas.microsoft.com/office/drawing/2014/main" xmlns="" id="{42B43D63-6BBD-4BC7-8EB3-0464091B68AC}"/>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19" name="Freeform: Shape 2318">
              <a:extLst>
                <a:ext uri="{FF2B5EF4-FFF2-40B4-BE49-F238E27FC236}">
                  <a16:creationId xmlns:a16="http://schemas.microsoft.com/office/drawing/2014/main" xmlns="" id="{E649EABB-157B-4CDA-A605-ABC4E2BC7866}"/>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0" name="Freeform: Shape 2319">
              <a:extLst>
                <a:ext uri="{FF2B5EF4-FFF2-40B4-BE49-F238E27FC236}">
                  <a16:creationId xmlns:a16="http://schemas.microsoft.com/office/drawing/2014/main" xmlns="" id="{579DE819-B379-4E98-915F-5E04BA8F64FD}"/>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1" name="Freeform: Shape 2320">
              <a:extLst>
                <a:ext uri="{FF2B5EF4-FFF2-40B4-BE49-F238E27FC236}">
                  <a16:creationId xmlns:a16="http://schemas.microsoft.com/office/drawing/2014/main" xmlns="" id="{DC339CDC-4795-4951-884A-2DA48462FACC}"/>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2" name="Freeform: Shape 2321">
              <a:extLst>
                <a:ext uri="{FF2B5EF4-FFF2-40B4-BE49-F238E27FC236}">
                  <a16:creationId xmlns:a16="http://schemas.microsoft.com/office/drawing/2014/main" xmlns="" id="{EC97B217-A846-476C-99AC-60C1FC20239B}"/>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3" name="Freeform: Shape 2322">
              <a:extLst>
                <a:ext uri="{FF2B5EF4-FFF2-40B4-BE49-F238E27FC236}">
                  <a16:creationId xmlns:a16="http://schemas.microsoft.com/office/drawing/2014/main" xmlns="" id="{D1BA1DEB-A976-43EE-8728-93417994DC9C}"/>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4" name="Freeform: Shape 2323">
              <a:extLst>
                <a:ext uri="{FF2B5EF4-FFF2-40B4-BE49-F238E27FC236}">
                  <a16:creationId xmlns:a16="http://schemas.microsoft.com/office/drawing/2014/main" xmlns="" id="{F9644A11-F8C0-4F29-B778-A0A861514489}"/>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5" name="Freeform: Shape 2324">
              <a:extLst>
                <a:ext uri="{FF2B5EF4-FFF2-40B4-BE49-F238E27FC236}">
                  <a16:creationId xmlns:a16="http://schemas.microsoft.com/office/drawing/2014/main" xmlns="" id="{9DCD5B5C-8DF3-4954-A387-3BE55B05C39F}"/>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6" name="Freeform: Shape 2325">
              <a:extLst>
                <a:ext uri="{FF2B5EF4-FFF2-40B4-BE49-F238E27FC236}">
                  <a16:creationId xmlns:a16="http://schemas.microsoft.com/office/drawing/2014/main" xmlns="" id="{838EC7FD-095E-4EDE-9EA2-9457D89A193F}"/>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7" name="Freeform: Shape 2326">
              <a:extLst>
                <a:ext uri="{FF2B5EF4-FFF2-40B4-BE49-F238E27FC236}">
                  <a16:creationId xmlns:a16="http://schemas.microsoft.com/office/drawing/2014/main" xmlns="" id="{D80D8B3A-4B85-4DDB-AE0D-09B00689028C}"/>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8" name="Freeform: Shape 2327">
              <a:extLst>
                <a:ext uri="{FF2B5EF4-FFF2-40B4-BE49-F238E27FC236}">
                  <a16:creationId xmlns:a16="http://schemas.microsoft.com/office/drawing/2014/main" xmlns="" id="{B71B2461-F99D-4F43-9F9A-B6C1FC892C77}"/>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29" name="Freeform: Shape 2328">
              <a:extLst>
                <a:ext uri="{FF2B5EF4-FFF2-40B4-BE49-F238E27FC236}">
                  <a16:creationId xmlns:a16="http://schemas.microsoft.com/office/drawing/2014/main" xmlns="" id="{80E9E71A-5470-46A3-83D2-0CCE8AD06DD5}"/>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0" name="Freeform: Shape 2329">
              <a:extLst>
                <a:ext uri="{FF2B5EF4-FFF2-40B4-BE49-F238E27FC236}">
                  <a16:creationId xmlns:a16="http://schemas.microsoft.com/office/drawing/2014/main" xmlns="" id="{5028BCAA-9954-4AEB-86C6-3EA601CCA726}"/>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1" name="Freeform: Shape 2330">
              <a:extLst>
                <a:ext uri="{FF2B5EF4-FFF2-40B4-BE49-F238E27FC236}">
                  <a16:creationId xmlns:a16="http://schemas.microsoft.com/office/drawing/2014/main" xmlns="" id="{243596D8-C0F2-4270-AF3C-FE99CEEFFB4C}"/>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2" name="Freeform: Shape 2331">
              <a:extLst>
                <a:ext uri="{FF2B5EF4-FFF2-40B4-BE49-F238E27FC236}">
                  <a16:creationId xmlns:a16="http://schemas.microsoft.com/office/drawing/2014/main" xmlns="" id="{343F29D3-9BFD-4271-8746-4A46BE33109C}"/>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3" name="Freeform: Shape 2332">
              <a:extLst>
                <a:ext uri="{FF2B5EF4-FFF2-40B4-BE49-F238E27FC236}">
                  <a16:creationId xmlns:a16="http://schemas.microsoft.com/office/drawing/2014/main" xmlns="" id="{2E05BE75-DED8-47C4-859E-885F9F533A9E}"/>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4" name="Freeform: Shape 2333">
              <a:extLst>
                <a:ext uri="{FF2B5EF4-FFF2-40B4-BE49-F238E27FC236}">
                  <a16:creationId xmlns:a16="http://schemas.microsoft.com/office/drawing/2014/main" xmlns="" id="{C607D35D-145C-4C11-8E7E-9FBD50D3C5F5}"/>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5" name="Freeform: Shape 2334">
              <a:extLst>
                <a:ext uri="{FF2B5EF4-FFF2-40B4-BE49-F238E27FC236}">
                  <a16:creationId xmlns:a16="http://schemas.microsoft.com/office/drawing/2014/main" xmlns="" id="{3F23E248-AC19-4A62-84DB-517FD07E719F}"/>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6" name="Freeform: Shape 2335">
              <a:extLst>
                <a:ext uri="{FF2B5EF4-FFF2-40B4-BE49-F238E27FC236}">
                  <a16:creationId xmlns:a16="http://schemas.microsoft.com/office/drawing/2014/main" xmlns="" id="{742D8137-0A00-4422-AC22-D3BA28C1E314}"/>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7" name="Freeform: Shape 2336">
              <a:extLst>
                <a:ext uri="{FF2B5EF4-FFF2-40B4-BE49-F238E27FC236}">
                  <a16:creationId xmlns:a16="http://schemas.microsoft.com/office/drawing/2014/main" xmlns="" id="{C02587B8-7C99-423B-9524-E86B4A75068D}"/>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8" name="Freeform: Shape 2337">
              <a:extLst>
                <a:ext uri="{FF2B5EF4-FFF2-40B4-BE49-F238E27FC236}">
                  <a16:creationId xmlns:a16="http://schemas.microsoft.com/office/drawing/2014/main" xmlns="" id="{3C4EEB3F-A91F-4F0A-9694-CA0D3AB3DDD4}"/>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39" name="Freeform: Shape 2338">
              <a:extLst>
                <a:ext uri="{FF2B5EF4-FFF2-40B4-BE49-F238E27FC236}">
                  <a16:creationId xmlns:a16="http://schemas.microsoft.com/office/drawing/2014/main" xmlns="" id="{1B4855F4-4448-48E1-8D57-AF8A9EBA5A60}"/>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0" name="Freeform: Shape 2339">
              <a:extLst>
                <a:ext uri="{FF2B5EF4-FFF2-40B4-BE49-F238E27FC236}">
                  <a16:creationId xmlns:a16="http://schemas.microsoft.com/office/drawing/2014/main" xmlns="" id="{22CD40D5-9ABE-424B-8F94-DC2DD9E867D1}"/>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1" name="Freeform: Shape 2340">
              <a:extLst>
                <a:ext uri="{FF2B5EF4-FFF2-40B4-BE49-F238E27FC236}">
                  <a16:creationId xmlns:a16="http://schemas.microsoft.com/office/drawing/2014/main" xmlns="" id="{21A5A391-57F1-4A58-B0BE-C9DB95AE8665}"/>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2" name="Freeform: Shape 2341">
              <a:extLst>
                <a:ext uri="{FF2B5EF4-FFF2-40B4-BE49-F238E27FC236}">
                  <a16:creationId xmlns:a16="http://schemas.microsoft.com/office/drawing/2014/main" xmlns="" id="{119B601E-CC36-415E-BDF0-2D2D2E9DA3B5}"/>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3" name="Freeform: Shape 2342">
              <a:extLst>
                <a:ext uri="{FF2B5EF4-FFF2-40B4-BE49-F238E27FC236}">
                  <a16:creationId xmlns:a16="http://schemas.microsoft.com/office/drawing/2014/main" xmlns="" id="{CE215EF8-E447-42D6-B28A-2230F3532D37}"/>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4" name="Freeform: Shape 2343">
              <a:extLst>
                <a:ext uri="{FF2B5EF4-FFF2-40B4-BE49-F238E27FC236}">
                  <a16:creationId xmlns:a16="http://schemas.microsoft.com/office/drawing/2014/main" xmlns="" id="{A047E999-DFFC-4375-9B28-807E26859C80}"/>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5" name="Freeform: Shape 2344">
              <a:extLst>
                <a:ext uri="{FF2B5EF4-FFF2-40B4-BE49-F238E27FC236}">
                  <a16:creationId xmlns:a16="http://schemas.microsoft.com/office/drawing/2014/main" xmlns="" id="{C06B8C84-90B6-424C-A1F9-FFB905CFC82F}"/>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6" name="Freeform: Shape 2345">
              <a:extLst>
                <a:ext uri="{FF2B5EF4-FFF2-40B4-BE49-F238E27FC236}">
                  <a16:creationId xmlns:a16="http://schemas.microsoft.com/office/drawing/2014/main" xmlns="" id="{CA0D8630-4813-4EA8-93C3-BEE2F4D1B763}"/>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7" name="Freeform: Shape 2346">
              <a:extLst>
                <a:ext uri="{FF2B5EF4-FFF2-40B4-BE49-F238E27FC236}">
                  <a16:creationId xmlns:a16="http://schemas.microsoft.com/office/drawing/2014/main" xmlns="" id="{703CAEBD-E07C-4716-B896-7B02BFDA8CEF}"/>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8" name="Freeform: Shape 2347">
              <a:extLst>
                <a:ext uri="{FF2B5EF4-FFF2-40B4-BE49-F238E27FC236}">
                  <a16:creationId xmlns:a16="http://schemas.microsoft.com/office/drawing/2014/main" xmlns="" id="{7A5A167C-DD42-4516-AC25-D9DBDB423A1C}"/>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49" name="Freeform: Shape 2348">
              <a:extLst>
                <a:ext uri="{FF2B5EF4-FFF2-40B4-BE49-F238E27FC236}">
                  <a16:creationId xmlns:a16="http://schemas.microsoft.com/office/drawing/2014/main" xmlns="" id="{66C17E17-8E5D-4C81-B2B8-9C298261D4AF}"/>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0" name="Freeform: Shape 2349">
              <a:extLst>
                <a:ext uri="{FF2B5EF4-FFF2-40B4-BE49-F238E27FC236}">
                  <a16:creationId xmlns:a16="http://schemas.microsoft.com/office/drawing/2014/main" xmlns="" id="{6027EA02-FAAE-4DF9-8267-49794D20787B}"/>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1" name="Freeform: Shape 2350">
              <a:extLst>
                <a:ext uri="{FF2B5EF4-FFF2-40B4-BE49-F238E27FC236}">
                  <a16:creationId xmlns:a16="http://schemas.microsoft.com/office/drawing/2014/main" xmlns="" id="{1CE8C0F7-0E7B-4761-A2E7-935138C8B909}"/>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2" name="Freeform: Shape 2351">
              <a:extLst>
                <a:ext uri="{FF2B5EF4-FFF2-40B4-BE49-F238E27FC236}">
                  <a16:creationId xmlns:a16="http://schemas.microsoft.com/office/drawing/2014/main" xmlns="" id="{C36531FF-31EA-467A-8ADD-4F3AB31219B0}"/>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3" name="Freeform: Shape 2352">
              <a:extLst>
                <a:ext uri="{FF2B5EF4-FFF2-40B4-BE49-F238E27FC236}">
                  <a16:creationId xmlns:a16="http://schemas.microsoft.com/office/drawing/2014/main" xmlns="" id="{674284C9-4F12-43D0-8CC4-9AE05B8CA46D}"/>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4" name="Freeform: Shape 2353">
              <a:extLst>
                <a:ext uri="{FF2B5EF4-FFF2-40B4-BE49-F238E27FC236}">
                  <a16:creationId xmlns:a16="http://schemas.microsoft.com/office/drawing/2014/main" xmlns="" id="{79E5F29C-5F42-4B72-BD65-665ED40562C8}"/>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5" name="Freeform: Shape 2354">
              <a:extLst>
                <a:ext uri="{FF2B5EF4-FFF2-40B4-BE49-F238E27FC236}">
                  <a16:creationId xmlns:a16="http://schemas.microsoft.com/office/drawing/2014/main" xmlns="" id="{EDDD5EDC-7557-46B1-9A6D-FC63416155D2}"/>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6" name="Freeform: Shape 2355">
              <a:extLst>
                <a:ext uri="{FF2B5EF4-FFF2-40B4-BE49-F238E27FC236}">
                  <a16:creationId xmlns:a16="http://schemas.microsoft.com/office/drawing/2014/main" xmlns="" id="{6963B8FE-A4F7-424A-AB66-C28DB66C102F}"/>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7" name="Freeform: Shape 2356">
              <a:extLst>
                <a:ext uri="{FF2B5EF4-FFF2-40B4-BE49-F238E27FC236}">
                  <a16:creationId xmlns:a16="http://schemas.microsoft.com/office/drawing/2014/main" xmlns="" id="{5715F602-A5FB-4A6D-854F-8A059A57B367}"/>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8" name="Freeform: Shape 2357">
              <a:extLst>
                <a:ext uri="{FF2B5EF4-FFF2-40B4-BE49-F238E27FC236}">
                  <a16:creationId xmlns:a16="http://schemas.microsoft.com/office/drawing/2014/main" xmlns="" id="{B29A345B-8098-431E-A0CD-3F86D9D3E295}"/>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59" name="Freeform: Shape 2358">
              <a:extLst>
                <a:ext uri="{FF2B5EF4-FFF2-40B4-BE49-F238E27FC236}">
                  <a16:creationId xmlns:a16="http://schemas.microsoft.com/office/drawing/2014/main" xmlns="" id="{AD08331C-9F39-414B-BBBE-20299CF84A5C}"/>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0" name="Freeform: Shape 2359">
              <a:extLst>
                <a:ext uri="{FF2B5EF4-FFF2-40B4-BE49-F238E27FC236}">
                  <a16:creationId xmlns:a16="http://schemas.microsoft.com/office/drawing/2014/main" xmlns="" id="{61EB080F-C9AC-4960-9C08-08D951F8F706}"/>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1" name="Freeform: Shape 2360">
              <a:extLst>
                <a:ext uri="{FF2B5EF4-FFF2-40B4-BE49-F238E27FC236}">
                  <a16:creationId xmlns:a16="http://schemas.microsoft.com/office/drawing/2014/main" xmlns="" id="{AAE89268-B7A3-4CBC-BE08-8D43ADBE22DD}"/>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2" name="Freeform: Shape 2361">
              <a:extLst>
                <a:ext uri="{FF2B5EF4-FFF2-40B4-BE49-F238E27FC236}">
                  <a16:creationId xmlns:a16="http://schemas.microsoft.com/office/drawing/2014/main" xmlns="" id="{21BF6DE6-2957-425B-B0BB-DBBB81428C52}"/>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3" name="Freeform: Shape 2362">
              <a:extLst>
                <a:ext uri="{FF2B5EF4-FFF2-40B4-BE49-F238E27FC236}">
                  <a16:creationId xmlns:a16="http://schemas.microsoft.com/office/drawing/2014/main" xmlns="" id="{9D6CC90B-8430-40AD-9F0E-770FDF7E9D4C}"/>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4" name="Freeform: Shape 2363">
              <a:extLst>
                <a:ext uri="{FF2B5EF4-FFF2-40B4-BE49-F238E27FC236}">
                  <a16:creationId xmlns:a16="http://schemas.microsoft.com/office/drawing/2014/main" xmlns="" id="{265170F3-C2A3-432E-AED3-1617F7406F77}"/>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5" name="Freeform: Shape 2364">
              <a:extLst>
                <a:ext uri="{FF2B5EF4-FFF2-40B4-BE49-F238E27FC236}">
                  <a16:creationId xmlns:a16="http://schemas.microsoft.com/office/drawing/2014/main" xmlns="" id="{C8BD695B-7C1D-4F4D-842A-F5000D0986B0}"/>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6" name="Freeform: Shape 2365">
              <a:extLst>
                <a:ext uri="{FF2B5EF4-FFF2-40B4-BE49-F238E27FC236}">
                  <a16:creationId xmlns:a16="http://schemas.microsoft.com/office/drawing/2014/main" xmlns="" id="{FEABEF7B-ACEC-4DB6-BC64-18831AABEC9A}"/>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7" name="Freeform: Shape 2366">
              <a:extLst>
                <a:ext uri="{FF2B5EF4-FFF2-40B4-BE49-F238E27FC236}">
                  <a16:creationId xmlns:a16="http://schemas.microsoft.com/office/drawing/2014/main" xmlns="" id="{2FDF1034-21A9-420C-86F8-93E45C7ADF58}"/>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8" name="Freeform: Shape 2367">
              <a:extLst>
                <a:ext uri="{FF2B5EF4-FFF2-40B4-BE49-F238E27FC236}">
                  <a16:creationId xmlns:a16="http://schemas.microsoft.com/office/drawing/2014/main" xmlns="" id="{46B09E57-0F41-4440-BA42-8A13FB0CC25E}"/>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69" name="Freeform: Shape 2368">
              <a:extLst>
                <a:ext uri="{FF2B5EF4-FFF2-40B4-BE49-F238E27FC236}">
                  <a16:creationId xmlns:a16="http://schemas.microsoft.com/office/drawing/2014/main" xmlns="" id="{0122D62C-A1E2-4246-A619-673DD8D0C578}"/>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0" name="Freeform: Shape 2369">
              <a:extLst>
                <a:ext uri="{FF2B5EF4-FFF2-40B4-BE49-F238E27FC236}">
                  <a16:creationId xmlns:a16="http://schemas.microsoft.com/office/drawing/2014/main" xmlns="" id="{739CCB79-37FF-46D9-8D32-1653D31A1958}"/>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1" name="Freeform: Shape 2370">
              <a:extLst>
                <a:ext uri="{FF2B5EF4-FFF2-40B4-BE49-F238E27FC236}">
                  <a16:creationId xmlns:a16="http://schemas.microsoft.com/office/drawing/2014/main" xmlns="" id="{27B597F3-9734-4DA7-9F16-0C2DED4F1918}"/>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2" name="Freeform: Shape 2371">
              <a:extLst>
                <a:ext uri="{FF2B5EF4-FFF2-40B4-BE49-F238E27FC236}">
                  <a16:creationId xmlns:a16="http://schemas.microsoft.com/office/drawing/2014/main" xmlns="" id="{EE11CFEE-1321-4DC6-AEC3-780A53B9189C}"/>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3" name="Freeform: Shape 2372">
              <a:extLst>
                <a:ext uri="{FF2B5EF4-FFF2-40B4-BE49-F238E27FC236}">
                  <a16:creationId xmlns:a16="http://schemas.microsoft.com/office/drawing/2014/main" xmlns="" id="{B86D1390-BAB7-4887-BDA9-F6DE905969D7}"/>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4" name="Freeform: Shape 2373">
              <a:extLst>
                <a:ext uri="{FF2B5EF4-FFF2-40B4-BE49-F238E27FC236}">
                  <a16:creationId xmlns:a16="http://schemas.microsoft.com/office/drawing/2014/main" xmlns="" id="{B5099BAA-3E13-4988-AE39-42E8A5234560}"/>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5" name="Freeform: Shape 2374">
              <a:extLst>
                <a:ext uri="{FF2B5EF4-FFF2-40B4-BE49-F238E27FC236}">
                  <a16:creationId xmlns:a16="http://schemas.microsoft.com/office/drawing/2014/main" xmlns="" id="{896C460F-3C82-45E8-97BC-900C17FE42B9}"/>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6" name="Freeform: Shape 2375">
              <a:extLst>
                <a:ext uri="{FF2B5EF4-FFF2-40B4-BE49-F238E27FC236}">
                  <a16:creationId xmlns:a16="http://schemas.microsoft.com/office/drawing/2014/main" xmlns="" id="{05965040-C6BF-44C9-A2D9-A2FF8E87D6BF}"/>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7" name="Freeform: Shape 2376">
              <a:extLst>
                <a:ext uri="{FF2B5EF4-FFF2-40B4-BE49-F238E27FC236}">
                  <a16:creationId xmlns:a16="http://schemas.microsoft.com/office/drawing/2014/main" xmlns="" id="{10A7882D-2760-441D-8BEC-91B1716AAA8A}"/>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8" name="Freeform: Shape 2377">
              <a:extLst>
                <a:ext uri="{FF2B5EF4-FFF2-40B4-BE49-F238E27FC236}">
                  <a16:creationId xmlns:a16="http://schemas.microsoft.com/office/drawing/2014/main" xmlns="" id="{5DEF42F5-4242-40D3-AC26-C95A35157ED3}"/>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79" name="Freeform: Shape 2378">
              <a:extLst>
                <a:ext uri="{FF2B5EF4-FFF2-40B4-BE49-F238E27FC236}">
                  <a16:creationId xmlns:a16="http://schemas.microsoft.com/office/drawing/2014/main" xmlns="" id="{7CB8F9A4-5682-42A2-8CB0-AFA6AD382ADA}"/>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0" name="Freeform: Shape 2379">
              <a:extLst>
                <a:ext uri="{FF2B5EF4-FFF2-40B4-BE49-F238E27FC236}">
                  <a16:creationId xmlns:a16="http://schemas.microsoft.com/office/drawing/2014/main" xmlns="" id="{4808D5D8-E4B1-44B4-927A-9C4DABFD6001}"/>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1" name="Freeform: Shape 2380">
              <a:extLst>
                <a:ext uri="{FF2B5EF4-FFF2-40B4-BE49-F238E27FC236}">
                  <a16:creationId xmlns:a16="http://schemas.microsoft.com/office/drawing/2014/main" xmlns="" id="{54F2D601-84C5-4348-879B-0BC9EFA23FAB}"/>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2" name="Freeform: Shape 2381">
              <a:extLst>
                <a:ext uri="{FF2B5EF4-FFF2-40B4-BE49-F238E27FC236}">
                  <a16:creationId xmlns:a16="http://schemas.microsoft.com/office/drawing/2014/main" xmlns="" id="{F5B89A5E-6894-4F8D-A2C9-91723410D46B}"/>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3" name="Freeform: Shape 2382">
              <a:extLst>
                <a:ext uri="{FF2B5EF4-FFF2-40B4-BE49-F238E27FC236}">
                  <a16:creationId xmlns:a16="http://schemas.microsoft.com/office/drawing/2014/main" xmlns="" id="{7F885927-C6DE-4F29-9137-E0434BD911AA}"/>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4" name="Freeform: Shape 2383">
              <a:extLst>
                <a:ext uri="{FF2B5EF4-FFF2-40B4-BE49-F238E27FC236}">
                  <a16:creationId xmlns:a16="http://schemas.microsoft.com/office/drawing/2014/main" xmlns="" id="{00E4B155-2324-4F39-96A7-C20BB19B4DCF}"/>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5" name="Freeform: Shape 2384">
              <a:extLst>
                <a:ext uri="{FF2B5EF4-FFF2-40B4-BE49-F238E27FC236}">
                  <a16:creationId xmlns:a16="http://schemas.microsoft.com/office/drawing/2014/main" xmlns="" id="{83371204-EE33-4AE0-BF37-E9680AC52CA3}"/>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6" name="Freeform: Shape 2385">
              <a:extLst>
                <a:ext uri="{FF2B5EF4-FFF2-40B4-BE49-F238E27FC236}">
                  <a16:creationId xmlns:a16="http://schemas.microsoft.com/office/drawing/2014/main" xmlns="" id="{EFED47ED-944C-429C-A993-1ADBF8E1F974}"/>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7" name="Freeform: Shape 2386">
              <a:extLst>
                <a:ext uri="{FF2B5EF4-FFF2-40B4-BE49-F238E27FC236}">
                  <a16:creationId xmlns:a16="http://schemas.microsoft.com/office/drawing/2014/main" xmlns="" id="{D3675578-A4BF-4149-B176-A3E3B88ABDBA}"/>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8" name="Freeform: Shape 2387">
              <a:extLst>
                <a:ext uri="{FF2B5EF4-FFF2-40B4-BE49-F238E27FC236}">
                  <a16:creationId xmlns:a16="http://schemas.microsoft.com/office/drawing/2014/main" xmlns="" id="{86F758AB-EBCA-4033-848E-090E173B85FB}"/>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89" name="Freeform: Shape 2388">
              <a:extLst>
                <a:ext uri="{FF2B5EF4-FFF2-40B4-BE49-F238E27FC236}">
                  <a16:creationId xmlns:a16="http://schemas.microsoft.com/office/drawing/2014/main" xmlns="" id="{CE1B928E-BF15-45F5-AB55-0C0D41DADD54}"/>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0" name="Freeform: Shape 2389">
              <a:extLst>
                <a:ext uri="{FF2B5EF4-FFF2-40B4-BE49-F238E27FC236}">
                  <a16:creationId xmlns:a16="http://schemas.microsoft.com/office/drawing/2014/main" xmlns="" id="{1D5D89D7-5357-4B42-8C03-12686C943BE1}"/>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1" name="Freeform: Shape 2390">
              <a:extLst>
                <a:ext uri="{FF2B5EF4-FFF2-40B4-BE49-F238E27FC236}">
                  <a16:creationId xmlns:a16="http://schemas.microsoft.com/office/drawing/2014/main" xmlns="" id="{6F7BC15E-F0D1-4B44-A5D2-96EA2B39C7AD}"/>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2" name="Freeform: Shape 2391">
              <a:extLst>
                <a:ext uri="{FF2B5EF4-FFF2-40B4-BE49-F238E27FC236}">
                  <a16:creationId xmlns:a16="http://schemas.microsoft.com/office/drawing/2014/main" xmlns="" id="{3A6BC855-8B3A-4183-A9BA-D54314371FFD}"/>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3" name="Freeform: Shape 2392">
              <a:extLst>
                <a:ext uri="{FF2B5EF4-FFF2-40B4-BE49-F238E27FC236}">
                  <a16:creationId xmlns:a16="http://schemas.microsoft.com/office/drawing/2014/main" xmlns="" id="{E6A7741F-555E-42C4-843D-4BC69AD299F5}"/>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4" name="Freeform: Shape 2393">
              <a:extLst>
                <a:ext uri="{FF2B5EF4-FFF2-40B4-BE49-F238E27FC236}">
                  <a16:creationId xmlns:a16="http://schemas.microsoft.com/office/drawing/2014/main" xmlns="" id="{64999214-F9CC-4832-8446-FF103644EAFB}"/>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5" name="Freeform: Shape 2394">
              <a:extLst>
                <a:ext uri="{FF2B5EF4-FFF2-40B4-BE49-F238E27FC236}">
                  <a16:creationId xmlns:a16="http://schemas.microsoft.com/office/drawing/2014/main" xmlns="" id="{FC0420B6-A8A1-45CB-BE50-34A530920801}"/>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6" name="Freeform: Shape 2395">
              <a:extLst>
                <a:ext uri="{FF2B5EF4-FFF2-40B4-BE49-F238E27FC236}">
                  <a16:creationId xmlns:a16="http://schemas.microsoft.com/office/drawing/2014/main" xmlns="" id="{57525225-F365-4574-979F-6863C5F19BF4}"/>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7" name="Freeform: Shape 2396">
              <a:extLst>
                <a:ext uri="{FF2B5EF4-FFF2-40B4-BE49-F238E27FC236}">
                  <a16:creationId xmlns:a16="http://schemas.microsoft.com/office/drawing/2014/main" xmlns="" id="{E1DA61ED-D2E2-49D2-A6F7-08EC436FD7E3}"/>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8" name="Freeform: Shape 2397">
              <a:extLst>
                <a:ext uri="{FF2B5EF4-FFF2-40B4-BE49-F238E27FC236}">
                  <a16:creationId xmlns:a16="http://schemas.microsoft.com/office/drawing/2014/main" xmlns="" id="{F9DBC18B-1176-45FF-BD2F-62C576B88A4F}"/>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399" name="Freeform: Shape 2398">
              <a:extLst>
                <a:ext uri="{FF2B5EF4-FFF2-40B4-BE49-F238E27FC236}">
                  <a16:creationId xmlns:a16="http://schemas.microsoft.com/office/drawing/2014/main" xmlns="" id="{48CFAC70-334F-4EF1-8EE0-3D3B370AD486}"/>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0" name="Freeform: Shape 2399">
              <a:extLst>
                <a:ext uri="{FF2B5EF4-FFF2-40B4-BE49-F238E27FC236}">
                  <a16:creationId xmlns:a16="http://schemas.microsoft.com/office/drawing/2014/main" xmlns="" id="{D0091ACA-D809-4A1E-BA03-8E94A7F23C1A}"/>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1" name="Freeform: Shape 2400">
              <a:extLst>
                <a:ext uri="{FF2B5EF4-FFF2-40B4-BE49-F238E27FC236}">
                  <a16:creationId xmlns:a16="http://schemas.microsoft.com/office/drawing/2014/main" xmlns="" id="{D1C19389-97F7-4C7F-A9B5-6A51F9738741}"/>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2" name="Freeform: Shape 2401">
              <a:extLst>
                <a:ext uri="{FF2B5EF4-FFF2-40B4-BE49-F238E27FC236}">
                  <a16:creationId xmlns:a16="http://schemas.microsoft.com/office/drawing/2014/main" xmlns="" id="{6BC5D7E7-404B-4380-BBFF-4B1F6D4793E4}"/>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3" name="Freeform: Shape 2402">
              <a:extLst>
                <a:ext uri="{FF2B5EF4-FFF2-40B4-BE49-F238E27FC236}">
                  <a16:creationId xmlns:a16="http://schemas.microsoft.com/office/drawing/2014/main" xmlns="" id="{18743ADF-50E2-4038-864C-6B604F67FDE2}"/>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4" name="Freeform: Shape 2403">
              <a:extLst>
                <a:ext uri="{FF2B5EF4-FFF2-40B4-BE49-F238E27FC236}">
                  <a16:creationId xmlns:a16="http://schemas.microsoft.com/office/drawing/2014/main" xmlns="" id="{3BB11D26-C735-462D-8C86-A3EAD7B69835}"/>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5" name="Freeform: Shape 2404">
              <a:extLst>
                <a:ext uri="{FF2B5EF4-FFF2-40B4-BE49-F238E27FC236}">
                  <a16:creationId xmlns:a16="http://schemas.microsoft.com/office/drawing/2014/main" xmlns="" id="{BEE76D45-FD8D-48B3-B064-5E0A8F37CD47}"/>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6" name="Freeform: Shape 2405">
              <a:extLst>
                <a:ext uri="{FF2B5EF4-FFF2-40B4-BE49-F238E27FC236}">
                  <a16:creationId xmlns:a16="http://schemas.microsoft.com/office/drawing/2014/main" xmlns="" id="{B6B61B59-BC79-490E-B7D0-1D18762B9C78}"/>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7" name="Freeform: Shape 2406">
              <a:extLst>
                <a:ext uri="{FF2B5EF4-FFF2-40B4-BE49-F238E27FC236}">
                  <a16:creationId xmlns:a16="http://schemas.microsoft.com/office/drawing/2014/main" xmlns="" id="{74628F4F-BE02-4B7E-A1FA-67B3AA6B504A}"/>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8" name="Freeform: Shape 2407">
              <a:extLst>
                <a:ext uri="{FF2B5EF4-FFF2-40B4-BE49-F238E27FC236}">
                  <a16:creationId xmlns:a16="http://schemas.microsoft.com/office/drawing/2014/main" xmlns="" id="{2A7CD1DE-FCB8-450C-BAEA-BA31E64A3B5C}"/>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09" name="Freeform: Shape 2408">
              <a:extLst>
                <a:ext uri="{FF2B5EF4-FFF2-40B4-BE49-F238E27FC236}">
                  <a16:creationId xmlns:a16="http://schemas.microsoft.com/office/drawing/2014/main" xmlns="" id="{51D8226B-ABD4-4CF7-B250-AE38EAA26A8B}"/>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0" name="Freeform: Shape 2409">
              <a:extLst>
                <a:ext uri="{FF2B5EF4-FFF2-40B4-BE49-F238E27FC236}">
                  <a16:creationId xmlns:a16="http://schemas.microsoft.com/office/drawing/2014/main" xmlns="" id="{CD7BB537-499F-47E6-B774-6F12F83246E1}"/>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1" name="Freeform: Shape 2410">
              <a:extLst>
                <a:ext uri="{FF2B5EF4-FFF2-40B4-BE49-F238E27FC236}">
                  <a16:creationId xmlns:a16="http://schemas.microsoft.com/office/drawing/2014/main" xmlns="" id="{A75F98B4-337B-461D-B28B-B7F270FDBA8F}"/>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2" name="Freeform: Shape 2411">
              <a:extLst>
                <a:ext uri="{FF2B5EF4-FFF2-40B4-BE49-F238E27FC236}">
                  <a16:creationId xmlns:a16="http://schemas.microsoft.com/office/drawing/2014/main" xmlns="" id="{98DF6EAB-EB0E-45DB-B85F-FA8B9493B665}"/>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3" name="Freeform: Shape 2412">
              <a:extLst>
                <a:ext uri="{FF2B5EF4-FFF2-40B4-BE49-F238E27FC236}">
                  <a16:creationId xmlns:a16="http://schemas.microsoft.com/office/drawing/2014/main" xmlns="" id="{2C54F50E-055B-4F1A-BF6F-896F27C53358}"/>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4" name="Freeform: Shape 2413">
              <a:extLst>
                <a:ext uri="{FF2B5EF4-FFF2-40B4-BE49-F238E27FC236}">
                  <a16:creationId xmlns:a16="http://schemas.microsoft.com/office/drawing/2014/main" xmlns="" id="{E62DF5C7-22D8-4342-AD98-7355415DEA57}"/>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5" name="Freeform: Shape 2414">
              <a:extLst>
                <a:ext uri="{FF2B5EF4-FFF2-40B4-BE49-F238E27FC236}">
                  <a16:creationId xmlns:a16="http://schemas.microsoft.com/office/drawing/2014/main" xmlns="" id="{91D31655-AA0E-4EDA-ADE9-FF9CEA761F96}"/>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6" name="Freeform: Shape 2415">
              <a:extLst>
                <a:ext uri="{FF2B5EF4-FFF2-40B4-BE49-F238E27FC236}">
                  <a16:creationId xmlns:a16="http://schemas.microsoft.com/office/drawing/2014/main" xmlns="" id="{ACA4308D-B6D0-4F44-A589-18FCE87317CE}"/>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7" name="Freeform: Shape 2416">
              <a:extLst>
                <a:ext uri="{FF2B5EF4-FFF2-40B4-BE49-F238E27FC236}">
                  <a16:creationId xmlns:a16="http://schemas.microsoft.com/office/drawing/2014/main" xmlns="" id="{7245206A-F7CD-4563-8DD2-8DB945111213}"/>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8" name="Freeform: Shape 2417">
              <a:extLst>
                <a:ext uri="{FF2B5EF4-FFF2-40B4-BE49-F238E27FC236}">
                  <a16:creationId xmlns:a16="http://schemas.microsoft.com/office/drawing/2014/main" xmlns="" id="{1639CCE9-F7EA-4754-BFFB-403E50961F78}"/>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19" name="Freeform: Shape 2418">
              <a:extLst>
                <a:ext uri="{FF2B5EF4-FFF2-40B4-BE49-F238E27FC236}">
                  <a16:creationId xmlns:a16="http://schemas.microsoft.com/office/drawing/2014/main" xmlns="" id="{37802F22-C4E4-4F47-BF95-498B1E7CD304}"/>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0" name="Freeform: Shape 2419">
              <a:extLst>
                <a:ext uri="{FF2B5EF4-FFF2-40B4-BE49-F238E27FC236}">
                  <a16:creationId xmlns:a16="http://schemas.microsoft.com/office/drawing/2014/main" xmlns="" id="{FDA791D8-223A-47CC-A45E-42196E2874DE}"/>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1" name="Freeform: Shape 2420">
              <a:extLst>
                <a:ext uri="{FF2B5EF4-FFF2-40B4-BE49-F238E27FC236}">
                  <a16:creationId xmlns:a16="http://schemas.microsoft.com/office/drawing/2014/main" xmlns="" id="{CF366F33-8A25-4713-8970-B310D59132E5}"/>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2" name="Freeform: Shape 2421">
              <a:extLst>
                <a:ext uri="{FF2B5EF4-FFF2-40B4-BE49-F238E27FC236}">
                  <a16:creationId xmlns:a16="http://schemas.microsoft.com/office/drawing/2014/main" xmlns="" id="{49DB7BBB-E633-4A93-9B7C-C55381B2AFF1}"/>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3" name="Freeform: Shape 2422">
              <a:extLst>
                <a:ext uri="{FF2B5EF4-FFF2-40B4-BE49-F238E27FC236}">
                  <a16:creationId xmlns:a16="http://schemas.microsoft.com/office/drawing/2014/main" xmlns="" id="{FC7A2332-D498-4082-9D5F-5EB040922414}"/>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4" name="Freeform: Shape 2423">
              <a:extLst>
                <a:ext uri="{FF2B5EF4-FFF2-40B4-BE49-F238E27FC236}">
                  <a16:creationId xmlns:a16="http://schemas.microsoft.com/office/drawing/2014/main" xmlns="" id="{26D6A46A-B936-4AD5-8A50-84E2D85673A9}"/>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5" name="Freeform: Shape 2424">
              <a:extLst>
                <a:ext uri="{FF2B5EF4-FFF2-40B4-BE49-F238E27FC236}">
                  <a16:creationId xmlns:a16="http://schemas.microsoft.com/office/drawing/2014/main" xmlns="" id="{FFB06F5C-ED15-41DB-9236-42358E40F4A2}"/>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6" name="Freeform: Shape 2425">
              <a:extLst>
                <a:ext uri="{FF2B5EF4-FFF2-40B4-BE49-F238E27FC236}">
                  <a16:creationId xmlns:a16="http://schemas.microsoft.com/office/drawing/2014/main" xmlns="" id="{BAC8BE8E-8EFB-40E6-8049-9E57D9C9945C}"/>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7" name="Freeform: Shape 2426">
              <a:extLst>
                <a:ext uri="{FF2B5EF4-FFF2-40B4-BE49-F238E27FC236}">
                  <a16:creationId xmlns:a16="http://schemas.microsoft.com/office/drawing/2014/main" xmlns="" id="{6999649E-B5B0-4225-837A-81B5C94BD4D6}"/>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8" name="Freeform: Shape 2427">
              <a:extLst>
                <a:ext uri="{FF2B5EF4-FFF2-40B4-BE49-F238E27FC236}">
                  <a16:creationId xmlns:a16="http://schemas.microsoft.com/office/drawing/2014/main" xmlns="" id="{4852244E-BFFD-4EF6-9B6F-54018373E9F0}"/>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29" name="Freeform: Shape 2428">
              <a:extLst>
                <a:ext uri="{FF2B5EF4-FFF2-40B4-BE49-F238E27FC236}">
                  <a16:creationId xmlns:a16="http://schemas.microsoft.com/office/drawing/2014/main" xmlns="" id="{293915CA-7817-4D6D-B7E4-4263DE7AF032}"/>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0" name="Freeform: Shape 2429">
              <a:extLst>
                <a:ext uri="{FF2B5EF4-FFF2-40B4-BE49-F238E27FC236}">
                  <a16:creationId xmlns:a16="http://schemas.microsoft.com/office/drawing/2014/main" xmlns="" id="{E071924D-C599-451B-9B9F-94AB1B77CF67}"/>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1" name="Freeform: Shape 2430">
              <a:extLst>
                <a:ext uri="{FF2B5EF4-FFF2-40B4-BE49-F238E27FC236}">
                  <a16:creationId xmlns:a16="http://schemas.microsoft.com/office/drawing/2014/main" xmlns="" id="{BE030555-BF6E-4B67-8C7B-78947773C9FC}"/>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2" name="Freeform: Shape 2431">
              <a:extLst>
                <a:ext uri="{FF2B5EF4-FFF2-40B4-BE49-F238E27FC236}">
                  <a16:creationId xmlns:a16="http://schemas.microsoft.com/office/drawing/2014/main" xmlns="" id="{B0327CE0-6B78-401B-92D0-A0F2A72637E2}"/>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3" name="Freeform: Shape 2432">
              <a:extLst>
                <a:ext uri="{FF2B5EF4-FFF2-40B4-BE49-F238E27FC236}">
                  <a16:creationId xmlns:a16="http://schemas.microsoft.com/office/drawing/2014/main" xmlns="" id="{A4FC9A6F-BA35-41DD-9B15-B9DF0044C452}"/>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4" name="Freeform: Shape 2433">
              <a:extLst>
                <a:ext uri="{FF2B5EF4-FFF2-40B4-BE49-F238E27FC236}">
                  <a16:creationId xmlns:a16="http://schemas.microsoft.com/office/drawing/2014/main" xmlns="" id="{9F35D63E-3F89-40A1-A9EE-AFCB1F371B5E}"/>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5" name="Freeform: Shape 2434">
              <a:extLst>
                <a:ext uri="{FF2B5EF4-FFF2-40B4-BE49-F238E27FC236}">
                  <a16:creationId xmlns:a16="http://schemas.microsoft.com/office/drawing/2014/main" xmlns="" id="{0E73B3C4-B3F4-4A9D-BF51-52BD324DA36B}"/>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6" name="Freeform: Shape 2435">
              <a:extLst>
                <a:ext uri="{FF2B5EF4-FFF2-40B4-BE49-F238E27FC236}">
                  <a16:creationId xmlns:a16="http://schemas.microsoft.com/office/drawing/2014/main" xmlns="" id="{60EFD849-016A-40CB-B814-64293DAAB9FF}"/>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7" name="Freeform: Shape 2436">
              <a:extLst>
                <a:ext uri="{FF2B5EF4-FFF2-40B4-BE49-F238E27FC236}">
                  <a16:creationId xmlns:a16="http://schemas.microsoft.com/office/drawing/2014/main" xmlns="" id="{E7898960-C051-428F-A4C0-9E8AA9AE8348}"/>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8" name="Freeform: Shape 2437">
              <a:extLst>
                <a:ext uri="{FF2B5EF4-FFF2-40B4-BE49-F238E27FC236}">
                  <a16:creationId xmlns:a16="http://schemas.microsoft.com/office/drawing/2014/main" xmlns="" id="{00F59785-AE7D-4ECB-B082-32229EBD6B17}"/>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39" name="Freeform: Shape 2438">
              <a:extLst>
                <a:ext uri="{FF2B5EF4-FFF2-40B4-BE49-F238E27FC236}">
                  <a16:creationId xmlns:a16="http://schemas.microsoft.com/office/drawing/2014/main" xmlns="" id="{EE5AC91B-148C-44FF-810A-2D7F593C953C}"/>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0" name="Freeform: Shape 2439">
              <a:extLst>
                <a:ext uri="{FF2B5EF4-FFF2-40B4-BE49-F238E27FC236}">
                  <a16:creationId xmlns:a16="http://schemas.microsoft.com/office/drawing/2014/main" xmlns="" id="{65CCC8E3-2FA4-4C02-88B9-ECB3ACEC05AC}"/>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1" name="Freeform: Shape 2440">
              <a:extLst>
                <a:ext uri="{FF2B5EF4-FFF2-40B4-BE49-F238E27FC236}">
                  <a16:creationId xmlns:a16="http://schemas.microsoft.com/office/drawing/2014/main" xmlns="" id="{9CE87C38-3453-457C-A4A2-EC4714D261E0}"/>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2" name="Freeform: Shape 2441">
              <a:extLst>
                <a:ext uri="{FF2B5EF4-FFF2-40B4-BE49-F238E27FC236}">
                  <a16:creationId xmlns:a16="http://schemas.microsoft.com/office/drawing/2014/main" xmlns="" id="{7670ECB4-A1F2-4E8B-A7F0-7AE9491CC9DB}"/>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3" name="Freeform: Shape 2442">
              <a:extLst>
                <a:ext uri="{FF2B5EF4-FFF2-40B4-BE49-F238E27FC236}">
                  <a16:creationId xmlns:a16="http://schemas.microsoft.com/office/drawing/2014/main" xmlns="" id="{DE104D67-235D-4516-BC13-14816E0E4726}"/>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4" name="Freeform: Shape 2443">
              <a:extLst>
                <a:ext uri="{FF2B5EF4-FFF2-40B4-BE49-F238E27FC236}">
                  <a16:creationId xmlns:a16="http://schemas.microsoft.com/office/drawing/2014/main" xmlns="" id="{B5B76CB4-AFAB-4158-AEAA-B8AAC4850FB4}"/>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5" name="Freeform: Shape 2444">
              <a:extLst>
                <a:ext uri="{FF2B5EF4-FFF2-40B4-BE49-F238E27FC236}">
                  <a16:creationId xmlns:a16="http://schemas.microsoft.com/office/drawing/2014/main" xmlns="" id="{5F4A94B6-4609-4F0B-AC9A-17D53DF8331F}"/>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6" name="Freeform: Shape 2445">
              <a:extLst>
                <a:ext uri="{FF2B5EF4-FFF2-40B4-BE49-F238E27FC236}">
                  <a16:creationId xmlns:a16="http://schemas.microsoft.com/office/drawing/2014/main" xmlns="" id="{169C87ED-4018-4D3B-9BD9-E283C9BA44DB}"/>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7" name="Freeform: Shape 2446">
              <a:extLst>
                <a:ext uri="{FF2B5EF4-FFF2-40B4-BE49-F238E27FC236}">
                  <a16:creationId xmlns:a16="http://schemas.microsoft.com/office/drawing/2014/main" xmlns="" id="{C4F3B438-FC6D-402E-9136-A948135C7BD5}"/>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8" name="Freeform: Shape 2447">
              <a:extLst>
                <a:ext uri="{FF2B5EF4-FFF2-40B4-BE49-F238E27FC236}">
                  <a16:creationId xmlns:a16="http://schemas.microsoft.com/office/drawing/2014/main" xmlns="" id="{F31C9E64-3582-481A-96C0-6833BEE74E79}"/>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49" name="Freeform: Shape 2448">
              <a:extLst>
                <a:ext uri="{FF2B5EF4-FFF2-40B4-BE49-F238E27FC236}">
                  <a16:creationId xmlns:a16="http://schemas.microsoft.com/office/drawing/2014/main" xmlns="" id="{2CFD6A66-A1EE-4488-A8BF-53D88D76AE69}"/>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0" name="Freeform: Shape 2449">
              <a:extLst>
                <a:ext uri="{FF2B5EF4-FFF2-40B4-BE49-F238E27FC236}">
                  <a16:creationId xmlns:a16="http://schemas.microsoft.com/office/drawing/2014/main" xmlns="" id="{8D428805-6B4A-4E3E-8FF0-7D294505373B}"/>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1" name="Freeform: Shape 2450">
              <a:extLst>
                <a:ext uri="{FF2B5EF4-FFF2-40B4-BE49-F238E27FC236}">
                  <a16:creationId xmlns:a16="http://schemas.microsoft.com/office/drawing/2014/main" xmlns="" id="{4CCF885A-04CA-408A-A840-F2A9966254B4}"/>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2" name="Freeform: Shape 2451">
              <a:extLst>
                <a:ext uri="{FF2B5EF4-FFF2-40B4-BE49-F238E27FC236}">
                  <a16:creationId xmlns:a16="http://schemas.microsoft.com/office/drawing/2014/main" xmlns="" id="{6EB65583-6F02-48DA-B2E1-31F285F98D9F}"/>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3" name="Freeform: Shape 2452">
              <a:extLst>
                <a:ext uri="{FF2B5EF4-FFF2-40B4-BE49-F238E27FC236}">
                  <a16:creationId xmlns:a16="http://schemas.microsoft.com/office/drawing/2014/main" xmlns="" id="{FAFD95B5-F17E-47B6-84C2-4069B2849FE3}"/>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4" name="Freeform: Shape 2453">
              <a:extLst>
                <a:ext uri="{FF2B5EF4-FFF2-40B4-BE49-F238E27FC236}">
                  <a16:creationId xmlns:a16="http://schemas.microsoft.com/office/drawing/2014/main" xmlns="" id="{2D3EDB27-56D6-4BB7-A552-29E32CBF4CC1}"/>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5" name="Freeform: Shape 2454">
              <a:extLst>
                <a:ext uri="{FF2B5EF4-FFF2-40B4-BE49-F238E27FC236}">
                  <a16:creationId xmlns:a16="http://schemas.microsoft.com/office/drawing/2014/main" xmlns="" id="{83505CD1-03C3-42C9-A184-BAEC335321B1}"/>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6" name="Freeform: Shape 2455">
              <a:extLst>
                <a:ext uri="{FF2B5EF4-FFF2-40B4-BE49-F238E27FC236}">
                  <a16:creationId xmlns:a16="http://schemas.microsoft.com/office/drawing/2014/main" xmlns="" id="{AC6F700D-50DF-4BF1-8AE0-F6D6CF0C01FE}"/>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7" name="Freeform: Shape 2456">
              <a:extLst>
                <a:ext uri="{FF2B5EF4-FFF2-40B4-BE49-F238E27FC236}">
                  <a16:creationId xmlns:a16="http://schemas.microsoft.com/office/drawing/2014/main" xmlns="" id="{585A189F-4D58-4DD2-A227-D8CD342EFD56}"/>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8" name="Freeform: Shape 2457">
              <a:extLst>
                <a:ext uri="{FF2B5EF4-FFF2-40B4-BE49-F238E27FC236}">
                  <a16:creationId xmlns:a16="http://schemas.microsoft.com/office/drawing/2014/main" xmlns="" id="{1B806FCF-9351-4760-9164-155B3F9464EB}"/>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59" name="Freeform: Shape 2458">
              <a:extLst>
                <a:ext uri="{FF2B5EF4-FFF2-40B4-BE49-F238E27FC236}">
                  <a16:creationId xmlns:a16="http://schemas.microsoft.com/office/drawing/2014/main" xmlns="" id="{F4518B9C-60F1-41D9-BF5B-3C490A96CE5E}"/>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0" name="Freeform: Shape 2459">
              <a:extLst>
                <a:ext uri="{FF2B5EF4-FFF2-40B4-BE49-F238E27FC236}">
                  <a16:creationId xmlns:a16="http://schemas.microsoft.com/office/drawing/2014/main" xmlns="" id="{477488FF-32D5-4E6B-A684-E67B15F847A6}"/>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1" name="Freeform: Shape 2460">
              <a:extLst>
                <a:ext uri="{FF2B5EF4-FFF2-40B4-BE49-F238E27FC236}">
                  <a16:creationId xmlns:a16="http://schemas.microsoft.com/office/drawing/2014/main" xmlns="" id="{0319820A-17F7-4BA2-BCEF-4E68C2498444}"/>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2" name="Freeform: Shape 2461">
              <a:extLst>
                <a:ext uri="{FF2B5EF4-FFF2-40B4-BE49-F238E27FC236}">
                  <a16:creationId xmlns:a16="http://schemas.microsoft.com/office/drawing/2014/main" xmlns="" id="{3993C4DA-9903-4693-9A51-55307452F2D2}"/>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3" name="Freeform: Shape 2462">
              <a:extLst>
                <a:ext uri="{FF2B5EF4-FFF2-40B4-BE49-F238E27FC236}">
                  <a16:creationId xmlns:a16="http://schemas.microsoft.com/office/drawing/2014/main" xmlns="" id="{EF2B2EAE-E6A2-4935-B9A1-FB365FDB6442}"/>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4" name="Freeform: Shape 2463">
              <a:extLst>
                <a:ext uri="{FF2B5EF4-FFF2-40B4-BE49-F238E27FC236}">
                  <a16:creationId xmlns:a16="http://schemas.microsoft.com/office/drawing/2014/main" xmlns="" id="{AFFA24F6-9E1B-4A6D-9DC6-D74C5E8E4F73}"/>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5" name="Freeform: Shape 2464">
              <a:extLst>
                <a:ext uri="{FF2B5EF4-FFF2-40B4-BE49-F238E27FC236}">
                  <a16:creationId xmlns:a16="http://schemas.microsoft.com/office/drawing/2014/main" xmlns="" id="{93359FC1-0FE4-4170-8F14-47E92B5FD83C}"/>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6" name="Freeform: Shape 2465">
              <a:extLst>
                <a:ext uri="{FF2B5EF4-FFF2-40B4-BE49-F238E27FC236}">
                  <a16:creationId xmlns:a16="http://schemas.microsoft.com/office/drawing/2014/main" xmlns="" id="{CA5DFC5B-A0CE-4CEC-99E4-45338AFA80B5}"/>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7" name="Freeform: Shape 2466">
              <a:extLst>
                <a:ext uri="{FF2B5EF4-FFF2-40B4-BE49-F238E27FC236}">
                  <a16:creationId xmlns:a16="http://schemas.microsoft.com/office/drawing/2014/main" xmlns="" id="{F87BB1C6-3982-48C3-AB38-769F9AFDA3B6}"/>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8" name="Freeform: Shape 2467">
              <a:extLst>
                <a:ext uri="{FF2B5EF4-FFF2-40B4-BE49-F238E27FC236}">
                  <a16:creationId xmlns:a16="http://schemas.microsoft.com/office/drawing/2014/main" xmlns="" id="{4EECACDF-270A-4354-A9B6-E1CB19895E35}"/>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69" name="Freeform: Shape 2468">
              <a:extLst>
                <a:ext uri="{FF2B5EF4-FFF2-40B4-BE49-F238E27FC236}">
                  <a16:creationId xmlns:a16="http://schemas.microsoft.com/office/drawing/2014/main" xmlns="" id="{1292FDE2-24C4-485C-B220-FADCEBD9E3D2}"/>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0" name="Freeform: Shape 2469">
              <a:extLst>
                <a:ext uri="{FF2B5EF4-FFF2-40B4-BE49-F238E27FC236}">
                  <a16:creationId xmlns:a16="http://schemas.microsoft.com/office/drawing/2014/main" xmlns="" id="{7252D150-2402-43B4-B22F-5C4E2EA98AE0}"/>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1" name="Freeform: Shape 2470">
              <a:extLst>
                <a:ext uri="{FF2B5EF4-FFF2-40B4-BE49-F238E27FC236}">
                  <a16:creationId xmlns:a16="http://schemas.microsoft.com/office/drawing/2014/main" xmlns="" id="{0E96CD08-DBBA-4904-B374-BEF798922DBD}"/>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2" name="Freeform: Shape 2471">
              <a:extLst>
                <a:ext uri="{FF2B5EF4-FFF2-40B4-BE49-F238E27FC236}">
                  <a16:creationId xmlns:a16="http://schemas.microsoft.com/office/drawing/2014/main" xmlns="" id="{7699293C-33C4-4019-B75D-3877EB3CB4D4}"/>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3" name="Freeform: Shape 2472">
              <a:extLst>
                <a:ext uri="{FF2B5EF4-FFF2-40B4-BE49-F238E27FC236}">
                  <a16:creationId xmlns:a16="http://schemas.microsoft.com/office/drawing/2014/main" xmlns="" id="{AC9CAEB2-6C6A-46A6-96A2-8E5C89E7DAD7}"/>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4" name="Freeform: Shape 2473">
              <a:extLst>
                <a:ext uri="{FF2B5EF4-FFF2-40B4-BE49-F238E27FC236}">
                  <a16:creationId xmlns:a16="http://schemas.microsoft.com/office/drawing/2014/main" xmlns="" id="{A62BF39D-2A8B-4F99-ACE4-D77A25347FA9}"/>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5" name="Freeform: Shape 2474">
              <a:extLst>
                <a:ext uri="{FF2B5EF4-FFF2-40B4-BE49-F238E27FC236}">
                  <a16:creationId xmlns:a16="http://schemas.microsoft.com/office/drawing/2014/main" xmlns="" id="{48911DE6-11DC-42BF-9EE2-50F953F3CD20}"/>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6" name="Freeform: Shape 2475">
              <a:extLst>
                <a:ext uri="{FF2B5EF4-FFF2-40B4-BE49-F238E27FC236}">
                  <a16:creationId xmlns:a16="http://schemas.microsoft.com/office/drawing/2014/main" xmlns="" id="{A4DAA4E1-7FFC-4CBB-9679-58A3D39E3033}"/>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7" name="Freeform: Shape 2476">
              <a:extLst>
                <a:ext uri="{FF2B5EF4-FFF2-40B4-BE49-F238E27FC236}">
                  <a16:creationId xmlns:a16="http://schemas.microsoft.com/office/drawing/2014/main" xmlns="" id="{21AB21BE-7093-46D9-9FE4-63E2045D6E18}"/>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8" name="Freeform: Shape 2477">
              <a:extLst>
                <a:ext uri="{FF2B5EF4-FFF2-40B4-BE49-F238E27FC236}">
                  <a16:creationId xmlns:a16="http://schemas.microsoft.com/office/drawing/2014/main" xmlns="" id="{BDBD3BA4-2A6A-425B-81A8-B93E07596E81}"/>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79" name="Freeform: Shape 2478">
              <a:extLst>
                <a:ext uri="{FF2B5EF4-FFF2-40B4-BE49-F238E27FC236}">
                  <a16:creationId xmlns:a16="http://schemas.microsoft.com/office/drawing/2014/main" xmlns="" id="{296B5FCB-C19E-4228-9739-FDEB7301E2D9}"/>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0" name="Freeform: Shape 2479">
              <a:extLst>
                <a:ext uri="{FF2B5EF4-FFF2-40B4-BE49-F238E27FC236}">
                  <a16:creationId xmlns:a16="http://schemas.microsoft.com/office/drawing/2014/main" xmlns="" id="{E6CDD1DB-B8E0-4DE7-BE94-AE0933264A8D}"/>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1" name="Freeform: Shape 2480">
              <a:extLst>
                <a:ext uri="{FF2B5EF4-FFF2-40B4-BE49-F238E27FC236}">
                  <a16:creationId xmlns:a16="http://schemas.microsoft.com/office/drawing/2014/main" xmlns="" id="{4B416124-FF5C-40AF-B2D5-1C65B83A608A}"/>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2" name="Freeform: Shape 2481">
              <a:extLst>
                <a:ext uri="{FF2B5EF4-FFF2-40B4-BE49-F238E27FC236}">
                  <a16:creationId xmlns:a16="http://schemas.microsoft.com/office/drawing/2014/main" xmlns="" id="{FBE8B026-0562-493A-BC86-D3D672E53767}"/>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3" name="Freeform: Shape 2482">
              <a:extLst>
                <a:ext uri="{FF2B5EF4-FFF2-40B4-BE49-F238E27FC236}">
                  <a16:creationId xmlns:a16="http://schemas.microsoft.com/office/drawing/2014/main" xmlns="" id="{B6DDC10F-50E5-47EA-AD67-A5D558C68639}"/>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4" name="Freeform: Shape 2483">
              <a:extLst>
                <a:ext uri="{FF2B5EF4-FFF2-40B4-BE49-F238E27FC236}">
                  <a16:creationId xmlns:a16="http://schemas.microsoft.com/office/drawing/2014/main" xmlns="" id="{8ABC8828-2631-4D9E-B8D4-66E7254BC1C5}"/>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5" name="Freeform: Shape 2484">
              <a:extLst>
                <a:ext uri="{FF2B5EF4-FFF2-40B4-BE49-F238E27FC236}">
                  <a16:creationId xmlns:a16="http://schemas.microsoft.com/office/drawing/2014/main" xmlns="" id="{A10A8870-40E5-423E-A613-C49B9D07EF1B}"/>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6" name="Freeform: Shape 2485">
              <a:extLst>
                <a:ext uri="{FF2B5EF4-FFF2-40B4-BE49-F238E27FC236}">
                  <a16:creationId xmlns:a16="http://schemas.microsoft.com/office/drawing/2014/main" xmlns="" id="{0A5DF975-E1CB-47A1-A153-D9BF5ABED595}"/>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7" name="Freeform: Shape 2486">
              <a:extLst>
                <a:ext uri="{FF2B5EF4-FFF2-40B4-BE49-F238E27FC236}">
                  <a16:creationId xmlns:a16="http://schemas.microsoft.com/office/drawing/2014/main" xmlns="" id="{BBC6445D-D8D5-4D18-B46D-5EE198C96BB5}"/>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8" name="Freeform: Shape 2487">
              <a:extLst>
                <a:ext uri="{FF2B5EF4-FFF2-40B4-BE49-F238E27FC236}">
                  <a16:creationId xmlns:a16="http://schemas.microsoft.com/office/drawing/2014/main" xmlns="" id="{2D299D1D-1A96-4D89-A84F-6C6AE65C3E1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89" name="Freeform: Shape 2488">
              <a:extLst>
                <a:ext uri="{FF2B5EF4-FFF2-40B4-BE49-F238E27FC236}">
                  <a16:creationId xmlns:a16="http://schemas.microsoft.com/office/drawing/2014/main" xmlns="" id="{D1DBDE5E-B871-42EF-88CD-1D23BD8AB309}"/>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0" name="Freeform: Shape 2489">
              <a:extLst>
                <a:ext uri="{FF2B5EF4-FFF2-40B4-BE49-F238E27FC236}">
                  <a16:creationId xmlns:a16="http://schemas.microsoft.com/office/drawing/2014/main" xmlns="" id="{D568AA7C-4D81-46DB-BF62-1A8DDB5F3771}"/>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1" name="Freeform: Shape 2490">
              <a:extLst>
                <a:ext uri="{FF2B5EF4-FFF2-40B4-BE49-F238E27FC236}">
                  <a16:creationId xmlns:a16="http://schemas.microsoft.com/office/drawing/2014/main" xmlns="" id="{6CB8AC5A-14C4-413A-B232-D0B7BD1A1816}"/>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2" name="Freeform: Shape 2491">
              <a:extLst>
                <a:ext uri="{FF2B5EF4-FFF2-40B4-BE49-F238E27FC236}">
                  <a16:creationId xmlns:a16="http://schemas.microsoft.com/office/drawing/2014/main" xmlns="" id="{B8DF3C3A-2849-445D-AC68-6A30D4C1497E}"/>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3" name="Freeform: Shape 2492">
              <a:extLst>
                <a:ext uri="{FF2B5EF4-FFF2-40B4-BE49-F238E27FC236}">
                  <a16:creationId xmlns:a16="http://schemas.microsoft.com/office/drawing/2014/main" xmlns="" id="{454DE506-74A7-4C22-8346-4CFB1CDAD682}"/>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4" name="Freeform: Shape 2493">
              <a:extLst>
                <a:ext uri="{FF2B5EF4-FFF2-40B4-BE49-F238E27FC236}">
                  <a16:creationId xmlns:a16="http://schemas.microsoft.com/office/drawing/2014/main" xmlns="" id="{6157E366-D0B0-4CD4-9E23-4DBE0A7542C0}"/>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5" name="Freeform: Shape 2494">
              <a:extLst>
                <a:ext uri="{FF2B5EF4-FFF2-40B4-BE49-F238E27FC236}">
                  <a16:creationId xmlns:a16="http://schemas.microsoft.com/office/drawing/2014/main" xmlns="" id="{EABE2C40-78B3-4037-87E1-6B658467EBB4}"/>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6" name="Freeform: Shape 2495">
              <a:extLst>
                <a:ext uri="{FF2B5EF4-FFF2-40B4-BE49-F238E27FC236}">
                  <a16:creationId xmlns:a16="http://schemas.microsoft.com/office/drawing/2014/main" xmlns="" id="{440F0763-C7D1-4F21-BF46-23319CA1CF62}"/>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7" name="Freeform: Shape 2496">
              <a:extLst>
                <a:ext uri="{FF2B5EF4-FFF2-40B4-BE49-F238E27FC236}">
                  <a16:creationId xmlns:a16="http://schemas.microsoft.com/office/drawing/2014/main" xmlns="" id="{BDAD7745-7CB5-4713-B492-EC35D969758D}"/>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8" name="Freeform: Shape 2497">
              <a:extLst>
                <a:ext uri="{FF2B5EF4-FFF2-40B4-BE49-F238E27FC236}">
                  <a16:creationId xmlns:a16="http://schemas.microsoft.com/office/drawing/2014/main" xmlns="" id="{D14DB78A-74CC-44D2-996C-6803E02432F4}"/>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499" name="Freeform: Shape 2498">
              <a:extLst>
                <a:ext uri="{FF2B5EF4-FFF2-40B4-BE49-F238E27FC236}">
                  <a16:creationId xmlns:a16="http://schemas.microsoft.com/office/drawing/2014/main" xmlns="" id="{B9BDEF42-03E9-45B3-A9A8-9CC79EC44BF7}"/>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0" name="Freeform: Shape 2499">
              <a:extLst>
                <a:ext uri="{FF2B5EF4-FFF2-40B4-BE49-F238E27FC236}">
                  <a16:creationId xmlns:a16="http://schemas.microsoft.com/office/drawing/2014/main" xmlns="" id="{03BBBD49-52C2-481A-A05B-B488AB4B572C}"/>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1" name="Freeform: Shape 2500">
              <a:extLst>
                <a:ext uri="{FF2B5EF4-FFF2-40B4-BE49-F238E27FC236}">
                  <a16:creationId xmlns:a16="http://schemas.microsoft.com/office/drawing/2014/main" xmlns="" id="{726DE8DB-7693-47F7-8F8F-DA3D58E31A18}"/>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2" name="Freeform: Shape 2501">
              <a:extLst>
                <a:ext uri="{FF2B5EF4-FFF2-40B4-BE49-F238E27FC236}">
                  <a16:creationId xmlns:a16="http://schemas.microsoft.com/office/drawing/2014/main" xmlns="" id="{7CFF2804-00B9-4557-8DFD-2B846C1520A1}"/>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3" name="Freeform: Shape 2502">
              <a:extLst>
                <a:ext uri="{FF2B5EF4-FFF2-40B4-BE49-F238E27FC236}">
                  <a16:creationId xmlns:a16="http://schemas.microsoft.com/office/drawing/2014/main" xmlns="" id="{80AFFF1A-E655-419D-949F-5B24779EAC89}"/>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4" name="Freeform: Shape 2503">
              <a:extLst>
                <a:ext uri="{FF2B5EF4-FFF2-40B4-BE49-F238E27FC236}">
                  <a16:creationId xmlns:a16="http://schemas.microsoft.com/office/drawing/2014/main" xmlns="" id="{F3515D1D-9323-4595-B5C4-0F9E808A743E}"/>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5" name="Freeform: Shape 2504">
              <a:extLst>
                <a:ext uri="{FF2B5EF4-FFF2-40B4-BE49-F238E27FC236}">
                  <a16:creationId xmlns:a16="http://schemas.microsoft.com/office/drawing/2014/main" xmlns="" id="{CB00304B-56FC-4339-BE83-9B687EC0B8E3}"/>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6" name="Freeform: Shape 2505">
              <a:extLst>
                <a:ext uri="{FF2B5EF4-FFF2-40B4-BE49-F238E27FC236}">
                  <a16:creationId xmlns:a16="http://schemas.microsoft.com/office/drawing/2014/main" xmlns="" id="{F410AA34-582D-477D-82A6-61F18D5E289B}"/>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7" name="Freeform: Shape 2506">
              <a:extLst>
                <a:ext uri="{FF2B5EF4-FFF2-40B4-BE49-F238E27FC236}">
                  <a16:creationId xmlns:a16="http://schemas.microsoft.com/office/drawing/2014/main" xmlns="" id="{DAEB5E14-8CC8-4B56-9E81-82BF91BCB6EF}"/>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8" name="Freeform: Shape 2507">
              <a:extLst>
                <a:ext uri="{FF2B5EF4-FFF2-40B4-BE49-F238E27FC236}">
                  <a16:creationId xmlns:a16="http://schemas.microsoft.com/office/drawing/2014/main" xmlns="" id="{81C113C9-471B-44D5-8757-42B31226E3A6}"/>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09" name="Freeform: Shape 2508">
              <a:extLst>
                <a:ext uri="{FF2B5EF4-FFF2-40B4-BE49-F238E27FC236}">
                  <a16:creationId xmlns:a16="http://schemas.microsoft.com/office/drawing/2014/main" xmlns="" id="{7D361146-69CE-4925-8CC6-F32ABE03E3E8}"/>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0" name="Freeform: Shape 2509">
              <a:extLst>
                <a:ext uri="{FF2B5EF4-FFF2-40B4-BE49-F238E27FC236}">
                  <a16:creationId xmlns:a16="http://schemas.microsoft.com/office/drawing/2014/main" xmlns="" id="{40C36581-12F5-4BDF-9E3B-A38501662B69}"/>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1" name="Freeform: Shape 2510">
              <a:extLst>
                <a:ext uri="{FF2B5EF4-FFF2-40B4-BE49-F238E27FC236}">
                  <a16:creationId xmlns:a16="http://schemas.microsoft.com/office/drawing/2014/main" xmlns="" id="{487BB9E3-FFBC-4F5E-A41B-D47521D58A70}"/>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2" name="Freeform: Shape 2511">
              <a:extLst>
                <a:ext uri="{FF2B5EF4-FFF2-40B4-BE49-F238E27FC236}">
                  <a16:creationId xmlns:a16="http://schemas.microsoft.com/office/drawing/2014/main" xmlns="" id="{97D18EF6-CEB4-4861-BD0E-6E59C833B439}"/>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3" name="Freeform: Shape 2512">
              <a:extLst>
                <a:ext uri="{FF2B5EF4-FFF2-40B4-BE49-F238E27FC236}">
                  <a16:creationId xmlns:a16="http://schemas.microsoft.com/office/drawing/2014/main" xmlns="" id="{0F1ACC75-45AA-447D-95F6-A04DDD1224A5}"/>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4" name="Freeform: Shape 2513">
              <a:extLst>
                <a:ext uri="{FF2B5EF4-FFF2-40B4-BE49-F238E27FC236}">
                  <a16:creationId xmlns:a16="http://schemas.microsoft.com/office/drawing/2014/main" xmlns="" id="{49DDEE49-6211-4371-B9F2-2BFA8E0964EC}"/>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5" name="Freeform: Shape 2514">
              <a:extLst>
                <a:ext uri="{FF2B5EF4-FFF2-40B4-BE49-F238E27FC236}">
                  <a16:creationId xmlns:a16="http://schemas.microsoft.com/office/drawing/2014/main" xmlns="" id="{80CA965D-C14D-4A22-8AF6-4B3F4030FEA4}"/>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6" name="Freeform: Shape 2515">
              <a:extLst>
                <a:ext uri="{FF2B5EF4-FFF2-40B4-BE49-F238E27FC236}">
                  <a16:creationId xmlns:a16="http://schemas.microsoft.com/office/drawing/2014/main" xmlns="" id="{BAF8B375-B3A7-475B-8343-AB4E1D7A4103}"/>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7" name="Freeform: Shape 2516">
              <a:extLst>
                <a:ext uri="{FF2B5EF4-FFF2-40B4-BE49-F238E27FC236}">
                  <a16:creationId xmlns:a16="http://schemas.microsoft.com/office/drawing/2014/main" xmlns="" id="{A24B8F17-C67F-4FD0-9B37-AAF7DC7741A2}"/>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8" name="Freeform: Shape 2517">
              <a:extLst>
                <a:ext uri="{FF2B5EF4-FFF2-40B4-BE49-F238E27FC236}">
                  <a16:creationId xmlns:a16="http://schemas.microsoft.com/office/drawing/2014/main" xmlns="" id="{1E195C52-3194-4F86-B9F6-DE943B91221F}"/>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19" name="Freeform: Shape 2518">
              <a:extLst>
                <a:ext uri="{FF2B5EF4-FFF2-40B4-BE49-F238E27FC236}">
                  <a16:creationId xmlns:a16="http://schemas.microsoft.com/office/drawing/2014/main" xmlns="" id="{F70B89BE-0AC1-4A01-BB0E-D7A8813DDC8E}"/>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0" name="Freeform: Shape 2519">
              <a:extLst>
                <a:ext uri="{FF2B5EF4-FFF2-40B4-BE49-F238E27FC236}">
                  <a16:creationId xmlns:a16="http://schemas.microsoft.com/office/drawing/2014/main" xmlns="" id="{B98CD1BD-78B5-469E-AF2B-0A02E7E26A4D}"/>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1" name="Freeform: Shape 2520">
              <a:extLst>
                <a:ext uri="{FF2B5EF4-FFF2-40B4-BE49-F238E27FC236}">
                  <a16:creationId xmlns:a16="http://schemas.microsoft.com/office/drawing/2014/main" xmlns="" id="{4A0A3DE9-8313-48B5-95B2-D2437A51F4BB}"/>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2" name="Freeform: Shape 2521">
              <a:extLst>
                <a:ext uri="{FF2B5EF4-FFF2-40B4-BE49-F238E27FC236}">
                  <a16:creationId xmlns:a16="http://schemas.microsoft.com/office/drawing/2014/main" xmlns="" id="{18CF796D-1163-4286-B05B-F42095861012}"/>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3" name="Freeform: Shape 2522">
              <a:extLst>
                <a:ext uri="{FF2B5EF4-FFF2-40B4-BE49-F238E27FC236}">
                  <a16:creationId xmlns:a16="http://schemas.microsoft.com/office/drawing/2014/main" xmlns="" id="{655E8A4A-600B-47A2-8296-C09B6B175813}"/>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4" name="Freeform: Shape 2523">
              <a:extLst>
                <a:ext uri="{FF2B5EF4-FFF2-40B4-BE49-F238E27FC236}">
                  <a16:creationId xmlns:a16="http://schemas.microsoft.com/office/drawing/2014/main" xmlns="" id="{3E081B8B-A148-41C3-9329-EE1CE96FA4CC}"/>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5" name="Freeform: Shape 2524">
              <a:extLst>
                <a:ext uri="{FF2B5EF4-FFF2-40B4-BE49-F238E27FC236}">
                  <a16:creationId xmlns:a16="http://schemas.microsoft.com/office/drawing/2014/main" xmlns="" id="{6D9CA77B-7560-47D7-A4AD-AF02BF64064B}"/>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6" name="Freeform: Shape 2525">
              <a:extLst>
                <a:ext uri="{FF2B5EF4-FFF2-40B4-BE49-F238E27FC236}">
                  <a16:creationId xmlns:a16="http://schemas.microsoft.com/office/drawing/2014/main" xmlns="" id="{5AA37C5C-BA13-4FC5-8BBA-D6D8C672A7E0}"/>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7" name="Freeform: Shape 2526">
              <a:extLst>
                <a:ext uri="{FF2B5EF4-FFF2-40B4-BE49-F238E27FC236}">
                  <a16:creationId xmlns:a16="http://schemas.microsoft.com/office/drawing/2014/main" xmlns="" id="{38F5D38E-9227-44EE-B207-5BCE62E13D8C}"/>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8" name="Freeform: Shape 2527">
              <a:extLst>
                <a:ext uri="{FF2B5EF4-FFF2-40B4-BE49-F238E27FC236}">
                  <a16:creationId xmlns:a16="http://schemas.microsoft.com/office/drawing/2014/main" xmlns="" id="{699B07E6-1F23-4B94-80B0-4AB2711536C1}"/>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29" name="Freeform: Shape 2528">
              <a:extLst>
                <a:ext uri="{FF2B5EF4-FFF2-40B4-BE49-F238E27FC236}">
                  <a16:creationId xmlns:a16="http://schemas.microsoft.com/office/drawing/2014/main" xmlns="" id="{8E36BB0D-6E82-4FA1-9D4B-0A1DEBA22576}"/>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0" name="Freeform: Shape 2529">
              <a:extLst>
                <a:ext uri="{FF2B5EF4-FFF2-40B4-BE49-F238E27FC236}">
                  <a16:creationId xmlns:a16="http://schemas.microsoft.com/office/drawing/2014/main" xmlns="" id="{4A401AC4-0B65-4B40-8513-E6A7BB4145AD}"/>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1" name="Freeform: Shape 2530">
              <a:extLst>
                <a:ext uri="{FF2B5EF4-FFF2-40B4-BE49-F238E27FC236}">
                  <a16:creationId xmlns:a16="http://schemas.microsoft.com/office/drawing/2014/main" xmlns="" id="{0A897CD2-FDA3-485F-B6C3-98067A83034B}"/>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2" name="Freeform: Shape 2531">
              <a:extLst>
                <a:ext uri="{FF2B5EF4-FFF2-40B4-BE49-F238E27FC236}">
                  <a16:creationId xmlns:a16="http://schemas.microsoft.com/office/drawing/2014/main" xmlns="" id="{85233C62-7E74-4C93-95D0-B8961A922D34}"/>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3" name="Freeform: Shape 2532">
              <a:extLst>
                <a:ext uri="{FF2B5EF4-FFF2-40B4-BE49-F238E27FC236}">
                  <a16:creationId xmlns:a16="http://schemas.microsoft.com/office/drawing/2014/main" xmlns="" id="{D83979CD-0415-4CE6-99B6-214B6C270418}"/>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4" name="Freeform: Shape 2533">
              <a:extLst>
                <a:ext uri="{FF2B5EF4-FFF2-40B4-BE49-F238E27FC236}">
                  <a16:creationId xmlns:a16="http://schemas.microsoft.com/office/drawing/2014/main" xmlns="" id="{69AF7CEA-1A47-47A5-A65C-347B0F807BEA}"/>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5" name="Freeform: Shape 2534">
              <a:extLst>
                <a:ext uri="{FF2B5EF4-FFF2-40B4-BE49-F238E27FC236}">
                  <a16:creationId xmlns:a16="http://schemas.microsoft.com/office/drawing/2014/main" xmlns="" id="{31DC3E72-C52E-4349-9569-675F6DD3EA1E}"/>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6" name="Freeform: Shape 2535">
              <a:extLst>
                <a:ext uri="{FF2B5EF4-FFF2-40B4-BE49-F238E27FC236}">
                  <a16:creationId xmlns:a16="http://schemas.microsoft.com/office/drawing/2014/main" xmlns="" id="{F16C29FE-F670-47F0-902E-4CF8C1995C1C}"/>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7" name="Freeform: Shape 2536">
              <a:extLst>
                <a:ext uri="{FF2B5EF4-FFF2-40B4-BE49-F238E27FC236}">
                  <a16:creationId xmlns:a16="http://schemas.microsoft.com/office/drawing/2014/main" xmlns="" id="{9F389894-A17B-44B8-874E-74C2EE98F217}"/>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8" name="Freeform: Shape 2537">
              <a:extLst>
                <a:ext uri="{FF2B5EF4-FFF2-40B4-BE49-F238E27FC236}">
                  <a16:creationId xmlns:a16="http://schemas.microsoft.com/office/drawing/2014/main" xmlns="" id="{C34FB00C-74E9-4D59-A39B-A5419F5A4754}"/>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39" name="Freeform: Shape 2538">
              <a:extLst>
                <a:ext uri="{FF2B5EF4-FFF2-40B4-BE49-F238E27FC236}">
                  <a16:creationId xmlns:a16="http://schemas.microsoft.com/office/drawing/2014/main" xmlns="" id="{83FA33D0-BEAD-4C74-BABE-922DBE5253A1}"/>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0" name="Freeform: Shape 2539">
              <a:extLst>
                <a:ext uri="{FF2B5EF4-FFF2-40B4-BE49-F238E27FC236}">
                  <a16:creationId xmlns:a16="http://schemas.microsoft.com/office/drawing/2014/main" xmlns="" id="{8357245E-E751-4362-928D-60F13A53B340}"/>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1" name="Freeform: Shape 2540">
              <a:extLst>
                <a:ext uri="{FF2B5EF4-FFF2-40B4-BE49-F238E27FC236}">
                  <a16:creationId xmlns:a16="http://schemas.microsoft.com/office/drawing/2014/main" xmlns="" id="{F2731350-7812-4949-BAAF-9D661A83EBE4}"/>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2" name="Freeform: Shape 2541">
              <a:extLst>
                <a:ext uri="{FF2B5EF4-FFF2-40B4-BE49-F238E27FC236}">
                  <a16:creationId xmlns:a16="http://schemas.microsoft.com/office/drawing/2014/main" xmlns="" id="{665F7C3C-4BEB-4FCF-A35B-65E7D23366FD}"/>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3" name="Freeform: Shape 2542">
              <a:extLst>
                <a:ext uri="{FF2B5EF4-FFF2-40B4-BE49-F238E27FC236}">
                  <a16:creationId xmlns:a16="http://schemas.microsoft.com/office/drawing/2014/main" xmlns="" id="{0A6E77B9-F0AB-4FA0-A332-2383E4E874B1}"/>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4" name="Freeform: Shape 2543">
              <a:extLst>
                <a:ext uri="{FF2B5EF4-FFF2-40B4-BE49-F238E27FC236}">
                  <a16:creationId xmlns:a16="http://schemas.microsoft.com/office/drawing/2014/main" xmlns="" id="{BACAE914-5ADD-49E5-9DB4-D1133AFFCD98}"/>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5" name="Freeform: Shape 2544">
              <a:extLst>
                <a:ext uri="{FF2B5EF4-FFF2-40B4-BE49-F238E27FC236}">
                  <a16:creationId xmlns:a16="http://schemas.microsoft.com/office/drawing/2014/main" xmlns="" id="{F3456BB4-0749-4FC8-A4BA-93F2A4F41AE1}"/>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6" name="Freeform: Shape 2545">
              <a:extLst>
                <a:ext uri="{FF2B5EF4-FFF2-40B4-BE49-F238E27FC236}">
                  <a16:creationId xmlns:a16="http://schemas.microsoft.com/office/drawing/2014/main" xmlns="" id="{A3E298A5-3750-4056-A890-E509D5F7D629}"/>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7" name="Freeform: Shape 2546">
              <a:extLst>
                <a:ext uri="{FF2B5EF4-FFF2-40B4-BE49-F238E27FC236}">
                  <a16:creationId xmlns:a16="http://schemas.microsoft.com/office/drawing/2014/main" xmlns="" id="{D15CAAD5-B961-43DE-BDF7-28AD4A4A0B93}"/>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8" name="Freeform: Shape 2547">
              <a:extLst>
                <a:ext uri="{FF2B5EF4-FFF2-40B4-BE49-F238E27FC236}">
                  <a16:creationId xmlns:a16="http://schemas.microsoft.com/office/drawing/2014/main" xmlns="" id="{75F4D6BF-805F-4E13-969E-9DD461083691}"/>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49" name="Freeform: Shape 2548">
              <a:extLst>
                <a:ext uri="{FF2B5EF4-FFF2-40B4-BE49-F238E27FC236}">
                  <a16:creationId xmlns:a16="http://schemas.microsoft.com/office/drawing/2014/main" xmlns="" id="{2DB2FCEB-9263-4BEE-9112-A3634B7B0872}"/>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0" name="Freeform: Shape 2549">
              <a:extLst>
                <a:ext uri="{FF2B5EF4-FFF2-40B4-BE49-F238E27FC236}">
                  <a16:creationId xmlns:a16="http://schemas.microsoft.com/office/drawing/2014/main" xmlns="" id="{EBB637B9-A305-4D3C-B6FA-1A030169F4A7}"/>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1" name="Freeform: Shape 2550">
              <a:extLst>
                <a:ext uri="{FF2B5EF4-FFF2-40B4-BE49-F238E27FC236}">
                  <a16:creationId xmlns:a16="http://schemas.microsoft.com/office/drawing/2014/main" xmlns="" id="{893A4A05-3F08-4AD5-B176-A77592F7B160}"/>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2" name="Freeform: Shape 2551">
              <a:extLst>
                <a:ext uri="{FF2B5EF4-FFF2-40B4-BE49-F238E27FC236}">
                  <a16:creationId xmlns:a16="http://schemas.microsoft.com/office/drawing/2014/main" xmlns="" id="{67B3C720-81A2-40BA-B5AC-172B3780C821}"/>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3" name="Freeform: Shape 2552">
              <a:extLst>
                <a:ext uri="{FF2B5EF4-FFF2-40B4-BE49-F238E27FC236}">
                  <a16:creationId xmlns:a16="http://schemas.microsoft.com/office/drawing/2014/main" xmlns="" id="{1B993C7E-8417-4AA0-BB99-070F1DBF22EA}"/>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4" name="Freeform: Shape 2553">
              <a:extLst>
                <a:ext uri="{FF2B5EF4-FFF2-40B4-BE49-F238E27FC236}">
                  <a16:creationId xmlns:a16="http://schemas.microsoft.com/office/drawing/2014/main" xmlns="" id="{00680C00-B8AB-44C1-B0B7-DAAD1F837E00}"/>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5" name="Freeform: Shape 2554">
              <a:extLst>
                <a:ext uri="{FF2B5EF4-FFF2-40B4-BE49-F238E27FC236}">
                  <a16:creationId xmlns:a16="http://schemas.microsoft.com/office/drawing/2014/main" xmlns="" id="{DB7B44FA-1AC0-4255-9AAA-AEDD75EA57E7}"/>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6" name="Freeform: Shape 2555">
              <a:extLst>
                <a:ext uri="{FF2B5EF4-FFF2-40B4-BE49-F238E27FC236}">
                  <a16:creationId xmlns:a16="http://schemas.microsoft.com/office/drawing/2014/main" xmlns="" id="{3A1A1609-6B3F-4BFA-9E1E-CB545024C27E}"/>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7" name="Freeform: Shape 2556">
              <a:extLst>
                <a:ext uri="{FF2B5EF4-FFF2-40B4-BE49-F238E27FC236}">
                  <a16:creationId xmlns:a16="http://schemas.microsoft.com/office/drawing/2014/main" xmlns="" id="{9FDAC8FC-B15D-41C3-B8AA-92C781F827B0}"/>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8" name="Freeform: Shape 2557">
              <a:extLst>
                <a:ext uri="{FF2B5EF4-FFF2-40B4-BE49-F238E27FC236}">
                  <a16:creationId xmlns:a16="http://schemas.microsoft.com/office/drawing/2014/main" xmlns="" id="{40A4376F-E578-4468-B62E-B5AD08482D5D}"/>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59" name="Freeform: Shape 2558">
              <a:extLst>
                <a:ext uri="{FF2B5EF4-FFF2-40B4-BE49-F238E27FC236}">
                  <a16:creationId xmlns:a16="http://schemas.microsoft.com/office/drawing/2014/main" xmlns="" id="{B930D50E-3214-41CE-A4F1-57B4C8B035FC}"/>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0" name="Freeform: Shape 2559">
              <a:extLst>
                <a:ext uri="{FF2B5EF4-FFF2-40B4-BE49-F238E27FC236}">
                  <a16:creationId xmlns:a16="http://schemas.microsoft.com/office/drawing/2014/main" xmlns="" id="{61BA0957-F08A-4B63-9669-B3E3752F8BE3}"/>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1" name="Freeform: Shape 2560">
              <a:extLst>
                <a:ext uri="{FF2B5EF4-FFF2-40B4-BE49-F238E27FC236}">
                  <a16:creationId xmlns:a16="http://schemas.microsoft.com/office/drawing/2014/main" xmlns="" id="{3E3B0CB6-91B7-42F1-9BCE-860ADB507D0D}"/>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2" name="Freeform: Shape 2561">
              <a:extLst>
                <a:ext uri="{FF2B5EF4-FFF2-40B4-BE49-F238E27FC236}">
                  <a16:creationId xmlns:a16="http://schemas.microsoft.com/office/drawing/2014/main" xmlns="" id="{9A70022E-1B6A-450F-B415-26873EA76953}"/>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3" name="Freeform: Shape 2562">
              <a:extLst>
                <a:ext uri="{FF2B5EF4-FFF2-40B4-BE49-F238E27FC236}">
                  <a16:creationId xmlns:a16="http://schemas.microsoft.com/office/drawing/2014/main" xmlns="" id="{93E7E232-7EF0-4737-81D5-048F5998392D}"/>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4" name="Freeform: Shape 2563">
              <a:extLst>
                <a:ext uri="{FF2B5EF4-FFF2-40B4-BE49-F238E27FC236}">
                  <a16:creationId xmlns:a16="http://schemas.microsoft.com/office/drawing/2014/main" xmlns="" id="{53C4AAE6-AAF9-478D-A01C-F22276FD118D}"/>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5" name="Freeform: Shape 2564">
              <a:extLst>
                <a:ext uri="{FF2B5EF4-FFF2-40B4-BE49-F238E27FC236}">
                  <a16:creationId xmlns:a16="http://schemas.microsoft.com/office/drawing/2014/main" xmlns="" id="{8293439E-C3B7-4F53-81A2-6FCE84875429}"/>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6" name="Freeform: Shape 2565">
              <a:extLst>
                <a:ext uri="{FF2B5EF4-FFF2-40B4-BE49-F238E27FC236}">
                  <a16:creationId xmlns:a16="http://schemas.microsoft.com/office/drawing/2014/main" xmlns="" id="{C9CA6761-0750-43B8-BF2A-5DAE9A6A1A24}"/>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7" name="Freeform: Shape 2566">
              <a:extLst>
                <a:ext uri="{FF2B5EF4-FFF2-40B4-BE49-F238E27FC236}">
                  <a16:creationId xmlns:a16="http://schemas.microsoft.com/office/drawing/2014/main" xmlns="" id="{89928CB3-5194-4C2F-95F4-5167518DBB03}"/>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8" name="Freeform: Shape 2567">
              <a:extLst>
                <a:ext uri="{FF2B5EF4-FFF2-40B4-BE49-F238E27FC236}">
                  <a16:creationId xmlns:a16="http://schemas.microsoft.com/office/drawing/2014/main" xmlns="" id="{4174D80F-E8AC-4F4E-BA31-EBB93B274E13}"/>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69" name="Freeform: Shape 2568">
              <a:extLst>
                <a:ext uri="{FF2B5EF4-FFF2-40B4-BE49-F238E27FC236}">
                  <a16:creationId xmlns:a16="http://schemas.microsoft.com/office/drawing/2014/main" xmlns="" id="{81FE4177-7C43-4985-A347-2665B4126B26}"/>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0" name="Freeform: Shape 2569">
              <a:extLst>
                <a:ext uri="{FF2B5EF4-FFF2-40B4-BE49-F238E27FC236}">
                  <a16:creationId xmlns:a16="http://schemas.microsoft.com/office/drawing/2014/main" xmlns="" id="{E2E44303-B260-4ECC-B5B9-DF6CA258B351}"/>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1" name="Freeform: Shape 2570">
              <a:extLst>
                <a:ext uri="{FF2B5EF4-FFF2-40B4-BE49-F238E27FC236}">
                  <a16:creationId xmlns:a16="http://schemas.microsoft.com/office/drawing/2014/main" xmlns="" id="{CBD01F24-A9F2-467D-8237-B73DD407BCB9}"/>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2" name="Freeform: Shape 2571">
              <a:extLst>
                <a:ext uri="{FF2B5EF4-FFF2-40B4-BE49-F238E27FC236}">
                  <a16:creationId xmlns:a16="http://schemas.microsoft.com/office/drawing/2014/main" xmlns="" id="{9F8676EC-6C78-4358-A6A5-133796139E9E}"/>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3" name="Freeform: Shape 2572">
              <a:extLst>
                <a:ext uri="{FF2B5EF4-FFF2-40B4-BE49-F238E27FC236}">
                  <a16:creationId xmlns:a16="http://schemas.microsoft.com/office/drawing/2014/main" xmlns="" id="{5268BAED-4205-492C-B8C8-24847540F7C0}"/>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4" name="Freeform: Shape 2573">
              <a:extLst>
                <a:ext uri="{FF2B5EF4-FFF2-40B4-BE49-F238E27FC236}">
                  <a16:creationId xmlns:a16="http://schemas.microsoft.com/office/drawing/2014/main" xmlns="" id="{DD95E319-4860-4F1F-9DE3-4E310074D0F8}"/>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5" name="Freeform: Shape 2574">
              <a:extLst>
                <a:ext uri="{FF2B5EF4-FFF2-40B4-BE49-F238E27FC236}">
                  <a16:creationId xmlns:a16="http://schemas.microsoft.com/office/drawing/2014/main" xmlns="" id="{0E9D7D99-C9C4-45E5-BB86-F653C0909522}"/>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6" name="Freeform: Shape 2575">
              <a:extLst>
                <a:ext uri="{FF2B5EF4-FFF2-40B4-BE49-F238E27FC236}">
                  <a16:creationId xmlns:a16="http://schemas.microsoft.com/office/drawing/2014/main" xmlns="" id="{29AE238A-F1D5-4311-81B9-160FDC28C502}"/>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7" name="Freeform: Shape 2576">
              <a:extLst>
                <a:ext uri="{FF2B5EF4-FFF2-40B4-BE49-F238E27FC236}">
                  <a16:creationId xmlns:a16="http://schemas.microsoft.com/office/drawing/2014/main" xmlns="" id="{18EFF84E-2E70-4270-B90C-1419D2B03642}"/>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8" name="Freeform: Shape 2577">
              <a:extLst>
                <a:ext uri="{FF2B5EF4-FFF2-40B4-BE49-F238E27FC236}">
                  <a16:creationId xmlns:a16="http://schemas.microsoft.com/office/drawing/2014/main" xmlns="" id="{524D5240-F17F-4E2F-9E4F-19DD6B3CB270}"/>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79" name="Freeform: Shape 2578">
              <a:extLst>
                <a:ext uri="{FF2B5EF4-FFF2-40B4-BE49-F238E27FC236}">
                  <a16:creationId xmlns:a16="http://schemas.microsoft.com/office/drawing/2014/main" xmlns="" id="{6EAB4979-7D08-481F-9967-A7E5B63C36B2}"/>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0" name="Freeform: Shape 2579">
              <a:extLst>
                <a:ext uri="{FF2B5EF4-FFF2-40B4-BE49-F238E27FC236}">
                  <a16:creationId xmlns:a16="http://schemas.microsoft.com/office/drawing/2014/main" xmlns="" id="{5C7FAA69-28B2-45B6-B9A0-FC7E413E5A21}"/>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1" name="Freeform: Shape 2580">
              <a:extLst>
                <a:ext uri="{FF2B5EF4-FFF2-40B4-BE49-F238E27FC236}">
                  <a16:creationId xmlns:a16="http://schemas.microsoft.com/office/drawing/2014/main" xmlns="" id="{526A6999-9B82-4D5A-8791-E92B75CBBC32}"/>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2" name="Freeform: Shape 2581">
              <a:extLst>
                <a:ext uri="{FF2B5EF4-FFF2-40B4-BE49-F238E27FC236}">
                  <a16:creationId xmlns:a16="http://schemas.microsoft.com/office/drawing/2014/main" xmlns="" id="{95080EAD-07B6-43C0-BEA0-80BC7C74CFB8}"/>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3" name="Freeform: Shape 2582">
              <a:extLst>
                <a:ext uri="{FF2B5EF4-FFF2-40B4-BE49-F238E27FC236}">
                  <a16:creationId xmlns:a16="http://schemas.microsoft.com/office/drawing/2014/main" xmlns="" id="{E64FDF88-5DB5-48C5-8D7E-62699C26A68E}"/>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4" name="Freeform: Shape 2583">
              <a:extLst>
                <a:ext uri="{FF2B5EF4-FFF2-40B4-BE49-F238E27FC236}">
                  <a16:creationId xmlns:a16="http://schemas.microsoft.com/office/drawing/2014/main" xmlns="" id="{19B0DCB6-ADB0-4F6B-A027-210F9592212E}"/>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5" name="Freeform: Shape 2584">
              <a:extLst>
                <a:ext uri="{FF2B5EF4-FFF2-40B4-BE49-F238E27FC236}">
                  <a16:creationId xmlns:a16="http://schemas.microsoft.com/office/drawing/2014/main" xmlns="" id="{502D5FF9-49B0-4E71-9742-FFB879E11DFC}"/>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6" name="Freeform: Shape 2585">
              <a:extLst>
                <a:ext uri="{FF2B5EF4-FFF2-40B4-BE49-F238E27FC236}">
                  <a16:creationId xmlns:a16="http://schemas.microsoft.com/office/drawing/2014/main" xmlns="" id="{DC120D1F-79AB-41D0-8FC8-9C053F7F450F}"/>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7" name="Freeform: Shape 2586">
              <a:extLst>
                <a:ext uri="{FF2B5EF4-FFF2-40B4-BE49-F238E27FC236}">
                  <a16:creationId xmlns:a16="http://schemas.microsoft.com/office/drawing/2014/main" xmlns="" id="{5B0D2286-F570-4722-B311-4B19C64CFCD7}"/>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8" name="Freeform: Shape 2587">
              <a:extLst>
                <a:ext uri="{FF2B5EF4-FFF2-40B4-BE49-F238E27FC236}">
                  <a16:creationId xmlns:a16="http://schemas.microsoft.com/office/drawing/2014/main" xmlns="" id="{60E319E5-7654-469F-B37F-851D5528A344}"/>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89" name="Freeform: Shape 2588">
              <a:extLst>
                <a:ext uri="{FF2B5EF4-FFF2-40B4-BE49-F238E27FC236}">
                  <a16:creationId xmlns:a16="http://schemas.microsoft.com/office/drawing/2014/main" xmlns="" id="{3AC64958-1A19-4A1C-B3CE-FBAB2589CD69}"/>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0" name="Freeform: Shape 2589">
              <a:extLst>
                <a:ext uri="{FF2B5EF4-FFF2-40B4-BE49-F238E27FC236}">
                  <a16:creationId xmlns:a16="http://schemas.microsoft.com/office/drawing/2014/main" xmlns="" id="{F6434B57-94BB-4FB5-9BE2-AAE9099DCE8D}"/>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1" name="Freeform: Shape 2590">
              <a:extLst>
                <a:ext uri="{FF2B5EF4-FFF2-40B4-BE49-F238E27FC236}">
                  <a16:creationId xmlns:a16="http://schemas.microsoft.com/office/drawing/2014/main" xmlns="" id="{62A88BC7-66CA-437E-878E-4EFC6C030DFA}"/>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2" name="Freeform: Shape 2591">
              <a:extLst>
                <a:ext uri="{FF2B5EF4-FFF2-40B4-BE49-F238E27FC236}">
                  <a16:creationId xmlns:a16="http://schemas.microsoft.com/office/drawing/2014/main" xmlns="" id="{339DFE81-A036-4EBB-B22B-5DEC03732040}"/>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3" name="Freeform: Shape 2592">
              <a:extLst>
                <a:ext uri="{FF2B5EF4-FFF2-40B4-BE49-F238E27FC236}">
                  <a16:creationId xmlns:a16="http://schemas.microsoft.com/office/drawing/2014/main" xmlns="" id="{6F79D314-AEA4-401B-981B-52E06676C007}"/>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4" name="Freeform: Shape 2593">
              <a:extLst>
                <a:ext uri="{FF2B5EF4-FFF2-40B4-BE49-F238E27FC236}">
                  <a16:creationId xmlns:a16="http://schemas.microsoft.com/office/drawing/2014/main" xmlns="" id="{8956BF37-D371-4F03-821B-8DC3EFDECBB5}"/>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5" name="Freeform: Shape 2594">
              <a:extLst>
                <a:ext uri="{FF2B5EF4-FFF2-40B4-BE49-F238E27FC236}">
                  <a16:creationId xmlns:a16="http://schemas.microsoft.com/office/drawing/2014/main" xmlns="" id="{D0D3F372-F5C6-4949-ADE1-21C8FB4AD2EC}"/>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6" name="Freeform: Shape 2595">
              <a:extLst>
                <a:ext uri="{FF2B5EF4-FFF2-40B4-BE49-F238E27FC236}">
                  <a16:creationId xmlns:a16="http://schemas.microsoft.com/office/drawing/2014/main" xmlns="" id="{188C9ED7-15BC-44CB-B7EA-C21B41E59A1F}"/>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7" name="Freeform: Shape 2596">
              <a:extLst>
                <a:ext uri="{FF2B5EF4-FFF2-40B4-BE49-F238E27FC236}">
                  <a16:creationId xmlns:a16="http://schemas.microsoft.com/office/drawing/2014/main" xmlns="" id="{FDBC81A1-B82A-43A2-B499-64903A78942C}"/>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8" name="Freeform: Shape 2597">
              <a:extLst>
                <a:ext uri="{FF2B5EF4-FFF2-40B4-BE49-F238E27FC236}">
                  <a16:creationId xmlns:a16="http://schemas.microsoft.com/office/drawing/2014/main" xmlns="" id="{051BB37B-D895-4B70-B5B8-62F628A03F3C}"/>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599" name="Freeform: Shape 2598">
              <a:extLst>
                <a:ext uri="{FF2B5EF4-FFF2-40B4-BE49-F238E27FC236}">
                  <a16:creationId xmlns:a16="http://schemas.microsoft.com/office/drawing/2014/main" xmlns="" id="{F1393331-1FD7-4291-B6EC-25AC4A06622C}"/>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0" name="Freeform: Shape 2599">
              <a:extLst>
                <a:ext uri="{FF2B5EF4-FFF2-40B4-BE49-F238E27FC236}">
                  <a16:creationId xmlns:a16="http://schemas.microsoft.com/office/drawing/2014/main" xmlns="" id="{B6167B08-E3E1-448D-9B6D-86B0234AFCB4}"/>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1" name="Freeform: Shape 2600">
              <a:extLst>
                <a:ext uri="{FF2B5EF4-FFF2-40B4-BE49-F238E27FC236}">
                  <a16:creationId xmlns:a16="http://schemas.microsoft.com/office/drawing/2014/main" xmlns="" id="{0CA91103-7571-4956-997C-448DDD1E7322}"/>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2" name="Freeform: Shape 2601">
              <a:extLst>
                <a:ext uri="{FF2B5EF4-FFF2-40B4-BE49-F238E27FC236}">
                  <a16:creationId xmlns:a16="http://schemas.microsoft.com/office/drawing/2014/main" xmlns="" id="{72A986FC-254B-4D87-A4DB-7BDB7F110EC6}"/>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3" name="Freeform: Shape 2602">
              <a:extLst>
                <a:ext uri="{FF2B5EF4-FFF2-40B4-BE49-F238E27FC236}">
                  <a16:creationId xmlns:a16="http://schemas.microsoft.com/office/drawing/2014/main" xmlns="" id="{D6BB00C0-7B8A-4B8A-AC6C-F792A67DA25E}"/>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4" name="Freeform: Shape 2603">
              <a:extLst>
                <a:ext uri="{FF2B5EF4-FFF2-40B4-BE49-F238E27FC236}">
                  <a16:creationId xmlns:a16="http://schemas.microsoft.com/office/drawing/2014/main" xmlns="" id="{6127E231-31F0-4800-B4AA-440840B33525}"/>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5" name="Freeform: Shape 2604">
              <a:extLst>
                <a:ext uri="{FF2B5EF4-FFF2-40B4-BE49-F238E27FC236}">
                  <a16:creationId xmlns:a16="http://schemas.microsoft.com/office/drawing/2014/main" xmlns="" id="{1EE4C83C-68ED-4B32-990D-AD4CE75E5074}"/>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6" name="Freeform: Shape 2605">
              <a:extLst>
                <a:ext uri="{FF2B5EF4-FFF2-40B4-BE49-F238E27FC236}">
                  <a16:creationId xmlns:a16="http://schemas.microsoft.com/office/drawing/2014/main" xmlns="" id="{4C9D3CD4-1C1E-4F24-95EC-8B20745BBE9F}"/>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7" name="Freeform: Shape 2606">
              <a:extLst>
                <a:ext uri="{FF2B5EF4-FFF2-40B4-BE49-F238E27FC236}">
                  <a16:creationId xmlns:a16="http://schemas.microsoft.com/office/drawing/2014/main" xmlns="" id="{048FE393-4AEA-4B9B-B0E0-F8DCD8B0A279}"/>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8" name="Freeform: Shape 2607">
              <a:extLst>
                <a:ext uri="{FF2B5EF4-FFF2-40B4-BE49-F238E27FC236}">
                  <a16:creationId xmlns:a16="http://schemas.microsoft.com/office/drawing/2014/main" xmlns="" id="{06898AB7-58D7-498B-8388-072A681120C3}"/>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09" name="Freeform: Shape 2608">
              <a:extLst>
                <a:ext uri="{FF2B5EF4-FFF2-40B4-BE49-F238E27FC236}">
                  <a16:creationId xmlns:a16="http://schemas.microsoft.com/office/drawing/2014/main" xmlns="" id="{F71D3904-E3DB-4E52-9F7F-C07A52F1D644}"/>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0" name="Freeform: Shape 2609">
              <a:extLst>
                <a:ext uri="{FF2B5EF4-FFF2-40B4-BE49-F238E27FC236}">
                  <a16:creationId xmlns:a16="http://schemas.microsoft.com/office/drawing/2014/main" xmlns="" id="{2D77208F-7CA5-4720-BE40-6B50382B0565}"/>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1" name="Freeform: Shape 2610">
              <a:extLst>
                <a:ext uri="{FF2B5EF4-FFF2-40B4-BE49-F238E27FC236}">
                  <a16:creationId xmlns:a16="http://schemas.microsoft.com/office/drawing/2014/main" xmlns="" id="{11D12633-C2E1-4712-A85C-3DC96FAA9B7B}"/>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2" name="Freeform: Shape 2611">
              <a:extLst>
                <a:ext uri="{FF2B5EF4-FFF2-40B4-BE49-F238E27FC236}">
                  <a16:creationId xmlns:a16="http://schemas.microsoft.com/office/drawing/2014/main" xmlns="" id="{FFE576EC-093B-484A-8208-F9DB55207894}"/>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3" name="Freeform: Shape 2612">
              <a:extLst>
                <a:ext uri="{FF2B5EF4-FFF2-40B4-BE49-F238E27FC236}">
                  <a16:creationId xmlns:a16="http://schemas.microsoft.com/office/drawing/2014/main" xmlns="" id="{2FAB6F90-FB3C-4C55-97B1-921E0918FEFC}"/>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4" name="Freeform: Shape 2613">
              <a:extLst>
                <a:ext uri="{FF2B5EF4-FFF2-40B4-BE49-F238E27FC236}">
                  <a16:creationId xmlns:a16="http://schemas.microsoft.com/office/drawing/2014/main" xmlns="" id="{7C9EDC17-B8A9-456E-8542-A040BF1CC26D}"/>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5" name="Freeform: Shape 2614">
              <a:extLst>
                <a:ext uri="{FF2B5EF4-FFF2-40B4-BE49-F238E27FC236}">
                  <a16:creationId xmlns:a16="http://schemas.microsoft.com/office/drawing/2014/main" xmlns="" id="{FAEB3D28-6F31-4A01-97FE-E924431E63C5}"/>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6" name="Freeform: Shape 2615">
              <a:extLst>
                <a:ext uri="{FF2B5EF4-FFF2-40B4-BE49-F238E27FC236}">
                  <a16:creationId xmlns:a16="http://schemas.microsoft.com/office/drawing/2014/main" xmlns="" id="{0BF464BE-B002-4CE6-B395-DFA359234E53}"/>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7" name="Freeform: Shape 2616">
              <a:extLst>
                <a:ext uri="{FF2B5EF4-FFF2-40B4-BE49-F238E27FC236}">
                  <a16:creationId xmlns:a16="http://schemas.microsoft.com/office/drawing/2014/main" xmlns="" id="{BBD61834-97E6-4B40-8660-B0B27452E23C}"/>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8" name="Freeform: Shape 2617">
              <a:extLst>
                <a:ext uri="{FF2B5EF4-FFF2-40B4-BE49-F238E27FC236}">
                  <a16:creationId xmlns:a16="http://schemas.microsoft.com/office/drawing/2014/main" xmlns="" id="{7399AE46-071C-4426-B841-0DCEE231B2E2}"/>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19" name="Freeform: Shape 2618">
              <a:extLst>
                <a:ext uri="{FF2B5EF4-FFF2-40B4-BE49-F238E27FC236}">
                  <a16:creationId xmlns:a16="http://schemas.microsoft.com/office/drawing/2014/main" xmlns="" id="{D72866FE-0FEE-447B-BC27-4540164F4D51}"/>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0" name="Freeform: Shape 2619">
              <a:extLst>
                <a:ext uri="{FF2B5EF4-FFF2-40B4-BE49-F238E27FC236}">
                  <a16:creationId xmlns:a16="http://schemas.microsoft.com/office/drawing/2014/main" xmlns="" id="{8016C7C7-76F9-4F2F-9EE9-9D756C55D39B}"/>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1" name="Freeform: Shape 2620">
              <a:extLst>
                <a:ext uri="{FF2B5EF4-FFF2-40B4-BE49-F238E27FC236}">
                  <a16:creationId xmlns:a16="http://schemas.microsoft.com/office/drawing/2014/main" xmlns="" id="{D14189EB-EE90-4D43-8360-4A73954261EF}"/>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2" name="Freeform: Shape 2621">
              <a:extLst>
                <a:ext uri="{FF2B5EF4-FFF2-40B4-BE49-F238E27FC236}">
                  <a16:creationId xmlns:a16="http://schemas.microsoft.com/office/drawing/2014/main" xmlns="" id="{227495BE-828A-4C95-B5D1-32B0184ACCE6}"/>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3" name="Freeform: Shape 2622">
              <a:extLst>
                <a:ext uri="{FF2B5EF4-FFF2-40B4-BE49-F238E27FC236}">
                  <a16:creationId xmlns:a16="http://schemas.microsoft.com/office/drawing/2014/main" xmlns="" id="{91563EA4-E879-48AD-BD4F-56670C8B6638}"/>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4" name="Freeform: Shape 2623">
              <a:extLst>
                <a:ext uri="{FF2B5EF4-FFF2-40B4-BE49-F238E27FC236}">
                  <a16:creationId xmlns:a16="http://schemas.microsoft.com/office/drawing/2014/main" xmlns="" id="{946AC37E-251D-484A-85F5-1CE7017E06D1}"/>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5" name="Freeform: Shape 2624">
              <a:extLst>
                <a:ext uri="{FF2B5EF4-FFF2-40B4-BE49-F238E27FC236}">
                  <a16:creationId xmlns:a16="http://schemas.microsoft.com/office/drawing/2014/main" xmlns="" id="{F5D1CD28-6EC9-4680-ABAE-ECF2607FDC7E}"/>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6" name="Freeform: Shape 2625">
              <a:extLst>
                <a:ext uri="{FF2B5EF4-FFF2-40B4-BE49-F238E27FC236}">
                  <a16:creationId xmlns:a16="http://schemas.microsoft.com/office/drawing/2014/main" xmlns="" id="{D7A6DCD6-975F-42A6-8271-C772B9E9A536}"/>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7" name="Freeform: Shape 2626">
              <a:extLst>
                <a:ext uri="{FF2B5EF4-FFF2-40B4-BE49-F238E27FC236}">
                  <a16:creationId xmlns:a16="http://schemas.microsoft.com/office/drawing/2014/main" xmlns="" id="{6CD4D930-CF33-491E-9B1F-8288B04F03A4}"/>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8" name="Freeform: Shape 2627">
              <a:extLst>
                <a:ext uri="{FF2B5EF4-FFF2-40B4-BE49-F238E27FC236}">
                  <a16:creationId xmlns:a16="http://schemas.microsoft.com/office/drawing/2014/main" xmlns="" id="{454AFF32-E500-498A-8D3C-3200D729EB5C}"/>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29" name="Freeform: Shape 2628">
              <a:extLst>
                <a:ext uri="{FF2B5EF4-FFF2-40B4-BE49-F238E27FC236}">
                  <a16:creationId xmlns:a16="http://schemas.microsoft.com/office/drawing/2014/main" xmlns="" id="{3A7D4608-E680-4C1D-9BBC-555399C4EBE4}"/>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0" name="Freeform: Shape 2629">
              <a:extLst>
                <a:ext uri="{FF2B5EF4-FFF2-40B4-BE49-F238E27FC236}">
                  <a16:creationId xmlns:a16="http://schemas.microsoft.com/office/drawing/2014/main" xmlns="" id="{C5EF2E6A-AC9F-4ABB-A23C-B314E32D7FF6}"/>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1" name="Freeform: Shape 2630">
              <a:extLst>
                <a:ext uri="{FF2B5EF4-FFF2-40B4-BE49-F238E27FC236}">
                  <a16:creationId xmlns:a16="http://schemas.microsoft.com/office/drawing/2014/main" xmlns="" id="{C28F1611-1B02-4D7D-9A2C-70CC9260C9BA}"/>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2" name="Freeform: Shape 2631">
              <a:extLst>
                <a:ext uri="{FF2B5EF4-FFF2-40B4-BE49-F238E27FC236}">
                  <a16:creationId xmlns:a16="http://schemas.microsoft.com/office/drawing/2014/main" xmlns="" id="{4F946F58-DB5D-4148-AA4C-1DB787DFF314}"/>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3" name="Freeform: Shape 2632">
              <a:extLst>
                <a:ext uri="{FF2B5EF4-FFF2-40B4-BE49-F238E27FC236}">
                  <a16:creationId xmlns:a16="http://schemas.microsoft.com/office/drawing/2014/main" xmlns="" id="{3FCE1EF6-9D04-4E3D-A8A9-056DC7360AD4}"/>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4" name="Freeform: Shape 2633">
              <a:extLst>
                <a:ext uri="{FF2B5EF4-FFF2-40B4-BE49-F238E27FC236}">
                  <a16:creationId xmlns:a16="http://schemas.microsoft.com/office/drawing/2014/main" xmlns="" id="{0A76C1CF-945E-445F-97B2-A571825A2E89}"/>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5" name="Freeform: Shape 2634">
              <a:extLst>
                <a:ext uri="{FF2B5EF4-FFF2-40B4-BE49-F238E27FC236}">
                  <a16:creationId xmlns:a16="http://schemas.microsoft.com/office/drawing/2014/main" xmlns="" id="{023B865A-CA55-4886-98AA-3DE08E9AA61F}"/>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6" name="Freeform: Shape 2635">
              <a:extLst>
                <a:ext uri="{FF2B5EF4-FFF2-40B4-BE49-F238E27FC236}">
                  <a16:creationId xmlns:a16="http://schemas.microsoft.com/office/drawing/2014/main" xmlns="" id="{C8D7E7F0-8295-424A-9F15-58A6C32FB137}"/>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7" name="Freeform: Shape 2636">
              <a:extLst>
                <a:ext uri="{FF2B5EF4-FFF2-40B4-BE49-F238E27FC236}">
                  <a16:creationId xmlns:a16="http://schemas.microsoft.com/office/drawing/2014/main" xmlns="" id="{B4EDD7BB-5FF7-49DD-B854-B9E52345D2DD}"/>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8" name="Freeform: Shape 2637">
              <a:extLst>
                <a:ext uri="{FF2B5EF4-FFF2-40B4-BE49-F238E27FC236}">
                  <a16:creationId xmlns:a16="http://schemas.microsoft.com/office/drawing/2014/main" xmlns="" id="{261A4343-8D0E-4853-962D-103B06DA3D1C}"/>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39" name="Freeform: Shape 2638">
              <a:extLst>
                <a:ext uri="{FF2B5EF4-FFF2-40B4-BE49-F238E27FC236}">
                  <a16:creationId xmlns:a16="http://schemas.microsoft.com/office/drawing/2014/main" xmlns="" id="{2F8E18D1-D09D-4BFB-956F-76810D371B9C}"/>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0" name="Freeform: Shape 2639">
              <a:extLst>
                <a:ext uri="{FF2B5EF4-FFF2-40B4-BE49-F238E27FC236}">
                  <a16:creationId xmlns:a16="http://schemas.microsoft.com/office/drawing/2014/main" xmlns="" id="{95C115D0-8A42-4029-9754-458663D98B14}"/>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1" name="Freeform: Shape 2640">
              <a:extLst>
                <a:ext uri="{FF2B5EF4-FFF2-40B4-BE49-F238E27FC236}">
                  <a16:creationId xmlns:a16="http://schemas.microsoft.com/office/drawing/2014/main" xmlns="" id="{BDFC1C9A-C637-423A-8139-B0C13DC7DE6A}"/>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2" name="Freeform: Shape 2641">
              <a:extLst>
                <a:ext uri="{FF2B5EF4-FFF2-40B4-BE49-F238E27FC236}">
                  <a16:creationId xmlns:a16="http://schemas.microsoft.com/office/drawing/2014/main" xmlns="" id="{91E87C98-138B-4043-8991-790EED7A396F}"/>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3" name="Freeform: Shape 2642">
              <a:extLst>
                <a:ext uri="{FF2B5EF4-FFF2-40B4-BE49-F238E27FC236}">
                  <a16:creationId xmlns:a16="http://schemas.microsoft.com/office/drawing/2014/main" xmlns="" id="{4E0A86AC-27FB-47D0-8DB8-592639886E22}"/>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4" name="Freeform: Shape 2643">
              <a:extLst>
                <a:ext uri="{FF2B5EF4-FFF2-40B4-BE49-F238E27FC236}">
                  <a16:creationId xmlns:a16="http://schemas.microsoft.com/office/drawing/2014/main" xmlns="" id="{2A8F0995-2C5F-4DFC-BD54-85F691C9E240}"/>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5" name="Freeform: Shape 2644">
              <a:extLst>
                <a:ext uri="{FF2B5EF4-FFF2-40B4-BE49-F238E27FC236}">
                  <a16:creationId xmlns:a16="http://schemas.microsoft.com/office/drawing/2014/main" xmlns="" id="{67E2A6D0-0F93-4C96-A4F7-E11F2513E967}"/>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6" name="Freeform: Shape 2645">
              <a:extLst>
                <a:ext uri="{FF2B5EF4-FFF2-40B4-BE49-F238E27FC236}">
                  <a16:creationId xmlns:a16="http://schemas.microsoft.com/office/drawing/2014/main" xmlns="" id="{41B4DEB7-778C-4FA3-AFD9-65032C49F86E}"/>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7" name="Freeform: Shape 2646">
              <a:extLst>
                <a:ext uri="{FF2B5EF4-FFF2-40B4-BE49-F238E27FC236}">
                  <a16:creationId xmlns:a16="http://schemas.microsoft.com/office/drawing/2014/main" xmlns="" id="{17EA8B96-4984-4BE2-AE9F-6F527A470A96}"/>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8" name="Freeform: Shape 2647">
              <a:extLst>
                <a:ext uri="{FF2B5EF4-FFF2-40B4-BE49-F238E27FC236}">
                  <a16:creationId xmlns:a16="http://schemas.microsoft.com/office/drawing/2014/main" xmlns="" id="{2A4C75A6-E699-4322-A7CB-CB871FE8A247}"/>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49" name="Freeform: Shape 2648">
              <a:extLst>
                <a:ext uri="{FF2B5EF4-FFF2-40B4-BE49-F238E27FC236}">
                  <a16:creationId xmlns:a16="http://schemas.microsoft.com/office/drawing/2014/main" xmlns="" id="{A38EC31A-6AB5-4C07-B262-693BC4B6F7C2}"/>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0" name="Freeform: Shape 2649">
              <a:extLst>
                <a:ext uri="{FF2B5EF4-FFF2-40B4-BE49-F238E27FC236}">
                  <a16:creationId xmlns:a16="http://schemas.microsoft.com/office/drawing/2014/main" xmlns="" id="{BF8B156D-469D-4682-B4CC-FA3EDBB72A3A}"/>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1" name="Freeform: Shape 2650">
              <a:extLst>
                <a:ext uri="{FF2B5EF4-FFF2-40B4-BE49-F238E27FC236}">
                  <a16:creationId xmlns:a16="http://schemas.microsoft.com/office/drawing/2014/main" xmlns="" id="{3E2FBFD6-E0A7-428E-9AD8-766F19F54E21}"/>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2" name="Freeform: Shape 2651">
              <a:extLst>
                <a:ext uri="{FF2B5EF4-FFF2-40B4-BE49-F238E27FC236}">
                  <a16:creationId xmlns:a16="http://schemas.microsoft.com/office/drawing/2014/main" xmlns="" id="{D9FD5EF0-6461-4311-A87A-87F98A7EA9A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3" name="Freeform: Shape 2652">
              <a:extLst>
                <a:ext uri="{FF2B5EF4-FFF2-40B4-BE49-F238E27FC236}">
                  <a16:creationId xmlns:a16="http://schemas.microsoft.com/office/drawing/2014/main" xmlns="" id="{FA064075-7A45-4427-A21D-23461EC0FCD8}"/>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4" name="Freeform: Shape 2653">
              <a:extLst>
                <a:ext uri="{FF2B5EF4-FFF2-40B4-BE49-F238E27FC236}">
                  <a16:creationId xmlns:a16="http://schemas.microsoft.com/office/drawing/2014/main" xmlns="" id="{5B8CB050-ED28-42F9-BC30-58810519D782}"/>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5" name="Freeform: Shape 2654">
              <a:extLst>
                <a:ext uri="{FF2B5EF4-FFF2-40B4-BE49-F238E27FC236}">
                  <a16:creationId xmlns:a16="http://schemas.microsoft.com/office/drawing/2014/main" xmlns="" id="{2DB3408E-8287-4CD2-AD80-A2C91B651DF9}"/>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6" name="Freeform: Shape 2655">
              <a:extLst>
                <a:ext uri="{FF2B5EF4-FFF2-40B4-BE49-F238E27FC236}">
                  <a16:creationId xmlns:a16="http://schemas.microsoft.com/office/drawing/2014/main" xmlns="" id="{E3299C6A-5ECA-4343-A867-15B33841AACF}"/>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7" name="Freeform: Shape 2656">
              <a:extLst>
                <a:ext uri="{FF2B5EF4-FFF2-40B4-BE49-F238E27FC236}">
                  <a16:creationId xmlns:a16="http://schemas.microsoft.com/office/drawing/2014/main" xmlns="" id="{8F243F41-59BA-4C80-9ADD-A6B113A952C1}"/>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8" name="Freeform: Shape 2657">
              <a:extLst>
                <a:ext uri="{FF2B5EF4-FFF2-40B4-BE49-F238E27FC236}">
                  <a16:creationId xmlns:a16="http://schemas.microsoft.com/office/drawing/2014/main" xmlns="" id="{9DFBDB16-125A-4D03-916C-030DF624BCB4}"/>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59" name="Freeform: Shape 2658">
              <a:extLst>
                <a:ext uri="{FF2B5EF4-FFF2-40B4-BE49-F238E27FC236}">
                  <a16:creationId xmlns:a16="http://schemas.microsoft.com/office/drawing/2014/main" xmlns="" id="{DD291AB0-40FE-477F-98D5-E37AC39F892D}"/>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0" name="Freeform: Shape 2659">
              <a:extLst>
                <a:ext uri="{FF2B5EF4-FFF2-40B4-BE49-F238E27FC236}">
                  <a16:creationId xmlns:a16="http://schemas.microsoft.com/office/drawing/2014/main" xmlns="" id="{24A16C46-E504-4D0E-BCA6-AF777A02A63D}"/>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1" name="Freeform: Shape 2660">
              <a:extLst>
                <a:ext uri="{FF2B5EF4-FFF2-40B4-BE49-F238E27FC236}">
                  <a16:creationId xmlns:a16="http://schemas.microsoft.com/office/drawing/2014/main" xmlns="" id="{64068880-2CA9-436E-9224-B9EC904EB726}"/>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2" name="Freeform: Shape 2661">
              <a:extLst>
                <a:ext uri="{FF2B5EF4-FFF2-40B4-BE49-F238E27FC236}">
                  <a16:creationId xmlns:a16="http://schemas.microsoft.com/office/drawing/2014/main" xmlns="" id="{4BD70D75-C1EA-4DA1-A6E1-BA8834F312A8}"/>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3" name="Freeform: Shape 2662">
              <a:extLst>
                <a:ext uri="{FF2B5EF4-FFF2-40B4-BE49-F238E27FC236}">
                  <a16:creationId xmlns:a16="http://schemas.microsoft.com/office/drawing/2014/main" xmlns="" id="{995937AC-492B-4CD4-B793-D3678EE88DF1}"/>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4" name="Freeform: Shape 2663">
              <a:extLst>
                <a:ext uri="{FF2B5EF4-FFF2-40B4-BE49-F238E27FC236}">
                  <a16:creationId xmlns:a16="http://schemas.microsoft.com/office/drawing/2014/main" xmlns="" id="{A038C3E2-0175-4976-AE0B-5DF20ECDC636}"/>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5" name="Freeform: Shape 2664">
              <a:extLst>
                <a:ext uri="{FF2B5EF4-FFF2-40B4-BE49-F238E27FC236}">
                  <a16:creationId xmlns:a16="http://schemas.microsoft.com/office/drawing/2014/main" xmlns="" id="{B68321D0-A0D1-41D7-A667-A90977E87BBA}"/>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6" name="Freeform: Shape 2665">
              <a:extLst>
                <a:ext uri="{FF2B5EF4-FFF2-40B4-BE49-F238E27FC236}">
                  <a16:creationId xmlns:a16="http://schemas.microsoft.com/office/drawing/2014/main" xmlns="" id="{1FD504E7-EE8E-4C43-B334-92BBC053F689}"/>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7" name="Freeform: Shape 2666">
              <a:extLst>
                <a:ext uri="{FF2B5EF4-FFF2-40B4-BE49-F238E27FC236}">
                  <a16:creationId xmlns:a16="http://schemas.microsoft.com/office/drawing/2014/main" xmlns="" id="{6B9EBDB5-8F19-4341-A6F3-D45CD51937EC}"/>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8" name="Freeform: Shape 2667">
              <a:extLst>
                <a:ext uri="{FF2B5EF4-FFF2-40B4-BE49-F238E27FC236}">
                  <a16:creationId xmlns:a16="http://schemas.microsoft.com/office/drawing/2014/main" xmlns="" id="{25F3609B-F659-433E-A09E-CAD7C8E87CCC}"/>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69" name="Freeform: Shape 2668">
              <a:extLst>
                <a:ext uri="{FF2B5EF4-FFF2-40B4-BE49-F238E27FC236}">
                  <a16:creationId xmlns:a16="http://schemas.microsoft.com/office/drawing/2014/main" xmlns="" id="{6E6831BA-7A66-4BFB-891D-6091A8D81D7B}"/>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0" name="Freeform: Shape 2669">
              <a:extLst>
                <a:ext uri="{FF2B5EF4-FFF2-40B4-BE49-F238E27FC236}">
                  <a16:creationId xmlns:a16="http://schemas.microsoft.com/office/drawing/2014/main" xmlns="" id="{1C4CECCF-B6DF-4D32-8BD7-3E9551C298BB}"/>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1" name="Freeform: Shape 2670">
              <a:extLst>
                <a:ext uri="{FF2B5EF4-FFF2-40B4-BE49-F238E27FC236}">
                  <a16:creationId xmlns:a16="http://schemas.microsoft.com/office/drawing/2014/main" xmlns="" id="{B1F74667-F25A-42DE-8FA8-91A0B66C7CD2}"/>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2" name="Freeform: Shape 2671">
              <a:extLst>
                <a:ext uri="{FF2B5EF4-FFF2-40B4-BE49-F238E27FC236}">
                  <a16:creationId xmlns:a16="http://schemas.microsoft.com/office/drawing/2014/main" xmlns="" id="{FA0F8D87-25D3-44FF-8955-514BEC17BBF4}"/>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3" name="Freeform: Shape 2672">
              <a:extLst>
                <a:ext uri="{FF2B5EF4-FFF2-40B4-BE49-F238E27FC236}">
                  <a16:creationId xmlns:a16="http://schemas.microsoft.com/office/drawing/2014/main" xmlns="" id="{8B0469D0-2B8B-4318-896C-1538DBD92225}"/>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4" name="Freeform: Shape 2673">
              <a:extLst>
                <a:ext uri="{FF2B5EF4-FFF2-40B4-BE49-F238E27FC236}">
                  <a16:creationId xmlns:a16="http://schemas.microsoft.com/office/drawing/2014/main" xmlns="" id="{1B2425AE-AF04-4B0E-8F3A-EB25DA0C1435}"/>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5" name="Freeform: Shape 2674">
              <a:extLst>
                <a:ext uri="{FF2B5EF4-FFF2-40B4-BE49-F238E27FC236}">
                  <a16:creationId xmlns:a16="http://schemas.microsoft.com/office/drawing/2014/main" xmlns="" id="{B6BB22EC-C5BF-4812-A5CF-B57E54DECED8}"/>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6" name="Freeform: Shape 2675">
              <a:extLst>
                <a:ext uri="{FF2B5EF4-FFF2-40B4-BE49-F238E27FC236}">
                  <a16:creationId xmlns:a16="http://schemas.microsoft.com/office/drawing/2014/main" xmlns="" id="{49D5D97C-1869-4258-A102-0FC49A2A16AB}"/>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7" name="Freeform: Shape 2676">
              <a:extLst>
                <a:ext uri="{FF2B5EF4-FFF2-40B4-BE49-F238E27FC236}">
                  <a16:creationId xmlns:a16="http://schemas.microsoft.com/office/drawing/2014/main" xmlns="" id="{75148A3C-F7F9-4395-BE52-6800C36ED587}"/>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8" name="Freeform: Shape 2677">
              <a:extLst>
                <a:ext uri="{FF2B5EF4-FFF2-40B4-BE49-F238E27FC236}">
                  <a16:creationId xmlns:a16="http://schemas.microsoft.com/office/drawing/2014/main" xmlns="" id="{6D2E8473-925D-43E4-BF81-7B898CA07E68}"/>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79" name="Freeform: Shape 2678">
              <a:extLst>
                <a:ext uri="{FF2B5EF4-FFF2-40B4-BE49-F238E27FC236}">
                  <a16:creationId xmlns:a16="http://schemas.microsoft.com/office/drawing/2014/main" xmlns="" id="{9C3E24F7-F484-4311-96C7-3DDD2CB8405A}"/>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0" name="Freeform: Shape 2679">
              <a:extLst>
                <a:ext uri="{FF2B5EF4-FFF2-40B4-BE49-F238E27FC236}">
                  <a16:creationId xmlns:a16="http://schemas.microsoft.com/office/drawing/2014/main" xmlns="" id="{B51A3C17-2BD5-49FA-B580-358D1035837A}"/>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1" name="Freeform: Shape 2680">
              <a:extLst>
                <a:ext uri="{FF2B5EF4-FFF2-40B4-BE49-F238E27FC236}">
                  <a16:creationId xmlns:a16="http://schemas.microsoft.com/office/drawing/2014/main" xmlns="" id="{BF4CC778-CC69-43B9-95E4-A6297098E816}"/>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2" name="Freeform: Shape 2681">
              <a:extLst>
                <a:ext uri="{FF2B5EF4-FFF2-40B4-BE49-F238E27FC236}">
                  <a16:creationId xmlns:a16="http://schemas.microsoft.com/office/drawing/2014/main" xmlns="" id="{D1CF7360-4C77-47F3-8929-64586D92C8FA}"/>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3" name="Freeform: Shape 2682">
              <a:extLst>
                <a:ext uri="{FF2B5EF4-FFF2-40B4-BE49-F238E27FC236}">
                  <a16:creationId xmlns:a16="http://schemas.microsoft.com/office/drawing/2014/main" xmlns="" id="{9E786333-5FBC-441B-ADEC-62BF56F73BED}"/>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4" name="Freeform: Shape 2683">
              <a:extLst>
                <a:ext uri="{FF2B5EF4-FFF2-40B4-BE49-F238E27FC236}">
                  <a16:creationId xmlns:a16="http://schemas.microsoft.com/office/drawing/2014/main" xmlns="" id="{659A6399-E7F8-4EBB-8157-F7CA0081D036}"/>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5" name="Freeform: Shape 2684">
              <a:extLst>
                <a:ext uri="{FF2B5EF4-FFF2-40B4-BE49-F238E27FC236}">
                  <a16:creationId xmlns:a16="http://schemas.microsoft.com/office/drawing/2014/main" xmlns="" id="{4BD77857-C985-46FC-A81C-81D21CFDBECB}"/>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6" name="Freeform: Shape 2685">
              <a:extLst>
                <a:ext uri="{FF2B5EF4-FFF2-40B4-BE49-F238E27FC236}">
                  <a16:creationId xmlns:a16="http://schemas.microsoft.com/office/drawing/2014/main" xmlns="" id="{26D0C38C-57A1-4692-AAD3-F4E5F2C925D4}"/>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7" name="Freeform: Shape 2686">
              <a:extLst>
                <a:ext uri="{FF2B5EF4-FFF2-40B4-BE49-F238E27FC236}">
                  <a16:creationId xmlns:a16="http://schemas.microsoft.com/office/drawing/2014/main" xmlns="" id="{7B6CF72E-D681-4BEC-8B38-953D76E0796E}"/>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8" name="Freeform: Shape 2687">
              <a:extLst>
                <a:ext uri="{FF2B5EF4-FFF2-40B4-BE49-F238E27FC236}">
                  <a16:creationId xmlns:a16="http://schemas.microsoft.com/office/drawing/2014/main" xmlns="" id="{28F4C1C6-360F-412A-9FC6-7C1118BDBDEA}"/>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89" name="Freeform: Shape 2688">
              <a:extLst>
                <a:ext uri="{FF2B5EF4-FFF2-40B4-BE49-F238E27FC236}">
                  <a16:creationId xmlns:a16="http://schemas.microsoft.com/office/drawing/2014/main" xmlns="" id="{87DC67A1-1AAF-48AD-A8E8-47897217159A}"/>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0" name="Freeform: Shape 2689">
              <a:extLst>
                <a:ext uri="{FF2B5EF4-FFF2-40B4-BE49-F238E27FC236}">
                  <a16:creationId xmlns:a16="http://schemas.microsoft.com/office/drawing/2014/main" xmlns="" id="{C59D9A89-BA9A-4054-8478-253D92FC4D01}"/>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1" name="Freeform: Shape 2690">
              <a:extLst>
                <a:ext uri="{FF2B5EF4-FFF2-40B4-BE49-F238E27FC236}">
                  <a16:creationId xmlns:a16="http://schemas.microsoft.com/office/drawing/2014/main" xmlns="" id="{BFF6E94E-2424-4B40-92BF-C7F7AE416A45}"/>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2" name="Freeform: Shape 2691">
              <a:extLst>
                <a:ext uri="{FF2B5EF4-FFF2-40B4-BE49-F238E27FC236}">
                  <a16:creationId xmlns:a16="http://schemas.microsoft.com/office/drawing/2014/main" xmlns="" id="{FBDF73F0-4B3D-48E8-AC82-80805FA09974}"/>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3" name="Freeform: Shape 2692">
              <a:extLst>
                <a:ext uri="{FF2B5EF4-FFF2-40B4-BE49-F238E27FC236}">
                  <a16:creationId xmlns:a16="http://schemas.microsoft.com/office/drawing/2014/main" xmlns="" id="{86FEB2EB-037C-4771-874D-8FDCB1E4575F}"/>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4" name="Freeform: Shape 2693">
              <a:extLst>
                <a:ext uri="{FF2B5EF4-FFF2-40B4-BE49-F238E27FC236}">
                  <a16:creationId xmlns:a16="http://schemas.microsoft.com/office/drawing/2014/main" xmlns="" id="{9200055F-644C-49E4-B9CD-F68FC4C0FCD0}"/>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5" name="Freeform: Shape 2694">
              <a:extLst>
                <a:ext uri="{FF2B5EF4-FFF2-40B4-BE49-F238E27FC236}">
                  <a16:creationId xmlns:a16="http://schemas.microsoft.com/office/drawing/2014/main" xmlns="" id="{17C54DC8-DB5A-4064-BC7C-08824B2F4249}"/>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6" name="Freeform: Shape 2695">
              <a:extLst>
                <a:ext uri="{FF2B5EF4-FFF2-40B4-BE49-F238E27FC236}">
                  <a16:creationId xmlns:a16="http://schemas.microsoft.com/office/drawing/2014/main" xmlns="" id="{AAD3C33E-C24F-40C7-91A7-19A95299F80A}"/>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7" name="Freeform: Shape 2696">
              <a:extLst>
                <a:ext uri="{FF2B5EF4-FFF2-40B4-BE49-F238E27FC236}">
                  <a16:creationId xmlns:a16="http://schemas.microsoft.com/office/drawing/2014/main" xmlns="" id="{35DDA243-2477-485A-B166-7AEE7000911F}"/>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8" name="Freeform: Shape 2697">
              <a:extLst>
                <a:ext uri="{FF2B5EF4-FFF2-40B4-BE49-F238E27FC236}">
                  <a16:creationId xmlns:a16="http://schemas.microsoft.com/office/drawing/2014/main" xmlns="" id="{1147252B-0290-4527-B877-B3431716EBE4}"/>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699" name="Freeform: Shape 2698">
              <a:extLst>
                <a:ext uri="{FF2B5EF4-FFF2-40B4-BE49-F238E27FC236}">
                  <a16:creationId xmlns:a16="http://schemas.microsoft.com/office/drawing/2014/main" xmlns="" id="{479A5C85-0E66-4FC3-9BCE-70D107FAA573}"/>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0" name="Freeform: Shape 2699">
              <a:extLst>
                <a:ext uri="{FF2B5EF4-FFF2-40B4-BE49-F238E27FC236}">
                  <a16:creationId xmlns:a16="http://schemas.microsoft.com/office/drawing/2014/main" xmlns="" id="{B371311C-5EB7-471A-9391-DF3D25344AB8}"/>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1" name="Freeform: Shape 2700">
              <a:extLst>
                <a:ext uri="{FF2B5EF4-FFF2-40B4-BE49-F238E27FC236}">
                  <a16:creationId xmlns:a16="http://schemas.microsoft.com/office/drawing/2014/main" xmlns="" id="{D103E760-C1D7-4C71-BF26-232CFE4DA0BF}"/>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2" name="Freeform: Shape 2701">
              <a:extLst>
                <a:ext uri="{FF2B5EF4-FFF2-40B4-BE49-F238E27FC236}">
                  <a16:creationId xmlns:a16="http://schemas.microsoft.com/office/drawing/2014/main" xmlns="" id="{6E54BEA1-5364-49F5-A26B-A5790ADE7CD2}"/>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3" name="Freeform: Shape 2702">
              <a:extLst>
                <a:ext uri="{FF2B5EF4-FFF2-40B4-BE49-F238E27FC236}">
                  <a16:creationId xmlns:a16="http://schemas.microsoft.com/office/drawing/2014/main" xmlns="" id="{40C82D15-E06B-41B8-A791-A3AC7D47D591}"/>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4" name="Freeform: Shape 2703">
              <a:extLst>
                <a:ext uri="{FF2B5EF4-FFF2-40B4-BE49-F238E27FC236}">
                  <a16:creationId xmlns:a16="http://schemas.microsoft.com/office/drawing/2014/main" xmlns="" id="{0B7F7D67-D533-4B7B-A154-F260F3D58C7B}"/>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5" name="Freeform: Shape 2704">
              <a:extLst>
                <a:ext uri="{FF2B5EF4-FFF2-40B4-BE49-F238E27FC236}">
                  <a16:creationId xmlns:a16="http://schemas.microsoft.com/office/drawing/2014/main" xmlns="" id="{981727CA-7BA6-4504-A5EB-95117816FF4A}"/>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6" name="Freeform: Shape 2705">
              <a:extLst>
                <a:ext uri="{FF2B5EF4-FFF2-40B4-BE49-F238E27FC236}">
                  <a16:creationId xmlns:a16="http://schemas.microsoft.com/office/drawing/2014/main" xmlns="" id="{853A240D-352A-4437-953F-20E0226C4A92}"/>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7" name="Freeform: Shape 2706">
              <a:extLst>
                <a:ext uri="{FF2B5EF4-FFF2-40B4-BE49-F238E27FC236}">
                  <a16:creationId xmlns:a16="http://schemas.microsoft.com/office/drawing/2014/main" xmlns="" id="{ABC8AF41-B2DE-42B0-B8E6-B5BFC981251F}"/>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8" name="Freeform: Shape 2707">
              <a:extLst>
                <a:ext uri="{FF2B5EF4-FFF2-40B4-BE49-F238E27FC236}">
                  <a16:creationId xmlns:a16="http://schemas.microsoft.com/office/drawing/2014/main" xmlns="" id="{A76C16E8-8A9E-4A54-A595-1AA5313A8E7E}"/>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09" name="Freeform: Shape 2708">
              <a:extLst>
                <a:ext uri="{FF2B5EF4-FFF2-40B4-BE49-F238E27FC236}">
                  <a16:creationId xmlns:a16="http://schemas.microsoft.com/office/drawing/2014/main" xmlns="" id="{CBD6092E-F3F1-46E7-9AD7-B2992DF15CC1}"/>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0" name="Freeform: Shape 2709">
              <a:extLst>
                <a:ext uri="{FF2B5EF4-FFF2-40B4-BE49-F238E27FC236}">
                  <a16:creationId xmlns:a16="http://schemas.microsoft.com/office/drawing/2014/main" xmlns="" id="{EE1C0A6A-2E11-4EFC-B09B-E86DD143C386}"/>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1" name="Freeform: Shape 2710">
              <a:extLst>
                <a:ext uri="{FF2B5EF4-FFF2-40B4-BE49-F238E27FC236}">
                  <a16:creationId xmlns:a16="http://schemas.microsoft.com/office/drawing/2014/main" xmlns="" id="{FE6B46CC-20D8-4727-AADE-CE4AFA3397D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2" name="Freeform: Shape 2711">
              <a:extLst>
                <a:ext uri="{FF2B5EF4-FFF2-40B4-BE49-F238E27FC236}">
                  <a16:creationId xmlns:a16="http://schemas.microsoft.com/office/drawing/2014/main" xmlns="" id="{4FAE85E6-738D-4161-8834-A5422D59C2A2}"/>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3" name="Freeform: Shape 2712">
              <a:extLst>
                <a:ext uri="{FF2B5EF4-FFF2-40B4-BE49-F238E27FC236}">
                  <a16:creationId xmlns:a16="http://schemas.microsoft.com/office/drawing/2014/main" xmlns="" id="{6925CE8D-5F4D-4AF0-A34C-D6049A45A2FF}"/>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4" name="Freeform: Shape 2713">
              <a:extLst>
                <a:ext uri="{FF2B5EF4-FFF2-40B4-BE49-F238E27FC236}">
                  <a16:creationId xmlns:a16="http://schemas.microsoft.com/office/drawing/2014/main" xmlns="" id="{DE4DF324-91BA-468D-BAC6-B4266B21C0A9}"/>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5" name="Freeform: Shape 2714">
              <a:extLst>
                <a:ext uri="{FF2B5EF4-FFF2-40B4-BE49-F238E27FC236}">
                  <a16:creationId xmlns:a16="http://schemas.microsoft.com/office/drawing/2014/main" xmlns="" id="{CA9C4861-8F94-433D-A064-933C91AC14BB}"/>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6" name="Freeform: Shape 2715">
              <a:extLst>
                <a:ext uri="{FF2B5EF4-FFF2-40B4-BE49-F238E27FC236}">
                  <a16:creationId xmlns:a16="http://schemas.microsoft.com/office/drawing/2014/main" xmlns="" id="{6517F647-E915-4FE2-8DFE-DD7B42B99D40}"/>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7" name="Freeform: Shape 2716">
              <a:extLst>
                <a:ext uri="{FF2B5EF4-FFF2-40B4-BE49-F238E27FC236}">
                  <a16:creationId xmlns:a16="http://schemas.microsoft.com/office/drawing/2014/main" xmlns="" id="{BAD11144-A13B-45B6-A8B4-3C1D8CCB0546}"/>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8" name="Freeform: Shape 2717">
              <a:extLst>
                <a:ext uri="{FF2B5EF4-FFF2-40B4-BE49-F238E27FC236}">
                  <a16:creationId xmlns:a16="http://schemas.microsoft.com/office/drawing/2014/main" xmlns="" id="{D6FA304B-2C28-43B7-AE7A-904B433FACDA}"/>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19" name="Freeform: Shape 2718">
              <a:extLst>
                <a:ext uri="{FF2B5EF4-FFF2-40B4-BE49-F238E27FC236}">
                  <a16:creationId xmlns:a16="http://schemas.microsoft.com/office/drawing/2014/main" xmlns="" id="{DAD1C826-EF50-437E-973B-F5F9CD53303F}"/>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0" name="Freeform: Shape 2719">
              <a:extLst>
                <a:ext uri="{FF2B5EF4-FFF2-40B4-BE49-F238E27FC236}">
                  <a16:creationId xmlns:a16="http://schemas.microsoft.com/office/drawing/2014/main" xmlns="" id="{EFDDF8DD-28F1-4622-9803-ED92C60F1DCF}"/>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1" name="Freeform: Shape 2720">
              <a:extLst>
                <a:ext uri="{FF2B5EF4-FFF2-40B4-BE49-F238E27FC236}">
                  <a16:creationId xmlns:a16="http://schemas.microsoft.com/office/drawing/2014/main" xmlns="" id="{8B9EB803-0F72-424E-9770-50FE274D8212}"/>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2" name="Freeform: Shape 2721">
              <a:extLst>
                <a:ext uri="{FF2B5EF4-FFF2-40B4-BE49-F238E27FC236}">
                  <a16:creationId xmlns:a16="http://schemas.microsoft.com/office/drawing/2014/main" xmlns="" id="{BFBF2218-C5B5-41B5-A217-D155525F7F8F}"/>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3" name="Freeform: Shape 2722">
              <a:extLst>
                <a:ext uri="{FF2B5EF4-FFF2-40B4-BE49-F238E27FC236}">
                  <a16:creationId xmlns:a16="http://schemas.microsoft.com/office/drawing/2014/main" xmlns="" id="{A19E1920-5383-47B2-9EB8-92EC0C207A69}"/>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4" name="Freeform: Shape 2723">
              <a:extLst>
                <a:ext uri="{FF2B5EF4-FFF2-40B4-BE49-F238E27FC236}">
                  <a16:creationId xmlns:a16="http://schemas.microsoft.com/office/drawing/2014/main" xmlns="" id="{3B03E6F1-6427-4A15-B402-4DB9EFBD1AF0}"/>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5" name="Freeform: Shape 2724">
              <a:extLst>
                <a:ext uri="{FF2B5EF4-FFF2-40B4-BE49-F238E27FC236}">
                  <a16:creationId xmlns:a16="http://schemas.microsoft.com/office/drawing/2014/main" xmlns="" id="{5D6D5046-6657-4476-BF0A-E5FC6E6BDE85}"/>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6" name="Freeform: Shape 2725">
              <a:extLst>
                <a:ext uri="{FF2B5EF4-FFF2-40B4-BE49-F238E27FC236}">
                  <a16:creationId xmlns:a16="http://schemas.microsoft.com/office/drawing/2014/main" xmlns="" id="{F1E1A8FC-C9BC-4483-8AAE-FBA67AFC68A2}"/>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7" name="Freeform: Shape 2726">
              <a:extLst>
                <a:ext uri="{FF2B5EF4-FFF2-40B4-BE49-F238E27FC236}">
                  <a16:creationId xmlns:a16="http://schemas.microsoft.com/office/drawing/2014/main" xmlns="" id="{6EC97ED7-D1C2-490E-861E-3305E53769AA}"/>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8" name="Freeform: Shape 2727">
              <a:extLst>
                <a:ext uri="{FF2B5EF4-FFF2-40B4-BE49-F238E27FC236}">
                  <a16:creationId xmlns:a16="http://schemas.microsoft.com/office/drawing/2014/main" xmlns="" id="{1239551F-0CD5-497C-BDAF-DA20C22E1A09}"/>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29" name="Freeform: Shape 2728">
              <a:extLst>
                <a:ext uri="{FF2B5EF4-FFF2-40B4-BE49-F238E27FC236}">
                  <a16:creationId xmlns:a16="http://schemas.microsoft.com/office/drawing/2014/main" xmlns="" id="{BD1BE690-CAE6-4212-92A3-155A9821C607}"/>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0" name="Freeform: Shape 2729">
              <a:extLst>
                <a:ext uri="{FF2B5EF4-FFF2-40B4-BE49-F238E27FC236}">
                  <a16:creationId xmlns:a16="http://schemas.microsoft.com/office/drawing/2014/main" xmlns="" id="{040D20B6-41C4-4B38-884E-A88BFA84825A}"/>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1" name="Freeform: Shape 2730">
              <a:extLst>
                <a:ext uri="{FF2B5EF4-FFF2-40B4-BE49-F238E27FC236}">
                  <a16:creationId xmlns:a16="http://schemas.microsoft.com/office/drawing/2014/main" xmlns="" id="{B8FD8F35-DA99-4CAE-8DC0-F23748853FEE}"/>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2" name="Freeform: Shape 2731">
              <a:extLst>
                <a:ext uri="{FF2B5EF4-FFF2-40B4-BE49-F238E27FC236}">
                  <a16:creationId xmlns:a16="http://schemas.microsoft.com/office/drawing/2014/main" xmlns="" id="{DA8BCFD2-0917-4A1F-BDBB-E35439A9E108}"/>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3" name="Freeform: Shape 2732">
              <a:extLst>
                <a:ext uri="{FF2B5EF4-FFF2-40B4-BE49-F238E27FC236}">
                  <a16:creationId xmlns:a16="http://schemas.microsoft.com/office/drawing/2014/main" xmlns="" id="{A1B8064D-A762-4581-8766-ABC9D518F605}"/>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4" name="Freeform: Shape 2733">
              <a:extLst>
                <a:ext uri="{FF2B5EF4-FFF2-40B4-BE49-F238E27FC236}">
                  <a16:creationId xmlns:a16="http://schemas.microsoft.com/office/drawing/2014/main" xmlns="" id="{7D8AA909-C96B-41B3-AD55-6637F60F5853}"/>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5" name="Freeform: Shape 2734">
              <a:extLst>
                <a:ext uri="{FF2B5EF4-FFF2-40B4-BE49-F238E27FC236}">
                  <a16:creationId xmlns:a16="http://schemas.microsoft.com/office/drawing/2014/main" xmlns="" id="{6A77D99F-42CB-4C97-B9D9-1FCB6E9EE51F}"/>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6" name="Freeform: Shape 2735">
              <a:extLst>
                <a:ext uri="{FF2B5EF4-FFF2-40B4-BE49-F238E27FC236}">
                  <a16:creationId xmlns:a16="http://schemas.microsoft.com/office/drawing/2014/main" xmlns="" id="{204D4B15-0FBB-4509-A329-456541B862CE}"/>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7" name="Freeform: Shape 2736">
              <a:extLst>
                <a:ext uri="{FF2B5EF4-FFF2-40B4-BE49-F238E27FC236}">
                  <a16:creationId xmlns:a16="http://schemas.microsoft.com/office/drawing/2014/main" xmlns="" id="{57AE4CA0-6A3D-4E50-A593-E8E5B6B22658}"/>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8" name="Freeform: Shape 2737">
              <a:extLst>
                <a:ext uri="{FF2B5EF4-FFF2-40B4-BE49-F238E27FC236}">
                  <a16:creationId xmlns:a16="http://schemas.microsoft.com/office/drawing/2014/main" xmlns="" id="{0A8D8FF7-F01F-40C2-8C2A-1CF4D0FC28C5}"/>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39" name="Freeform: Shape 2738">
              <a:extLst>
                <a:ext uri="{FF2B5EF4-FFF2-40B4-BE49-F238E27FC236}">
                  <a16:creationId xmlns:a16="http://schemas.microsoft.com/office/drawing/2014/main" xmlns="" id="{6EB47BFC-A5D5-43C1-88D4-8A0F6B1E31B0}"/>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0" name="Freeform: Shape 2739">
              <a:extLst>
                <a:ext uri="{FF2B5EF4-FFF2-40B4-BE49-F238E27FC236}">
                  <a16:creationId xmlns:a16="http://schemas.microsoft.com/office/drawing/2014/main" xmlns="" id="{666309EA-6FBD-4C87-BCB8-5BE1C8F8D56C}"/>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1" name="Freeform: Shape 2740">
              <a:extLst>
                <a:ext uri="{FF2B5EF4-FFF2-40B4-BE49-F238E27FC236}">
                  <a16:creationId xmlns:a16="http://schemas.microsoft.com/office/drawing/2014/main" xmlns="" id="{FA03C704-3388-4D35-B205-228C10790D51}"/>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2" name="Freeform: Shape 2741">
              <a:extLst>
                <a:ext uri="{FF2B5EF4-FFF2-40B4-BE49-F238E27FC236}">
                  <a16:creationId xmlns:a16="http://schemas.microsoft.com/office/drawing/2014/main" xmlns="" id="{2332B20D-4834-4CBE-A1EF-55FF51E28C97}"/>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3" name="Freeform: Shape 2742">
              <a:extLst>
                <a:ext uri="{FF2B5EF4-FFF2-40B4-BE49-F238E27FC236}">
                  <a16:creationId xmlns:a16="http://schemas.microsoft.com/office/drawing/2014/main" xmlns="" id="{D8BDE268-A2BF-438E-A027-B75C19BF590C}"/>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4" name="Freeform: Shape 2743">
              <a:extLst>
                <a:ext uri="{FF2B5EF4-FFF2-40B4-BE49-F238E27FC236}">
                  <a16:creationId xmlns:a16="http://schemas.microsoft.com/office/drawing/2014/main" xmlns="" id="{8D55997A-5B23-4DC7-B259-08381D0A3D8C}"/>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xmlns="" id="{5F93DD7D-64F7-4597-8B24-84CDFAA0E9DD}"/>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xmlns="" id="{FFDF546D-05B5-493B-A26B-4A0F66D7868C}"/>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xmlns="" id="{650F14FF-7E6A-40D3-82AC-1622ECC655EC}"/>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xmlns="" id="{9F8CFEB6-C9C7-4051-8B98-1D10A10BBBF8}"/>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xmlns="" id="{4B208358-0A1E-4417-A4E6-3CBF13B55A44}"/>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0" name="Freeform: Shape 2749">
              <a:extLst>
                <a:ext uri="{FF2B5EF4-FFF2-40B4-BE49-F238E27FC236}">
                  <a16:creationId xmlns:a16="http://schemas.microsoft.com/office/drawing/2014/main" xmlns="" id="{530EBE58-2EF7-496C-AA8C-E7A491029089}"/>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1" name="Freeform: Shape 2750">
              <a:extLst>
                <a:ext uri="{FF2B5EF4-FFF2-40B4-BE49-F238E27FC236}">
                  <a16:creationId xmlns:a16="http://schemas.microsoft.com/office/drawing/2014/main" xmlns="" id="{EDB2257C-E581-45C3-ACC8-8978A70D04CC}"/>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2" name="Freeform: Shape 2751">
              <a:extLst>
                <a:ext uri="{FF2B5EF4-FFF2-40B4-BE49-F238E27FC236}">
                  <a16:creationId xmlns:a16="http://schemas.microsoft.com/office/drawing/2014/main" xmlns="" id="{B6400E26-017D-4E5B-BB24-23A638836921}"/>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3" name="Freeform: Shape 2752">
              <a:extLst>
                <a:ext uri="{FF2B5EF4-FFF2-40B4-BE49-F238E27FC236}">
                  <a16:creationId xmlns:a16="http://schemas.microsoft.com/office/drawing/2014/main" xmlns="" id="{5A57194A-5675-4DA9-AC3A-7AB558C0E1BB}"/>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4" name="Freeform: Shape 2753">
              <a:extLst>
                <a:ext uri="{FF2B5EF4-FFF2-40B4-BE49-F238E27FC236}">
                  <a16:creationId xmlns:a16="http://schemas.microsoft.com/office/drawing/2014/main" xmlns="" id="{5C232DFB-CA18-4DC3-92AC-684FA7064E7A}"/>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5" name="Freeform: Shape 2754">
              <a:extLst>
                <a:ext uri="{FF2B5EF4-FFF2-40B4-BE49-F238E27FC236}">
                  <a16:creationId xmlns:a16="http://schemas.microsoft.com/office/drawing/2014/main" xmlns="" id="{D524F0FF-1026-4380-8CBD-EBD4361DCCB2}"/>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6" name="Freeform: Shape 2755">
              <a:extLst>
                <a:ext uri="{FF2B5EF4-FFF2-40B4-BE49-F238E27FC236}">
                  <a16:creationId xmlns:a16="http://schemas.microsoft.com/office/drawing/2014/main" xmlns="" id="{6FD2E168-746E-4492-A07F-00934E1E6FAA}"/>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7" name="Freeform: Shape 2756">
              <a:extLst>
                <a:ext uri="{FF2B5EF4-FFF2-40B4-BE49-F238E27FC236}">
                  <a16:creationId xmlns:a16="http://schemas.microsoft.com/office/drawing/2014/main" xmlns="" id="{499F59DF-2375-4A7C-BC90-3C1C742D8745}"/>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8" name="Freeform: Shape 2757">
              <a:extLst>
                <a:ext uri="{FF2B5EF4-FFF2-40B4-BE49-F238E27FC236}">
                  <a16:creationId xmlns:a16="http://schemas.microsoft.com/office/drawing/2014/main" xmlns="" id="{532DA837-CE42-4B4D-9725-783A0A6B2807}"/>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59" name="Freeform: Shape 2758">
              <a:extLst>
                <a:ext uri="{FF2B5EF4-FFF2-40B4-BE49-F238E27FC236}">
                  <a16:creationId xmlns:a16="http://schemas.microsoft.com/office/drawing/2014/main" xmlns="" id="{6180AE38-CCEA-47C3-AD9B-D02C6341AADD}"/>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0" name="Freeform: Shape 2759">
              <a:extLst>
                <a:ext uri="{FF2B5EF4-FFF2-40B4-BE49-F238E27FC236}">
                  <a16:creationId xmlns:a16="http://schemas.microsoft.com/office/drawing/2014/main" xmlns="" id="{9D303F8C-6681-4E40-AC20-7C3E24F99938}"/>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1" name="Freeform: Shape 2760">
              <a:extLst>
                <a:ext uri="{FF2B5EF4-FFF2-40B4-BE49-F238E27FC236}">
                  <a16:creationId xmlns:a16="http://schemas.microsoft.com/office/drawing/2014/main" xmlns="" id="{28E026E1-AB2C-43A6-A0B5-88CF83CEB273}"/>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2" name="Freeform: Shape 2761">
              <a:extLst>
                <a:ext uri="{FF2B5EF4-FFF2-40B4-BE49-F238E27FC236}">
                  <a16:creationId xmlns:a16="http://schemas.microsoft.com/office/drawing/2014/main" xmlns="" id="{76317693-F1F7-4046-8EEC-DBEB8A25C139}"/>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3" name="Freeform: Shape 2762">
              <a:extLst>
                <a:ext uri="{FF2B5EF4-FFF2-40B4-BE49-F238E27FC236}">
                  <a16:creationId xmlns:a16="http://schemas.microsoft.com/office/drawing/2014/main" xmlns="" id="{92F3A537-4104-450A-B278-8D876BB9EC78}"/>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4" name="Freeform: Shape 2763">
              <a:extLst>
                <a:ext uri="{FF2B5EF4-FFF2-40B4-BE49-F238E27FC236}">
                  <a16:creationId xmlns:a16="http://schemas.microsoft.com/office/drawing/2014/main" xmlns="" id="{34EAAFCB-6562-4557-8FEB-494EEC99DAEC}"/>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5" name="Freeform: Shape 2764">
              <a:extLst>
                <a:ext uri="{FF2B5EF4-FFF2-40B4-BE49-F238E27FC236}">
                  <a16:creationId xmlns:a16="http://schemas.microsoft.com/office/drawing/2014/main" xmlns="" id="{9C962D4A-E9CD-4AD1-990A-ECB9532DA782}"/>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6" name="Freeform: Shape 2765">
              <a:extLst>
                <a:ext uri="{FF2B5EF4-FFF2-40B4-BE49-F238E27FC236}">
                  <a16:creationId xmlns:a16="http://schemas.microsoft.com/office/drawing/2014/main" xmlns="" id="{0780D4B3-0160-452A-A1C7-B167808659CD}"/>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7" name="Freeform: Shape 2766">
              <a:extLst>
                <a:ext uri="{FF2B5EF4-FFF2-40B4-BE49-F238E27FC236}">
                  <a16:creationId xmlns:a16="http://schemas.microsoft.com/office/drawing/2014/main" xmlns="" id="{97C3C194-2832-42F7-8C11-42DED07A510A}"/>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8" name="Freeform: Shape 2767">
              <a:extLst>
                <a:ext uri="{FF2B5EF4-FFF2-40B4-BE49-F238E27FC236}">
                  <a16:creationId xmlns:a16="http://schemas.microsoft.com/office/drawing/2014/main" xmlns="" id="{C6BCF5A9-1C74-4CF2-BB62-DAB3EB7CC625}"/>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69" name="Freeform: Shape 2768">
              <a:extLst>
                <a:ext uri="{FF2B5EF4-FFF2-40B4-BE49-F238E27FC236}">
                  <a16:creationId xmlns:a16="http://schemas.microsoft.com/office/drawing/2014/main" xmlns="" id="{A98A6532-BBA8-4170-B3E7-7385768F99B6}"/>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0" name="Freeform: Shape 2769">
              <a:extLst>
                <a:ext uri="{FF2B5EF4-FFF2-40B4-BE49-F238E27FC236}">
                  <a16:creationId xmlns:a16="http://schemas.microsoft.com/office/drawing/2014/main" xmlns="" id="{567DE9C0-CF88-4581-98E7-75CC5502EBAA}"/>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1" name="Freeform: Shape 2770">
              <a:extLst>
                <a:ext uri="{FF2B5EF4-FFF2-40B4-BE49-F238E27FC236}">
                  <a16:creationId xmlns:a16="http://schemas.microsoft.com/office/drawing/2014/main" xmlns="" id="{8C56705C-7A22-4AED-967E-BF26F14C86B1}"/>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2" name="Freeform: Shape 2771">
              <a:extLst>
                <a:ext uri="{FF2B5EF4-FFF2-40B4-BE49-F238E27FC236}">
                  <a16:creationId xmlns:a16="http://schemas.microsoft.com/office/drawing/2014/main" xmlns="" id="{9B3C6A5D-D26C-4719-A538-99B662EDC842}"/>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3" name="Freeform: Shape 2772">
              <a:extLst>
                <a:ext uri="{FF2B5EF4-FFF2-40B4-BE49-F238E27FC236}">
                  <a16:creationId xmlns:a16="http://schemas.microsoft.com/office/drawing/2014/main" xmlns="" id="{199BA8B5-64CA-4674-83D8-726BC5D89C2F}"/>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4" name="Freeform: Shape 2773">
              <a:extLst>
                <a:ext uri="{FF2B5EF4-FFF2-40B4-BE49-F238E27FC236}">
                  <a16:creationId xmlns:a16="http://schemas.microsoft.com/office/drawing/2014/main" xmlns="" id="{DF2E8C65-F621-4F91-866D-6CE1815C6C74}"/>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5" name="Freeform: Shape 2774">
              <a:extLst>
                <a:ext uri="{FF2B5EF4-FFF2-40B4-BE49-F238E27FC236}">
                  <a16:creationId xmlns:a16="http://schemas.microsoft.com/office/drawing/2014/main" xmlns="" id="{C41607B6-8B6B-4542-8EBC-9CC61AE462C3}"/>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6" name="Freeform: Shape 2775">
              <a:extLst>
                <a:ext uri="{FF2B5EF4-FFF2-40B4-BE49-F238E27FC236}">
                  <a16:creationId xmlns:a16="http://schemas.microsoft.com/office/drawing/2014/main" xmlns="" id="{F95D7950-6824-4A76-83C6-FB82DAF96F33}"/>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7" name="Freeform: Shape 2776">
              <a:extLst>
                <a:ext uri="{FF2B5EF4-FFF2-40B4-BE49-F238E27FC236}">
                  <a16:creationId xmlns:a16="http://schemas.microsoft.com/office/drawing/2014/main" xmlns="" id="{7D09BC2E-CFF2-48EA-9B25-EC11B456928E}"/>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8" name="Freeform: Shape 2777">
              <a:extLst>
                <a:ext uri="{FF2B5EF4-FFF2-40B4-BE49-F238E27FC236}">
                  <a16:creationId xmlns:a16="http://schemas.microsoft.com/office/drawing/2014/main" xmlns="" id="{3AB4A325-96D4-4496-AC5B-1F23BF81E7A7}"/>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79" name="Freeform: Shape 2778">
              <a:extLst>
                <a:ext uri="{FF2B5EF4-FFF2-40B4-BE49-F238E27FC236}">
                  <a16:creationId xmlns:a16="http://schemas.microsoft.com/office/drawing/2014/main" xmlns="" id="{8CE7675B-4CDD-4CB6-80B1-DD0B84084B1B}"/>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0" name="Freeform: Shape 2779">
              <a:extLst>
                <a:ext uri="{FF2B5EF4-FFF2-40B4-BE49-F238E27FC236}">
                  <a16:creationId xmlns:a16="http://schemas.microsoft.com/office/drawing/2014/main" xmlns="" id="{12C98630-DF17-433B-BF8F-FD5F8C926D07}"/>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1" name="Freeform: Shape 2780">
              <a:extLst>
                <a:ext uri="{FF2B5EF4-FFF2-40B4-BE49-F238E27FC236}">
                  <a16:creationId xmlns:a16="http://schemas.microsoft.com/office/drawing/2014/main" xmlns="" id="{2605649D-0FF5-461F-A039-DC85BACFCA9E}"/>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2" name="Freeform: Shape 2781">
              <a:extLst>
                <a:ext uri="{FF2B5EF4-FFF2-40B4-BE49-F238E27FC236}">
                  <a16:creationId xmlns:a16="http://schemas.microsoft.com/office/drawing/2014/main" xmlns="" id="{14C00352-DF4E-438C-A0F9-E8A0708EA204}"/>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3" name="Freeform: Shape 2782">
              <a:extLst>
                <a:ext uri="{FF2B5EF4-FFF2-40B4-BE49-F238E27FC236}">
                  <a16:creationId xmlns:a16="http://schemas.microsoft.com/office/drawing/2014/main" xmlns="" id="{262E2982-5F42-48BD-852F-0575756A9296}"/>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4" name="Freeform: Shape 2783">
              <a:extLst>
                <a:ext uri="{FF2B5EF4-FFF2-40B4-BE49-F238E27FC236}">
                  <a16:creationId xmlns:a16="http://schemas.microsoft.com/office/drawing/2014/main" xmlns="" id="{701564F3-5AEF-4DB9-9BA3-BA0FC4232F58}"/>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5" name="Freeform: Shape 2784">
              <a:extLst>
                <a:ext uri="{FF2B5EF4-FFF2-40B4-BE49-F238E27FC236}">
                  <a16:creationId xmlns:a16="http://schemas.microsoft.com/office/drawing/2014/main" xmlns="" id="{9A949292-25A8-4A08-878D-01BF6E2EC024}"/>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6" name="Freeform: Shape 2785">
              <a:extLst>
                <a:ext uri="{FF2B5EF4-FFF2-40B4-BE49-F238E27FC236}">
                  <a16:creationId xmlns:a16="http://schemas.microsoft.com/office/drawing/2014/main" xmlns="" id="{C22071F1-6018-4ADA-BE67-68D22029BC69}"/>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7" name="Freeform: Shape 2786">
              <a:extLst>
                <a:ext uri="{FF2B5EF4-FFF2-40B4-BE49-F238E27FC236}">
                  <a16:creationId xmlns:a16="http://schemas.microsoft.com/office/drawing/2014/main" xmlns="" id="{1440643C-1302-483E-A00F-EFF2371470BE}"/>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8" name="Freeform: Shape 2787">
              <a:extLst>
                <a:ext uri="{FF2B5EF4-FFF2-40B4-BE49-F238E27FC236}">
                  <a16:creationId xmlns:a16="http://schemas.microsoft.com/office/drawing/2014/main" xmlns="" id="{1C7AD855-967A-4BB9-9FA4-C7EB7D1B23ED}"/>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89" name="Freeform: Shape 2788">
              <a:extLst>
                <a:ext uri="{FF2B5EF4-FFF2-40B4-BE49-F238E27FC236}">
                  <a16:creationId xmlns:a16="http://schemas.microsoft.com/office/drawing/2014/main" xmlns="" id="{501157A1-B526-4D15-8655-48133F3358EB}"/>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0" name="Freeform: Shape 2789">
              <a:extLst>
                <a:ext uri="{FF2B5EF4-FFF2-40B4-BE49-F238E27FC236}">
                  <a16:creationId xmlns:a16="http://schemas.microsoft.com/office/drawing/2014/main" xmlns="" id="{AE8F47AC-FDF3-4A54-B14D-F14F04502055}"/>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1" name="Freeform: Shape 2790">
              <a:extLst>
                <a:ext uri="{FF2B5EF4-FFF2-40B4-BE49-F238E27FC236}">
                  <a16:creationId xmlns:a16="http://schemas.microsoft.com/office/drawing/2014/main" xmlns="" id="{3FD8FF0D-AB84-499D-AE1A-13CAD1E7D229}"/>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2" name="Freeform: Shape 2791">
              <a:extLst>
                <a:ext uri="{FF2B5EF4-FFF2-40B4-BE49-F238E27FC236}">
                  <a16:creationId xmlns:a16="http://schemas.microsoft.com/office/drawing/2014/main" xmlns="" id="{5D376ECA-6DF3-41FD-835B-587970D18CEA}"/>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3" name="Freeform: Shape 2792">
              <a:extLst>
                <a:ext uri="{FF2B5EF4-FFF2-40B4-BE49-F238E27FC236}">
                  <a16:creationId xmlns:a16="http://schemas.microsoft.com/office/drawing/2014/main" xmlns="" id="{E9982A64-EC77-486A-82E9-1EB5B86374EF}"/>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4" name="Freeform: Shape 2793">
              <a:extLst>
                <a:ext uri="{FF2B5EF4-FFF2-40B4-BE49-F238E27FC236}">
                  <a16:creationId xmlns:a16="http://schemas.microsoft.com/office/drawing/2014/main" xmlns="" id="{6A4FBE25-6337-4B7A-B249-A146C695F4C1}"/>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5" name="Freeform: Shape 2794">
              <a:extLst>
                <a:ext uri="{FF2B5EF4-FFF2-40B4-BE49-F238E27FC236}">
                  <a16:creationId xmlns:a16="http://schemas.microsoft.com/office/drawing/2014/main" xmlns="" id="{56120C77-9A0A-4093-A8B6-AC5F18C6E14F}"/>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6" name="Freeform: Shape 2795">
              <a:extLst>
                <a:ext uri="{FF2B5EF4-FFF2-40B4-BE49-F238E27FC236}">
                  <a16:creationId xmlns:a16="http://schemas.microsoft.com/office/drawing/2014/main" xmlns="" id="{87C2570C-CA43-4CD7-A0B7-A6732684597A}"/>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7" name="Freeform: Shape 2796">
              <a:extLst>
                <a:ext uri="{FF2B5EF4-FFF2-40B4-BE49-F238E27FC236}">
                  <a16:creationId xmlns:a16="http://schemas.microsoft.com/office/drawing/2014/main" xmlns="" id="{7D7E9787-65A3-48CD-AF36-A12975CE035D}"/>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8" name="Freeform: Shape 2797">
              <a:extLst>
                <a:ext uri="{FF2B5EF4-FFF2-40B4-BE49-F238E27FC236}">
                  <a16:creationId xmlns:a16="http://schemas.microsoft.com/office/drawing/2014/main" xmlns="" id="{08D877D1-0E3C-40D5-B4A8-6D84701CE97A}"/>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799" name="Freeform: Shape 2798">
              <a:extLst>
                <a:ext uri="{FF2B5EF4-FFF2-40B4-BE49-F238E27FC236}">
                  <a16:creationId xmlns:a16="http://schemas.microsoft.com/office/drawing/2014/main" xmlns="" id="{E4320332-8E33-4537-9DEF-60F09E446684}"/>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0" name="Freeform: Shape 2799">
              <a:extLst>
                <a:ext uri="{FF2B5EF4-FFF2-40B4-BE49-F238E27FC236}">
                  <a16:creationId xmlns:a16="http://schemas.microsoft.com/office/drawing/2014/main" xmlns="" id="{A12ACE5C-481A-4A40-B79C-72D9DE60EED7}"/>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1" name="Freeform: Shape 2800">
              <a:extLst>
                <a:ext uri="{FF2B5EF4-FFF2-40B4-BE49-F238E27FC236}">
                  <a16:creationId xmlns:a16="http://schemas.microsoft.com/office/drawing/2014/main" xmlns="" id="{0B650C6D-D282-4491-B75F-C3C5ABD29FB7}"/>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xmlns="" id="{18561B8E-00E9-4041-BD76-7FFC92502D36}"/>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xmlns="" id="{F3D67E35-4ADA-490E-818E-2AD3687C2603}"/>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xmlns="" id="{8EBEB5FD-898C-4E09-B19E-11F8BCEE4C39}"/>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xmlns="" id="{DE4A6BFE-D543-4408-977D-72E541226E82}"/>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xmlns="" id="{56FC410F-6879-4BF8-A083-574FEE133DA5}"/>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xmlns="" id="{377D40C7-48F0-487A-B54B-50A217AAE729}"/>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8" name="Freeform: Shape 2807">
              <a:extLst>
                <a:ext uri="{FF2B5EF4-FFF2-40B4-BE49-F238E27FC236}">
                  <a16:creationId xmlns:a16="http://schemas.microsoft.com/office/drawing/2014/main" xmlns="" id="{9A5DE890-FC63-4EB4-A509-FFE9C9CF9076}"/>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xmlns="" id="{FD1FA937-6CD5-4437-ADA6-C0A13A067884}"/>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xmlns="" id="{9156680F-8A60-48B4-8133-8AE13441B40C}"/>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xmlns="" id="{C99C5FFF-D91A-473C-BDC4-69956600DAC6}"/>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xmlns="" id="{89FA3A4C-1C27-454F-A3F9-626AEEDDFB43}"/>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xmlns="" id="{E718063A-DFA7-4E20-B55E-98C3E8D0B9CC}"/>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xmlns="" id="{4EE9EE11-7C28-4FA5-B815-6B63017C0140}"/>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5" name="Freeform: Shape 2814">
              <a:extLst>
                <a:ext uri="{FF2B5EF4-FFF2-40B4-BE49-F238E27FC236}">
                  <a16:creationId xmlns:a16="http://schemas.microsoft.com/office/drawing/2014/main" xmlns="" id="{47D86C4D-62B6-46DB-9721-EB36E5DF9593}"/>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xmlns="" id="{1E4DDBDB-9491-44B2-B792-D7877FE56350}"/>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xmlns="" id="{F94FC55F-ED00-4F52-B786-2EC3D6C0B079}"/>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8" name="Freeform: Shape 2817">
              <a:extLst>
                <a:ext uri="{FF2B5EF4-FFF2-40B4-BE49-F238E27FC236}">
                  <a16:creationId xmlns:a16="http://schemas.microsoft.com/office/drawing/2014/main" xmlns="" id="{CA7D4B95-F075-4F72-A48C-99D16BE12263}"/>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19" name="Freeform: Shape 2818">
              <a:extLst>
                <a:ext uri="{FF2B5EF4-FFF2-40B4-BE49-F238E27FC236}">
                  <a16:creationId xmlns:a16="http://schemas.microsoft.com/office/drawing/2014/main" xmlns="" id="{7F96546C-589C-444E-89A7-58AE640A778E}"/>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0" name="Freeform: Shape 2819">
              <a:extLst>
                <a:ext uri="{FF2B5EF4-FFF2-40B4-BE49-F238E27FC236}">
                  <a16:creationId xmlns:a16="http://schemas.microsoft.com/office/drawing/2014/main" xmlns="" id="{EE50D463-8A37-405D-B7F9-A7A0209F76F1}"/>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xmlns="" id="{21A03024-0553-4FE1-AAC4-A604CE794C5D}"/>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xmlns="" id="{D79A5D6A-F994-4A5B-810A-F6CB781C1FF4}"/>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xmlns="" id="{CE902187-9E3A-4592-8FCA-0F41AAFAB065}"/>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xmlns="" id="{6F1AB4D5-2468-4C0B-913F-C1C06B54B696}"/>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xmlns="" id="{42769AFC-DD58-48B9-941A-04DF6583A8F5}"/>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xmlns="" id="{2B117769-BF76-436C-9424-6FA2F2D40F44}"/>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xmlns="" id="{A10E72BB-7FB0-4C00-AFC3-040F5078D30F}"/>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xmlns="" id="{9DF242DA-870B-494A-A6F1-71F6B9404214}"/>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xmlns="" id="{BA0BD2F8-F020-4F0B-B770-60B3F9227C40}"/>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xmlns="" id="{9251DF2D-EF27-4EDC-86A0-818F1F9EE555}"/>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xmlns="" id="{802DBE59-4314-4F0C-B312-5648EF555519}"/>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xmlns="" id="{98F3C532-B036-449A-9FDA-3EB99097C2D0}"/>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xmlns="" id="{84FFF7A1-0AE9-48CD-A9DD-151E5C31B870}"/>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xmlns="" id="{09BB6CD1-C90D-4B7D-99FD-C10C0B4DA55D}"/>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5" name="Freeform: Shape 2834">
              <a:extLst>
                <a:ext uri="{FF2B5EF4-FFF2-40B4-BE49-F238E27FC236}">
                  <a16:creationId xmlns:a16="http://schemas.microsoft.com/office/drawing/2014/main" xmlns="" id="{0DE8E43C-E550-4836-AAA4-F4B31348004A}"/>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6" name="Freeform: Shape 2835">
              <a:extLst>
                <a:ext uri="{FF2B5EF4-FFF2-40B4-BE49-F238E27FC236}">
                  <a16:creationId xmlns:a16="http://schemas.microsoft.com/office/drawing/2014/main" xmlns="" id="{CF11A649-B715-4FF3-89B4-F780733C4233}"/>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xmlns="" id="{3D279528-A3D8-4762-B30E-C7FFC9004B98}"/>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xmlns="" id="{312FE270-24BF-422D-A9B9-7163AD6C1E88}"/>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xmlns="" id="{4A579182-501E-42DD-89D8-780987D2BC68}"/>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xmlns="" id="{8E6C75CE-31DB-4680-8023-CA0CA74C8C5E}"/>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xmlns="" id="{149ADE60-A318-4B17-858E-B5F75B31E186}"/>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xmlns="" id="{1C41C6BA-F913-44CB-8848-086456B89590}"/>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xmlns="" id="{293F751D-4DF5-4B6B-9483-854378172824}"/>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xmlns="" id="{06733228-5411-44F3-AC04-0986C11AC853}"/>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xmlns="" id="{FF52B256-1E6A-40B6-A857-2B3B10F23EA9}"/>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6" name="Freeform: Shape 2845">
              <a:extLst>
                <a:ext uri="{FF2B5EF4-FFF2-40B4-BE49-F238E27FC236}">
                  <a16:creationId xmlns:a16="http://schemas.microsoft.com/office/drawing/2014/main" xmlns="" id="{0C4A21E6-5E37-42CF-8E2D-1869E694228B}"/>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7" name="Freeform: Shape 2846">
              <a:extLst>
                <a:ext uri="{FF2B5EF4-FFF2-40B4-BE49-F238E27FC236}">
                  <a16:creationId xmlns:a16="http://schemas.microsoft.com/office/drawing/2014/main" xmlns="" id="{12451C77-3403-441E-8418-D29F92988807}"/>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xmlns="" id="{2D6F765E-FF8D-4763-9145-E41518CD2F51}"/>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xmlns="" id="{E988368B-0F9C-4D35-821E-8DAA583BB989}"/>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xmlns="" id="{C0BB4CC6-FEE1-4663-9683-E5427F1BEBD2}"/>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xmlns="" id="{5F6C768C-B299-46C9-8C05-88E5619E08A7}"/>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xmlns="" id="{9B099B69-9DB4-4F45-88A4-9DCE712122C7}"/>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xmlns="" id="{0F9B92DF-6DED-4F41-AA39-F3DE426F8669}"/>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4" name="Freeform: Shape 2853">
              <a:extLst>
                <a:ext uri="{FF2B5EF4-FFF2-40B4-BE49-F238E27FC236}">
                  <a16:creationId xmlns:a16="http://schemas.microsoft.com/office/drawing/2014/main" xmlns="" id="{F517EB5B-9B5D-4388-81A4-0CA4F5A350D9}"/>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5" name="Freeform: Shape 2854">
              <a:extLst>
                <a:ext uri="{FF2B5EF4-FFF2-40B4-BE49-F238E27FC236}">
                  <a16:creationId xmlns:a16="http://schemas.microsoft.com/office/drawing/2014/main" xmlns="" id="{A8651DBE-30E3-4D00-AD00-9FE88025FA14}"/>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xmlns="" id="{D0A8DE3C-58F3-4FD4-97F0-A4AEF5BA448E}"/>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xmlns="" id="{D99822B7-83FB-4229-986C-676F7A014157}"/>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xmlns="" id="{CE4B958B-D872-4E9B-ABC3-C5A4F0E4E7A1}"/>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xmlns="" id="{C944205A-1182-4F20-90F3-4A54DC1220C7}"/>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xmlns="" id="{F9F92F4A-A241-4FD0-A5F2-EAB6EB393FC0}"/>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1" name="Freeform: Shape 2860">
              <a:extLst>
                <a:ext uri="{FF2B5EF4-FFF2-40B4-BE49-F238E27FC236}">
                  <a16:creationId xmlns:a16="http://schemas.microsoft.com/office/drawing/2014/main" xmlns="" id="{B15F1F5F-3125-444A-A883-7AA9A6380153}"/>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xmlns="" id="{A21202BE-5551-40B2-8CEB-EE7F0CB1D225}"/>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xmlns="" id="{B3D0FFB3-761F-4685-946D-D00D75DE1D6A}"/>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4" name="Freeform: Shape 2863">
              <a:extLst>
                <a:ext uri="{FF2B5EF4-FFF2-40B4-BE49-F238E27FC236}">
                  <a16:creationId xmlns:a16="http://schemas.microsoft.com/office/drawing/2014/main" xmlns="" id="{32100A94-592B-4C9D-A4CC-5B164F20F017}"/>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xmlns="" id="{DEDE0BBD-6F7F-4464-B4F2-EE1545AE22D4}"/>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xmlns="" id="{5E73003B-8F68-4407-99B0-3147B7AF4329}"/>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xmlns="" id="{2E6A9339-2DEB-4EAC-B568-B48044141E64}"/>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xmlns="" id="{3DAC93B3-E5DC-41B2-917D-A10E96C9451F}"/>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xmlns="" id="{2062B2C7-9E4A-4E11-82EC-3C4DF480BD4A}"/>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xmlns="" id="{7AD7A2B5-E924-4556-8466-41A29E73E807}"/>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xmlns="" id="{1CF086A1-91D2-4783-80AB-7864ED711676}"/>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xmlns="" id="{C7925901-ABFB-40F5-84E8-61078B41BA23}"/>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873" name="Graphic 2713">
            <a:extLst>
              <a:ext uri="{FF2B5EF4-FFF2-40B4-BE49-F238E27FC236}">
                <a16:creationId xmlns:a16="http://schemas.microsoft.com/office/drawing/2014/main" xmlns="" id="{D7AC701A-0071-448E-BB33-0FC4A47970F9}"/>
              </a:ext>
            </a:extLst>
          </p:cNvPr>
          <p:cNvGrpSpPr/>
          <p:nvPr/>
        </p:nvGrpSpPr>
        <p:grpSpPr>
          <a:xfrm>
            <a:off x="8275288" y="1894854"/>
            <a:ext cx="596245" cy="531348"/>
            <a:chOff x="693570" y="4483266"/>
            <a:chExt cx="1400175" cy="1247775"/>
          </a:xfrm>
        </p:grpSpPr>
        <p:sp>
          <p:nvSpPr>
            <p:cNvPr id="2874" name="Freeform: Shape 2873">
              <a:extLst>
                <a:ext uri="{FF2B5EF4-FFF2-40B4-BE49-F238E27FC236}">
                  <a16:creationId xmlns:a16="http://schemas.microsoft.com/office/drawing/2014/main" xmlns="" id="{493E7011-16E7-4553-B908-BCC868510E52}"/>
                </a:ext>
              </a:extLst>
            </p:cNvPr>
            <p:cNvSpPr/>
            <p:nvPr/>
          </p:nvSpPr>
          <p:spPr>
            <a:xfrm>
              <a:off x="1256021" y="5147054"/>
              <a:ext cx="142875" cy="180975"/>
            </a:xfrm>
            <a:custGeom>
              <a:avLst/>
              <a:gdLst>
                <a:gd name="connsiteX0" fmla="*/ 135731 w 142875"/>
                <a:gd name="connsiteY0" fmla="*/ 55350 h 180975"/>
                <a:gd name="connsiteX1" fmla="*/ 7144 w 142875"/>
                <a:gd name="connsiteY1" fmla="*/ 119167 h 180975"/>
                <a:gd name="connsiteX2" fmla="*/ 96679 w 142875"/>
                <a:gd name="connsiteY2" fmla="*/ 142027 h 180975"/>
                <a:gd name="connsiteX3" fmla="*/ 38576 w 142875"/>
                <a:gd name="connsiteY3" fmla="*/ 157267 h 180975"/>
                <a:gd name="connsiteX4" fmla="*/ 135731 w 142875"/>
                <a:gd name="connsiteY4" fmla="*/ 5535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80975">
                  <a:moveTo>
                    <a:pt x="135731" y="55350"/>
                  </a:moveTo>
                  <a:cubicBezTo>
                    <a:pt x="116681" y="-59903"/>
                    <a:pt x="7144" y="60112"/>
                    <a:pt x="7144" y="119167"/>
                  </a:cubicBezTo>
                  <a:cubicBezTo>
                    <a:pt x="8096" y="240135"/>
                    <a:pt x="99536" y="143932"/>
                    <a:pt x="96679" y="142027"/>
                  </a:cubicBezTo>
                  <a:cubicBezTo>
                    <a:pt x="76676" y="146790"/>
                    <a:pt x="57626" y="151552"/>
                    <a:pt x="38576" y="157267"/>
                  </a:cubicBezTo>
                  <a:cubicBezTo>
                    <a:pt x="-42386" y="131550"/>
                    <a:pt x="119539" y="-45615"/>
                    <a:pt x="135731" y="553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xmlns="" id="{46620EBD-B478-46A8-A936-6669EAED9AA7}"/>
                </a:ext>
              </a:extLst>
            </p:cNvPr>
            <p:cNvSpPr/>
            <p:nvPr/>
          </p:nvSpPr>
          <p:spPr>
            <a:xfrm>
              <a:off x="1288406" y="4800925"/>
              <a:ext cx="28575" cy="247650"/>
            </a:xfrm>
            <a:custGeom>
              <a:avLst/>
              <a:gdLst>
                <a:gd name="connsiteX0" fmla="*/ 24289 w 28575"/>
                <a:gd name="connsiteY0" fmla="*/ 243364 h 247650"/>
                <a:gd name="connsiteX1" fmla="*/ 7144 w 28575"/>
                <a:gd name="connsiteY1" fmla="*/ 7144 h 247650"/>
                <a:gd name="connsiteX2" fmla="*/ 24289 w 28575"/>
                <a:gd name="connsiteY2" fmla="*/ 243364 h 247650"/>
              </a:gdLst>
              <a:ahLst/>
              <a:cxnLst>
                <a:cxn ang="0">
                  <a:pos x="connsiteX0" y="connsiteY0"/>
                </a:cxn>
                <a:cxn ang="0">
                  <a:pos x="connsiteX1" y="connsiteY1"/>
                </a:cxn>
                <a:cxn ang="0">
                  <a:pos x="connsiteX2" y="connsiteY2"/>
                </a:cxn>
              </a:cxnLst>
              <a:rect l="l" t="t" r="r" b="b"/>
              <a:pathLst>
                <a:path w="28575" h="247650">
                  <a:moveTo>
                    <a:pt x="24289" y="243364"/>
                  </a:moveTo>
                  <a:cubicBezTo>
                    <a:pt x="24289" y="192881"/>
                    <a:pt x="7144" y="35719"/>
                    <a:pt x="7144" y="7144"/>
                  </a:cubicBezTo>
                  <a:cubicBezTo>
                    <a:pt x="7144" y="57626"/>
                    <a:pt x="24289" y="214789"/>
                    <a:pt x="24289" y="2433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xmlns="" id="{A489275E-50E6-4301-925F-0D83A704D5C1}"/>
                </a:ext>
              </a:extLst>
            </p:cNvPr>
            <p:cNvSpPr/>
            <p:nvPr/>
          </p:nvSpPr>
          <p:spPr>
            <a:xfrm>
              <a:off x="1015744" y="4674081"/>
              <a:ext cx="85725" cy="142875"/>
            </a:xfrm>
            <a:custGeom>
              <a:avLst/>
              <a:gdLst>
                <a:gd name="connsiteX0" fmla="*/ 8343 w 85725"/>
                <a:gd name="connsiteY0" fmla="*/ 10162 h 142875"/>
                <a:gd name="connsiteX1" fmla="*/ 65493 w 85725"/>
                <a:gd name="connsiteY1" fmla="*/ 137797 h 142875"/>
                <a:gd name="connsiteX2" fmla="*/ 8343 w 85725"/>
                <a:gd name="connsiteY2" fmla="*/ 10162 h 142875"/>
              </a:gdLst>
              <a:ahLst/>
              <a:cxnLst>
                <a:cxn ang="0">
                  <a:pos x="connsiteX0" y="connsiteY0"/>
                </a:cxn>
                <a:cxn ang="0">
                  <a:pos x="connsiteX1" y="connsiteY1"/>
                </a:cxn>
                <a:cxn ang="0">
                  <a:pos x="connsiteX2" y="connsiteY2"/>
                </a:cxn>
              </a:cxnLst>
              <a:rect l="l" t="t" r="r" b="b"/>
              <a:pathLst>
                <a:path w="85725" h="142875">
                  <a:moveTo>
                    <a:pt x="8343" y="10162"/>
                  </a:moveTo>
                  <a:cubicBezTo>
                    <a:pt x="8343" y="10162"/>
                    <a:pt x="60731" y="139702"/>
                    <a:pt x="65493" y="137797"/>
                  </a:cubicBezTo>
                  <a:cubicBezTo>
                    <a:pt x="129311" y="120652"/>
                    <a:pt x="-6897" y="-14603"/>
                    <a:pt x="8343"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xmlns="" id="{826EFE54-EABA-4C14-B34A-584EAC2C78C7}"/>
                </a:ext>
              </a:extLst>
            </p:cNvPr>
            <p:cNvSpPr/>
            <p:nvPr/>
          </p:nvSpPr>
          <p:spPr>
            <a:xfrm>
              <a:off x="1072718" y="4650660"/>
              <a:ext cx="85725" cy="142875"/>
            </a:xfrm>
            <a:custGeom>
              <a:avLst/>
              <a:gdLst>
                <a:gd name="connsiteX0" fmla="*/ 8520 w 85725"/>
                <a:gd name="connsiteY0" fmla="*/ 9771 h 142875"/>
                <a:gd name="connsiteX1" fmla="*/ 61860 w 85725"/>
                <a:gd name="connsiteY1" fmla="*/ 137406 h 142875"/>
                <a:gd name="connsiteX2" fmla="*/ 8520 w 85725"/>
                <a:gd name="connsiteY2" fmla="*/ 9771 h 142875"/>
              </a:gdLst>
              <a:ahLst/>
              <a:cxnLst>
                <a:cxn ang="0">
                  <a:pos x="connsiteX0" y="connsiteY0"/>
                </a:cxn>
                <a:cxn ang="0">
                  <a:pos x="connsiteX1" y="connsiteY1"/>
                </a:cxn>
                <a:cxn ang="0">
                  <a:pos x="connsiteX2" y="connsiteY2"/>
                </a:cxn>
              </a:cxnLst>
              <a:rect l="l" t="t" r="r" b="b"/>
              <a:pathLst>
                <a:path w="85725" h="142875">
                  <a:moveTo>
                    <a:pt x="8520" y="9771"/>
                  </a:moveTo>
                  <a:cubicBezTo>
                    <a:pt x="10425" y="11676"/>
                    <a:pt x="54240" y="139311"/>
                    <a:pt x="61860" y="137406"/>
                  </a:cubicBezTo>
                  <a:cubicBezTo>
                    <a:pt x="125677" y="120261"/>
                    <a:pt x="-7673" y="-13089"/>
                    <a:pt x="8520" y="9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xmlns="" id="{98B395C3-85C2-42E5-BE6A-7443C7AC0416}"/>
                </a:ext>
              </a:extLst>
            </p:cNvPr>
            <p:cNvSpPr/>
            <p:nvPr/>
          </p:nvSpPr>
          <p:spPr>
            <a:xfrm>
              <a:off x="1051730" y="4696080"/>
              <a:ext cx="76200" cy="57150"/>
            </a:xfrm>
            <a:custGeom>
              <a:avLst/>
              <a:gdLst>
                <a:gd name="connsiteX0" fmla="*/ 13315 w 76200"/>
                <a:gd name="connsiteY0" fmla="*/ 51981 h 57150"/>
                <a:gd name="connsiteX1" fmla="*/ 71417 w 76200"/>
                <a:gd name="connsiteY1" fmla="*/ 20549 h 57150"/>
                <a:gd name="connsiteX2" fmla="*/ 13315 w 76200"/>
                <a:gd name="connsiteY2" fmla="*/ 51981 h 57150"/>
              </a:gdLst>
              <a:ahLst/>
              <a:cxnLst>
                <a:cxn ang="0">
                  <a:pos x="connsiteX0" y="connsiteY0"/>
                </a:cxn>
                <a:cxn ang="0">
                  <a:pos x="connsiteX1" y="connsiteY1"/>
                </a:cxn>
                <a:cxn ang="0">
                  <a:pos x="connsiteX2" y="connsiteY2"/>
                </a:cxn>
              </a:cxnLst>
              <a:rect l="l" t="t" r="r" b="b"/>
              <a:pathLst>
                <a:path w="76200" h="57150">
                  <a:moveTo>
                    <a:pt x="13315" y="51981"/>
                  </a:moveTo>
                  <a:cubicBezTo>
                    <a:pt x="44747" y="53886"/>
                    <a:pt x="63797" y="43409"/>
                    <a:pt x="71417" y="20549"/>
                  </a:cubicBezTo>
                  <a:cubicBezTo>
                    <a:pt x="59035" y="-25171"/>
                    <a:pt x="-14308" y="61506"/>
                    <a:pt x="13315" y="519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xmlns="" id="{4370D90C-EC6A-4672-A6D9-DCB7A43A2C72}"/>
                </a:ext>
              </a:extLst>
            </p:cNvPr>
            <p:cNvSpPr/>
            <p:nvPr/>
          </p:nvSpPr>
          <p:spPr>
            <a:xfrm>
              <a:off x="1144144" y="4732057"/>
              <a:ext cx="85725" cy="104775"/>
            </a:xfrm>
            <a:custGeom>
              <a:avLst/>
              <a:gdLst>
                <a:gd name="connsiteX0" fmla="*/ 32343 w 85725"/>
                <a:gd name="connsiteY0" fmla="*/ 42674 h 104775"/>
                <a:gd name="connsiteX1" fmla="*/ 33296 w 85725"/>
                <a:gd name="connsiteY1" fmla="*/ 16004 h 104775"/>
                <a:gd name="connsiteX2" fmla="*/ 32343 w 85725"/>
                <a:gd name="connsiteY2" fmla="*/ 101729 h 104775"/>
                <a:gd name="connsiteX3" fmla="*/ 35201 w 85725"/>
                <a:gd name="connsiteY3" fmla="*/ 7432 h 104775"/>
                <a:gd name="connsiteX4" fmla="*/ 32343 w 85725"/>
                <a:gd name="connsiteY4" fmla="*/ 4267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04775">
                  <a:moveTo>
                    <a:pt x="32343" y="42674"/>
                  </a:moveTo>
                  <a:cubicBezTo>
                    <a:pt x="54251" y="25529"/>
                    <a:pt x="54251" y="16004"/>
                    <a:pt x="33296" y="16004"/>
                  </a:cubicBezTo>
                  <a:cubicBezTo>
                    <a:pt x="43773" y="45532"/>
                    <a:pt x="54251" y="103634"/>
                    <a:pt x="32343" y="101729"/>
                  </a:cubicBezTo>
                  <a:cubicBezTo>
                    <a:pt x="135213" y="112207"/>
                    <a:pt x="42821" y="764"/>
                    <a:pt x="35201" y="7432"/>
                  </a:cubicBezTo>
                  <a:cubicBezTo>
                    <a:pt x="-26712" y="60772"/>
                    <a:pt x="33296" y="39817"/>
                    <a:pt x="32343" y="426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xmlns="" id="{0BC08173-6213-4796-A669-8BD55F7B054A}"/>
                </a:ext>
              </a:extLst>
            </p:cNvPr>
            <p:cNvSpPr/>
            <p:nvPr/>
          </p:nvSpPr>
          <p:spPr>
            <a:xfrm>
              <a:off x="1230230" y="4583390"/>
              <a:ext cx="85725" cy="209550"/>
            </a:xfrm>
            <a:custGeom>
              <a:avLst/>
              <a:gdLst>
                <a:gd name="connsiteX0" fmla="*/ 77702 w 85725"/>
                <a:gd name="connsiteY0" fmla="*/ 66563 h 209550"/>
                <a:gd name="connsiteX1" fmla="*/ 85322 w 85725"/>
                <a:gd name="connsiteY1" fmla="*/ 153241 h 209550"/>
                <a:gd name="connsiteX2" fmla="*/ 11980 w 85725"/>
                <a:gd name="connsiteY2" fmla="*/ 97043 h 209550"/>
                <a:gd name="connsiteX3" fmla="*/ 77702 w 85725"/>
                <a:gd name="connsiteY3" fmla="*/ 66563 h 209550"/>
              </a:gdLst>
              <a:ahLst/>
              <a:cxnLst>
                <a:cxn ang="0">
                  <a:pos x="connsiteX0" y="connsiteY0"/>
                </a:cxn>
                <a:cxn ang="0">
                  <a:pos x="connsiteX1" y="connsiteY1"/>
                </a:cxn>
                <a:cxn ang="0">
                  <a:pos x="connsiteX2" y="connsiteY2"/>
                </a:cxn>
                <a:cxn ang="0">
                  <a:pos x="connsiteX3" y="connsiteY3"/>
                </a:cxn>
              </a:cxnLst>
              <a:rect l="l" t="t" r="r" b="b"/>
              <a:pathLst>
                <a:path w="85725" h="209550">
                  <a:moveTo>
                    <a:pt x="77702" y="66563"/>
                  </a:moveTo>
                  <a:cubicBezTo>
                    <a:pt x="42460" y="-166799"/>
                    <a:pt x="-13738" y="378031"/>
                    <a:pt x="85322" y="153241"/>
                  </a:cubicBezTo>
                  <a:cubicBezTo>
                    <a:pt x="91037" y="140858"/>
                    <a:pt x="-16595" y="164671"/>
                    <a:pt x="11980" y="97043"/>
                  </a:cubicBezTo>
                  <a:cubicBezTo>
                    <a:pt x="29125" y="56086"/>
                    <a:pt x="76750" y="57991"/>
                    <a:pt x="77702" y="665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xmlns="" id="{616569F0-6582-4E4E-B406-A90CF40760F2}"/>
                </a:ext>
              </a:extLst>
            </p:cNvPr>
            <p:cNvSpPr/>
            <p:nvPr/>
          </p:nvSpPr>
          <p:spPr>
            <a:xfrm>
              <a:off x="1341535" y="4583327"/>
              <a:ext cx="76200" cy="38100"/>
            </a:xfrm>
            <a:custGeom>
              <a:avLst/>
              <a:gdLst>
                <a:gd name="connsiteX0" fmla="*/ 26405 w 76200"/>
                <a:gd name="connsiteY0" fmla="*/ 28526 h 38100"/>
                <a:gd name="connsiteX1" fmla="*/ 72125 w 76200"/>
                <a:gd name="connsiteY1" fmla="*/ 7571 h 38100"/>
                <a:gd name="connsiteX2" fmla="*/ 26405 w 76200"/>
                <a:gd name="connsiteY2" fmla="*/ 28526 h 38100"/>
              </a:gdLst>
              <a:ahLst/>
              <a:cxnLst>
                <a:cxn ang="0">
                  <a:pos x="connsiteX0" y="connsiteY0"/>
                </a:cxn>
                <a:cxn ang="0">
                  <a:pos x="connsiteX1" y="connsiteY1"/>
                </a:cxn>
                <a:cxn ang="0">
                  <a:pos x="connsiteX2" y="connsiteY2"/>
                </a:cxn>
              </a:cxnLst>
              <a:rect l="l" t="t" r="r" b="b"/>
              <a:pathLst>
                <a:path w="76200" h="38100">
                  <a:moveTo>
                    <a:pt x="26405" y="28526"/>
                  </a:moveTo>
                  <a:cubicBezTo>
                    <a:pt x="62600" y="40909"/>
                    <a:pt x="77840" y="34241"/>
                    <a:pt x="72125" y="7571"/>
                  </a:cubicBezTo>
                  <a:cubicBezTo>
                    <a:pt x="-46938" y="3761"/>
                    <a:pt x="35930" y="26621"/>
                    <a:pt x="26405" y="28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xmlns="" id="{E66066CA-CF80-4DA6-9F2E-583C1C616A05}"/>
                </a:ext>
              </a:extLst>
            </p:cNvPr>
            <p:cNvSpPr/>
            <p:nvPr/>
          </p:nvSpPr>
          <p:spPr>
            <a:xfrm>
              <a:off x="1437592" y="4475870"/>
              <a:ext cx="57150" cy="171450"/>
            </a:xfrm>
            <a:custGeom>
              <a:avLst/>
              <a:gdLst>
                <a:gd name="connsiteX0" fmla="*/ 16073 w 57150"/>
                <a:gd name="connsiteY0" fmla="*/ 77881 h 171450"/>
                <a:gd name="connsiteX1" fmla="*/ 50363 w 57150"/>
                <a:gd name="connsiteY1" fmla="*/ 172179 h 171450"/>
                <a:gd name="connsiteX2" fmla="*/ 16073 w 57150"/>
                <a:gd name="connsiteY2" fmla="*/ 77881 h 171450"/>
              </a:gdLst>
              <a:ahLst/>
              <a:cxnLst>
                <a:cxn ang="0">
                  <a:pos x="connsiteX0" y="connsiteY0"/>
                </a:cxn>
                <a:cxn ang="0">
                  <a:pos x="connsiteX1" y="connsiteY1"/>
                </a:cxn>
                <a:cxn ang="0">
                  <a:pos x="connsiteX2" y="connsiteY2"/>
                </a:cxn>
              </a:cxnLst>
              <a:rect l="l" t="t" r="r" b="b"/>
              <a:pathLst>
                <a:path w="57150" h="171450">
                  <a:moveTo>
                    <a:pt x="16073" y="77881"/>
                  </a:moveTo>
                  <a:cubicBezTo>
                    <a:pt x="-2977" y="146461"/>
                    <a:pt x="8453" y="176941"/>
                    <a:pt x="50363" y="172179"/>
                  </a:cubicBezTo>
                  <a:cubicBezTo>
                    <a:pt x="23693" y="-152624"/>
                    <a:pt x="25598" y="107409"/>
                    <a:pt x="16073" y="7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xmlns="" id="{6C683BF9-331F-4AF4-BA90-8EF936F6C54A}"/>
                </a:ext>
              </a:extLst>
            </p:cNvPr>
            <p:cNvSpPr/>
            <p:nvPr/>
          </p:nvSpPr>
          <p:spPr>
            <a:xfrm>
              <a:off x="1501221" y="4537947"/>
              <a:ext cx="114300" cy="123825"/>
            </a:xfrm>
            <a:custGeom>
              <a:avLst/>
              <a:gdLst>
                <a:gd name="connsiteX0" fmla="*/ 55314 w 114300"/>
                <a:gd name="connsiteY0" fmla="*/ 9137 h 123825"/>
                <a:gd name="connsiteX1" fmla="*/ 7689 w 114300"/>
                <a:gd name="connsiteY1" fmla="*/ 51047 h 123825"/>
                <a:gd name="connsiteX2" fmla="*/ 89604 w 114300"/>
                <a:gd name="connsiteY2" fmla="*/ 27234 h 123825"/>
                <a:gd name="connsiteX3" fmla="*/ 89604 w 114300"/>
                <a:gd name="connsiteY3" fmla="*/ 117722 h 123825"/>
                <a:gd name="connsiteX4" fmla="*/ 37216 w 114300"/>
                <a:gd name="connsiteY4" fmla="*/ 47237 h 123825"/>
                <a:gd name="connsiteX5" fmla="*/ 55314 w 114300"/>
                <a:gd name="connsiteY5" fmla="*/ 913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23825">
                  <a:moveTo>
                    <a:pt x="55314" y="9137"/>
                  </a:moveTo>
                  <a:cubicBezTo>
                    <a:pt x="20071" y="1517"/>
                    <a:pt x="3879" y="15804"/>
                    <a:pt x="7689" y="51047"/>
                  </a:cubicBezTo>
                  <a:cubicBezTo>
                    <a:pt x="29596" y="106292"/>
                    <a:pt x="111511" y="50094"/>
                    <a:pt x="89604" y="27234"/>
                  </a:cubicBezTo>
                  <a:cubicBezTo>
                    <a:pt x="59124" y="-4198"/>
                    <a:pt x="15309" y="158679"/>
                    <a:pt x="89604" y="117722"/>
                  </a:cubicBezTo>
                  <a:cubicBezTo>
                    <a:pt x="165804" y="76764"/>
                    <a:pt x="38169" y="51047"/>
                    <a:pt x="37216" y="47237"/>
                  </a:cubicBezTo>
                  <a:cubicBezTo>
                    <a:pt x="36264" y="42474"/>
                    <a:pt x="71506" y="14852"/>
                    <a:pt x="55314" y="9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xmlns="" id="{3405CD7A-8F81-41BD-814E-94F128B1DB68}"/>
                </a:ext>
              </a:extLst>
            </p:cNvPr>
            <p:cNvSpPr/>
            <p:nvPr/>
          </p:nvSpPr>
          <p:spPr>
            <a:xfrm>
              <a:off x="1630343" y="4540089"/>
              <a:ext cx="85725" cy="66675"/>
            </a:xfrm>
            <a:custGeom>
              <a:avLst/>
              <a:gdLst>
                <a:gd name="connsiteX0" fmla="*/ 7154 w 85725"/>
                <a:gd name="connsiteY0" fmla="*/ 11757 h 66675"/>
                <a:gd name="connsiteX1" fmla="*/ 80497 w 85725"/>
                <a:gd name="connsiteY1" fmla="*/ 48904 h 66675"/>
                <a:gd name="connsiteX2" fmla="*/ 7154 w 85725"/>
                <a:gd name="connsiteY2" fmla="*/ 55572 h 66675"/>
                <a:gd name="connsiteX3" fmla="*/ 7154 w 85725"/>
                <a:gd name="connsiteY3" fmla="*/ 11757 h 66675"/>
              </a:gdLst>
              <a:ahLst/>
              <a:cxnLst>
                <a:cxn ang="0">
                  <a:pos x="connsiteX0" y="connsiteY0"/>
                </a:cxn>
                <a:cxn ang="0">
                  <a:pos x="connsiteX1" y="connsiteY1"/>
                </a:cxn>
                <a:cxn ang="0">
                  <a:pos x="connsiteX2" y="connsiteY2"/>
                </a:cxn>
                <a:cxn ang="0">
                  <a:pos x="connsiteX3" y="connsiteY3"/>
                </a:cxn>
              </a:cxnLst>
              <a:rect l="l" t="t" r="r" b="b"/>
              <a:pathLst>
                <a:path w="85725" h="66675">
                  <a:moveTo>
                    <a:pt x="7154" y="11757"/>
                  </a:moveTo>
                  <a:cubicBezTo>
                    <a:pt x="6202" y="137487"/>
                    <a:pt x="70019" y="10804"/>
                    <a:pt x="80497" y="48904"/>
                  </a:cubicBezTo>
                  <a:cubicBezTo>
                    <a:pt x="58589" y="33664"/>
                    <a:pt x="33824" y="36522"/>
                    <a:pt x="7154" y="55572"/>
                  </a:cubicBezTo>
                  <a:cubicBezTo>
                    <a:pt x="40492" y="98434"/>
                    <a:pt x="9059" y="-16818"/>
                    <a:pt x="7154" y="117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5" name="Freeform: Shape 2884">
              <a:extLst>
                <a:ext uri="{FF2B5EF4-FFF2-40B4-BE49-F238E27FC236}">
                  <a16:creationId xmlns:a16="http://schemas.microsoft.com/office/drawing/2014/main" xmlns="" id="{9C41FF8B-E50D-42F5-850B-38C6EDB87906}"/>
                </a:ext>
              </a:extLst>
            </p:cNvPr>
            <p:cNvSpPr/>
            <p:nvPr/>
          </p:nvSpPr>
          <p:spPr>
            <a:xfrm>
              <a:off x="1647887" y="4533309"/>
              <a:ext cx="66675" cy="123825"/>
            </a:xfrm>
            <a:custGeom>
              <a:avLst/>
              <a:gdLst>
                <a:gd name="connsiteX0" fmla="*/ 16281 w 66675"/>
                <a:gd name="connsiteY0" fmla="*/ 10917 h 123825"/>
                <a:gd name="connsiteX1" fmla="*/ 43904 w 66675"/>
                <a:gd name="connsiteY1" fmla="*/ 123312 h 123825"/>
                <a:gd name="connsiteX2" fmla="*/ 16281 w 66675"/>
                <a:gd name="connsiteY2" fmla="*/ 10917 h 123825"/>
              </a:gdLst>
              <a:ahLst/>
              <a:cxnLst>
                <a:cxn ang="0">
                  <a:pos x="connsiteX0" y="connsiteY0"/>
                </a:cxn>
                <a:cxn ang="0">
                  <a:pos x="connsiteX1" y="connsiteY1"/>
                </a:cxn>
                <a:cxn ang="0">
                  <a:pos x="connsiteX2" y="connsiteY2"/>
                </a:cxn>
              </a:cxnLst>
              <a:rect l="l" t="t" r="r" b="b"/>
              <a:pathLst>
                <a:path w="66675" h="123825">
                  <a:moveTo>
                    <a:pt x="16281" y="10917"/>
                  </a:moveTo>
                  <a:cubicBezTo>
                    <a:pt x="-1817" y="67115"/>
                    <a:pt x="6756" y="104262"/>
                    <a:pt x="43904" y="123312"/>
                  </a:cubicBezTo>
                  <a:cubicBezTo>
                    <a:pt x="102006" y="107120"/>
                    <a:pt x="14376" y="-15753"/>
                    <a:pt x="16281" y="10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6" name="Freeform: Shape 2885">
              <a:extLst>
                <a:ext uri="{FF2B5EF4-FFF2-40B4-BE49-F238E27FC236}">
                  <a16:creationId xmlns:a16="http://schemas.microsoft.com/office/drawing/2014/main" xmlns="" id="{1BC251B2-AF33-45F2-8647-69607396285B}"/>
                </a:ext>
              </a:extLst>
            </p:cNvPr>
            <p:cNvSpPr/>
            <p:nvPr/>
          </p:nvSpPr>
          <p:spPr>
            <a:xfrm>
              <a:off x="1035482" y="5319583"/>
              <a:ext cx="180975" cy="180975"/>
            </a:xfrm>
            <a:custGeom>
              <a:avLst/>
              <a:gdLst>
                <a:gd name="connsiteX0" fmla="*/ 174343 w 180975"/>
                <a:gd name="connsiteY0" fmla="*/ 7598 h 180975"/>
                <a:gd name="connsiteX1" fmla="*/ 7656 w 180975"/>
                <a:gd name="connsiteY1" fmla="*/ 171428 h 180975"/>
                <a:gd name="connsiteX2" fmla="*/ 174343 w 180975"/>
                <a:gd name="connsiteY2" fmla="*/ 7598 h 180975"/>
              </a:gdLst>
              <a:ahLst/>
              <a:cxnLst>
                <a:cxn ang="0">
                  <a:pos x="connsiteX0" y="connsiteY0"/>
                </a:cxn>
                <a:cxn ang="0">
                  <a:pos x="connsiteX1" y="connsiteY1"/>
                </a:cxn>
                <a:cxn ang="0">
                  <a:pos x="connsiteX2" y="connsiteY2"/>
                </a:cxn>
              </a:cxnLst>
              <a:rect l="l" t="t" r="r" b="b"/>
              <a:pathLst>
                <a:path w="180975" h="180975">
                  <a:moveTo>
                    <a:pt x="174343" y="7598"/>
                  </a:moveTo>
                  <a:cubicBezTo>
                    <a:pt x="180058" y="1883"/>
                    <a:pt x="-3774" y="159998"/>
                    <a:pt x="7656" y="171428"/>
                  </a:cubicBezTo>
                  <a:cubicBezTo>
                    <a:pt x="40993" y="204765"/>
                    <a:pt x="186726" y="-3832"/>
                    <a:pt x="174343" y="759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xmlns="" id="{7EE305F1-720D-40E5-8687-03020D403009}"/>
                </a:ext>
              </a:extLst>
            </p:cNvPr>
            <p:cNvSpPr/>
            <p:nvPr/>
          </p:nvSpPr>
          <p:spPr>
            <a:xfrm>
              <a:off x="686076" y="5555723"/>
              <a:ext cx="76200" cy="142875"/>
            </a:xfrm>
            <a:custGeom>
              <a:avLst/>
              <a:gdLst>
                <a:gd name="connsiteX0" fmla="*/ 8447 w 76200"/>
                <a:gd name="connsiteY0" fmla="*/ 9583 h 142875"/>
                <a:gd name="connsiteX1" fmla="*/ 53214 w 76200"/>
                <a:gd name="connsiteY1" fmla="*/ 137218 h 142875"/>
                <a:gd name="connsiteX2" fmla="*/ 8447 w 76200"/>
                <a:gd name="connsiteY2" fmla="*/ 9583 h 142875"/>
              </a:gdLst>
              <a:ahLst/>
              <a:cxnLst>
                <a:cxn ang="0">
                  <a:pos x="connsiteX0" y="connsiteY0"/>
                </a:cxn>
                <a:cxn ang="0">
                  <a:pos x="connsiteX1" y="connsiteY1"/>
                </a:cxn>
                <a:cxn ang="0">
                  <a:pos x="connsiteX2" y="connsiteY2"/>
                </a:cxn>
              </a:cxnLst>
              <a:rect l="l" t="t" r="r" b="b"/>
              <a:pathLst>
                <a:path w="76200" h="142875">
                  <a:moveTo>
                    <a:pt x="8447" y="9583"/>
                  </a:moveTo>
                  <a:cubicBezTo>
                    <a:pt x="10352" y="12441"/>
                    <a:pt x="45594" y="139123"/>
                    <a:pt x="53214" y="137218"/>
                  </a:cubicBezTo>
                  <a:cubicBezTo>
                    <a:pt x="117984" y="120073"/>
                    <a:pt x="-6793" y="-12324"/>
                    <a:pt x="8447" y="9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xmlns="" id="{8804EFC8-EC0B-4104-9CC4-83C8678E5BF3}"/>
                </a:ext>
              </a:extLst>
            </p:cNvPr>
            <p:cNvSpPr/>
            <p:nvPr/>
          </p:nvSpPr>
          <p:spPr>
            <a:xfrm>
              <a:off x="761321" y="5549822"/>
              <a:ext cx="66675" cy="142875"/>
            </a:xfrm>
            <a:custGeom>
              <a:avLst/>
              <a:gdLst>
                <a:gd name="connsiteX0" fmla="*/ 7497 w 66675"/>
                <a:gd name="connsiteY0" fmla="*/ 9769 h 142875"/>
                <a:gd name="connsiteX1" fmla="*/ 49407 w 66675"/>
                <a:gd name="connsiteY1" fmla="*/ 143119 h 142875"/>
                <a:gd name="connsiteX2" fmla="*/ 7497 w 66675"/>
                <a:gd name="connsiteY2" fmla="*/ 9769 h 142875"/>
              </a:gdLst>
              <a:ahLst/>
              <a:cxnLst>
                <a:cxn ang="0">
                  <a:pos x="connsiteX0" y="connsiteY0"/>
                </a:cxn>
                <a:cxn ang="0">
                  <a:pos x="connsiteX1" y="connsiteY1"/>
                </a:cxn>
                <a:cxn ang="0">
                  <a:pos x="connsiteX2" y="connsiteY2"/>
                </a:cxn>
              </a:cxnLst>
              <a:rect l="l" t="t" r="r" b="b"/>
              <a:pathLst>
                <a:path w="66675" h="142875">
                  <a:moveTo>
                    <a:pt x="7497" y="9769"/>
                  </a:moveTo>
                  <a:cubicBezTo>
                    <a:pt x="7497" y="10721"/>
                    <a:pt x="30357" y="148834"/>
                    <a:pt x="49407" y="143119"/>
                  </a:cubicBezTo>
                  <a:cubicBezTo>
                    <a:pt x="91317" y="131689"/>
                    <a:pt x="829" y="-14044"/>
                    <a:pt x="7497" y="9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xmlns="" id="{54CB588F-3113-44F4-A152-ADEEBECAE2A7}"/>
                </a:ext>
              </a:extLst>
            </p:cNvPr>
            <p:cNvSpPr/>
            <p:nvPr/>
          </p:nvSpPr>
          <p:spPr>
            <a:xfrm>
              <a:off x="714145" y="5584039"/>
              <a:ext cx="76200" cy="57150"/>
            </a:xfrm>
            <a:custGeom>
              <a:avLst/>
              <a:gdLst>
                <a:gd name="connsiteX0" fmla="*/ 12763 w 76200"/>
                <a:gd name="connsiteY0" fmla="*/ 49847 h 57150"/>
                <a:gd name="connsiteX1" fmla="*/ 70865 w 76200"/>
                <a:gd name="connsiteY1" fmla="*/ 18415 h 57150"/>
                <a:gd name="connsiteX2" fmla="*/ 12763 w 76200"/>
                <a:gd name="connsiteY2" fmla="*/ 49847 h 57150"/>
              </a:gdLst>
              <a:ahLst/>
              <a:cxnLst>
                <a:cxn ang="0">
                  <a:pos x="connsiteX0" y="connsiteY0"/>
                </a:cxn>
                <a:cxn ang="0">
                  <a:pos x="connsiteX1" y="connsiteY1"/>
                </a:cxn>
                <a:cxn ang="0">
                  <a:pos x="connsiteX2" y="connsiteY2"/>
                </a:cxn>
              </a:cxnLst>
              <a:rect l="l" t="t" r="r" b="b"/>
              <a:pathLst>
                <a:path w="76200" h="57150">
                  <a:moveTo>
                    <a:pt x="12763" y="49847"/>
                  </a:moveTo>
                  <a:cubicBezTo>
                    <a:pt x="47053" y="53657"/>
                    <a:pt x="66103" y="43180"/>
                    <a:pt x="70865" y="18415"/>
                  </a:cubicBezTo>
                  <a:cubicBezTo>
                    <a:pt x="47053" y="-21590"/>
                    <a:pt x="-11050" y="58420"/>
                    <a:pt x="12763" y="49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xmlns="" id="{58E4459B-62CA-424C-B682-203591A5BBCE}"/>
                </a:ext>
              </a:extLst>
            </p:cNvPr>
            <p:cNvSpPr/>
            <p:nvPr/>
          </p:nvSpPr>
          <p:spPr>
            <a:xfrm>
              <a:off x="826564" y="5619122"/>
              <a:ext cx="66675" cy="85725"/>
            </a:xfrm>
            <a:custGeom>
              <a:avLst/>
              <a:gdLst>
                <a:gd name="connsiteX0" fmla="*/ 27978 w 66675"/>
                <a:gd name="connsiteY0" fmla="*/ 38576 h 85725"/>
                <a:gd name="connsiteX1" fmla="*/ 60363 w 66675"/>
                <a:gd name="connsiteY1" fmla="*/ 70009 h 85725"/>
                <a:gd name="connsiteX2" fmla="*/ 8928 w 66675"/>
                <a:gd name="connsiteY2" fmla="*/ 78581 h 85725"/>
                <a:gd name="connsiteX3" fmla="*/ 47981 w 66675"/>
                <a:gd name="connsiteY3" fmla="*/ 57626 h 85725"/>
                <a:gd name="connsiteX4" fmla="*/ 33693 w 66675"/>
                <a:gd name="connsiteY4" fmla="*/ 7144 h 85725"/>
                <a:gd name="connsiteX5" fmla="*/ 27978 w 66675"/>
                <a:gd name="connsiteY5" fmla="*/ 3857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85725">
                  <a:moveTo>
                    <a:pt x="27978" y="38576"/>
                  </a:moveTo>
                  <a:cubicBezTo>
                    <a:pt x="57506" y="5239"/>
                    <a:pt x="7023" y="45244"/>
                    <a:pt x="60363" y="70009"/>
                  </a:cubicBezTo>
                  <a:cubicBezTo>
                    <a:pt x="42266" y="70009"/>
                    <a:pt x="25121" y="72866"/>
                    <a:pt x="8928" y="78581"/>
                  </a:cubicBezTo>
                  <a:cubicBezTo>
                    <a:pt x="18453" y="62389"/>
                    <a:pt x="100368" y="97631"/>
                    <a:pt x="47981" y="57626"/>
                  </a:cubicBezTo>
                  <a:cubicBezTo>
                    <a:pt x="61316" y="29051"/>
                    <a:pt x="56553" y="11906"/>
                    <a:pt x="33693" y="7144"/>
                  </a:cubicBezTo>
                  <a:cubicBezTo>
                    <a:pt x="-22504" y="35719"/>
                    <a:pt x="27978" y="38576"/>
                    <a:pt x="27978"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xmlns="" id="{63DCC179-93B2-4E46-AC4A-E7A071991D7C}"/>
                </a:ext>
              </a:extLst>
            </p:cNvPr>
            <p:cNvSpPr/>
            <p:nvPr/>
          </p:nvSpPr>
          <p:spPr>
            <a:xfrm>
              <a:off x="910514" y="5510983"/>
              <a:ext cx="95250" cy="152400"/>
            </a:xfrm>
            <a:custGeom>
              <a:avLst/>
              <a:gdLst>
                <a:gd name="connsiteX0" fmla="*/ 94523 w 95250"/>
                <a:gd name="connsiteY0" fmla="*/ 58133 h 152400"/>
                <a:gd name="connsiteX1" fmla="*/ 8798 w 95250"/>
                <a:gd name="connsiteY1" fmla="*/ 66705 h 152400"/>
                <a:gd name="connsiteX2" fmla="*/ 92618 w 95250"/>
                <a:gd name="connsiteY2" fmla="*/ 131475 h 152400"/>
                <a:gd name="connsiteX3" fmla="*/ 36421 w 95250"/>
                <a:gd name="connsiteY3" fmla="*/ 37178 h 152400"/>
                <a:gd name="connsiteX4" fmla="*/ 94523 w 95250"/>
                <a:gd name="connsiteY4" fmla="*/ 58133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52400">
                  <a:moveTo>
                    <a:pt x="94523" y="58133"/>
                  </a:moveTo>
                  <a:cubicBezTo>
                    <a:pt x="92618" y="-50452"/>
                    <a:pt x="18323" y="44798"/>
                    <a:pt x="8798" y="66705"/>
                  </a:cubicBezTo>
                  <a:cubicBezTo>
                    <a:pt x="-3584" y="94328"/>
                    <a:pt x="56423" y="185768"/>
                    <a:pt x="92618" y="131475"/>
                  </a:cubicBezTo>
                  <a:cubicBezTo>
                    <a:pt x="65948" y="172433"/>
                    <a:pt x="-3584" y="37178"/>
                    <a:pt x="36421" y="37178"/>
                  </a:cubicBezTo>
                  <a:cubicBezTo>
                    <a:pt x="53566" y="53370"/>
                    <a:pt x="72616" y="60990"/>
                    <a:pt x="94523" y="58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xmlns="" id="{B5B41767-A1B0-4F74-AC40-0A5A5F7541F2}"/>
                </a:ext>
              </a:extLst>
            </p:cNvPr>
            <p:cNvSpPr/>
            <p:nvPr/>
          </p:nvSpPr>
          <p:spPr>
            <a:xfrm>
              <a:off x="1347367" y="5363718"/>
              <a:ext cx="238125" cy="209550"/>
            </a:xfrm>
            <a:custGeom>
              <a:avLst/>
              <a:gdLst>
                <a:gd name="connsiteX0" fmla="*/ 7238 w 238125"/>
                <a:gd name="connsiteY0" fmla="*/ 7278 h 209550"/>
                <a:gd name="connsiteX1" fmla="*/ 234885 w 238125"/>
                <a:gd name="connsiteY1" fmla="*/ 203493 h 209550"/>
                <a:gd name="connsiteX2" fmla="*/ 7238 w 238125"/>
                <a:gd name="connsiteY2" fmla="*/ 7278 h 209550"/>
              </a:gdLst>
              <a:ahLst/>
              <a:cxnLst>
                <a:cxn ang="0">
                  <a:pos x="connsiteX0" y="connsiteY0"/>
                </a:cxn>
                <a:cxn ang="0">
                  <a:pos x="connsiteX1" y="connsiteY1"/>
                </a:cxn>
                <a:cxn ang="0">
                  <a:pos x="connsiteX2" y="connsiteY2"/>
                </a:cxn>
              </a:cxnLst>
              <a:rect l="l" t="t" r="r" b="b"/>
              <a:pathLst>
                <a:path w="238125" h="209550">
                  <a:moveTo>
                    <a:pt x="7238" y="7278"/>
                  </a:moveTo>
                  <a:cubicBezTo>
                    <a:pt x="26288" y="25376"/>
                    <a:pt x="222503" y="215876"/>
                    <a:pt x="234885" y="203493"/>
                  </a:cubicBezTo>
                  <a:cubicBezTo>
                    <a:pt x="258698" y="179681"/>
                    <a:pt x="1523" y="1563"/>
                    <a:pt x="7238" y="72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xmlns="" id="{E09415F9-4E3D-4219-B5F3-A71DD6D5C9B5}"/>
                </a:ext>
              </a:extLst>
            </p:cNvPr>
            <p:cNvSpPr/>
            <p:nvPr/>
          </p:nvSpPr>
          <p:spPr>
            <a:xfrm>
              <a:off x="1395813" y="5319772"/>
              <a:ext cx="219075" cy="190500"/>
            </a:xfrm>
            <a:custGeom>
              <a:avLst/>
              <a:gdLst>
                <a:gd name="connsiteX0" fmla="*/ 7370 w 219075"/>
                <a:gd name="connsiteY0" fmla="*/ 7409 h 190500"/>
                <a:gd name="connsiteX1" fmla="*/ 213110 w 219075"/>
                <a:gd name="connsiteY1" fmla="*/ 183621 h 190500"/>
                <a:gd name="connsiteX2" fmla="*/ 7370 w 219075"/>
                <a:gd name="connsiteY2" fmla="*/ 7409 h 190500"/>
              </a:gdLst>
              <a:ahLst/>
              <a:cxnLst>
                <a:cxn ang="0">
                  <a:pos x="connsiteX0" y="connsiteY0"/>
                </a:cxn>
                <a:cxn ang="0">
                  <a:pos x="connsiteX1" y="connsiteY1"/>
                </a:cxn>
                <a:cxn ang="0">
                  <a:pos x="connsiteX2" y="connsiteY2"/>
                </a:cxn>
              </a:cxnLst>
              <a:rect l="l" t="t" r="r" b="b"/>
              <a:pathLst>
                <a:path w="219075" h="190500">
                  <a:moveTo>
                    <a:pt x="7370" y="7409"/>
                  </a:moveTo>
                  <a:cubicBezTo>
                    <a:pt x="25467" y="23601"/>
                    <a:pt x="200727" y="196004"/>
                    <a:pt x="213110" y="183621"/>
                  </a:cubicBezTo>
                  <a:cubicBezTo>
                    <a:pt x="236922" y="158856"/>
                    <a:pt x="-1203" y="-211"/>
                    <a:pt x="7370" y="74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xmlns="" id="{A593168D-4ACC-4D4D-8840-8FADA1DCAE2C}"/>
                </a:ext>
              </a:extLst>
            </p:cNvPr>
            <p:cNvSpPr/>
            <p:nvPr/>
          </p:nvSpPr>
          <p:spPr>
            <a:xfrm>
              <a:off x="1602684" y="5557602"/>
              <a:ext cx="95250" cy="123825"/>
            </a:xfrm>
            <a:custGeom>
              <a:avLst/>
              <a:gdLst>
                <a:gd name="connsiteX0" fmla="*/ 93869 w 95250"/>
                <a:gd name="connsiteY0" fmla="*/ 33422 h 123825"/>
                <a:gd name="connsiteX1" fmla="*/ 15764 w 95250"/>
                <a:gd name="connsiteY1" fmla="*/ 84857 h 123825"/>
                <a:gd name="connsiteX2" fmla="*/ 85296 w 95250"/>
                <a:gd name="connsiteY2" fmla="*/ 98192 h 123825"/>
                <a:gd name="connsiteX3" fmla="*/ 41481 w 95250"/>
                <a:gd name="connsiteY3" fmla="*/ 110574 h 123825"/>
                <a:gd name="connsiteX4" fmla="*/ 93869 w 95250"/>
                <a:gd name="connsiteY4" fmla="*/ 33422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23825">
                  <a:moveTo>
                    <a:pt x="93869" y="33422"/>
                  </a:moveTo>
                  <a:cubicBezTo>
                    <a:pt x="36719" y="-39921"/>
                    <a:pt x="34814" y="61044"/>
                    <a:pt x="15764" y="84857"/>
                  </a:cubicBezTo>
                  <a:cubicBezTo>
                    <a:pt x="-29004" y="142007"/>
                    <a:pt x="116729" y="129624"/>
                    <a:pt x="85296" y="98192"/>
                  </a:cubicBezTo>
                  <a:cubicBezTo>
                    <a:pt x="70056" y="96287"/>
                    <a:pt x="54816" y="100097"/>
                    <a:pt x="41481" y="110574"/>
                  </a:cubicBezTo>
                  <a:cubicBezTo>
                    <a:pt x="-17574" y="82952"/>
                    <a:pt x="78629" y="14372"/>
                    <a:pt x="93869" y="33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xmlns="" id="{6CABC44C-517E-45F8-BEAE-B3AD6D0EFA52}"/>
                </a:ext>
              </a:extLst>
            </p:cNvPr>
            <p:cNvSpPr/>
            <p:nvPr/>
          </p:nvSpPr>
          <p:spPr>
            <a:xfrm>
              <a:off x="1736071" y="5561244"/>
              <a:ext cx="57150" cy="123825"/>
            </a:xfrm>
            <a:custGeom>
              <a:avLst/>
              <a:gdLst>
                <a:gd name="connsiteX0" fmla="*/ 7154 w 57150"/>
                <a:gd name="connsiteY0" fmla="*/ 7872 h 123825"/>
                <a:gd name="connsiteX1" fmla="*/ 47159 w 57150"/>
                <a:gd name="connsiteY1" fmla="*/ 119315 h 123825"/>
                <a:gd name="connsiteX2" fmla="*/ 7154 w 57150"/>
                <a:gd name="connsiteY2" fmla="*/ 7872 h 123825"/>
              </a:gdLst>
              <a:ahLst/>
              <a:cxnLst>
                <a:cxn ang="0">
                  <a:pos x="connsiteX0" y="connsiteY0"/>
                </a:cxn>
                <a:cxn ang="0">
                  <a:pos x="connsiteX1" y="connsiteY1"/>
                </a:cxn>
                <a:cxn ang="0">
                  <a:pos x="connsiteX2" y="connsiteY2"/>
                </a:cxn>
              </a:cxnLst>
              <a:rect l="l" t="t" r="r" b="b"/>
              <a:pathLst>
                <a:path w="57150" h="123825">
                  <a:moveTo>
                    <a:pt x="7154" y="7872"/>
                  </a:moveTo>
                  <a:cubicBezTo>
                    <a:pt x="7154" y="5015"/>
                    <a:pt x="19536" y="134555"/>
                    <a:pt x="47159" y="119315"/>
                  </a:cubicBezTo>
                  <a:cubicBezTo>
                    <a:pt x="73829" y="103122"/>
                    <a:pt x="6201" y="-2605"/>
                    <a:pt x="7154" y="78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xmlns="" id="{D1AE9EF2-7829-4DA9-B212-75BCBB6C2B7F}"/>
                </a:ext>
              </a:extLst>
            </p:cNvPr>
            <p:cNvSpPr/>
            <p:nvPr/>
          </p:nvSpPr>
          <p:spPr>
            <a:xfrm>
              <a:off x="1789647" y="5553036"/>
              <a:ext cx="57150" cy="123825"/>
            </a:xfrm>
            <a:custGeom>
              <a:avLst/>
              <a:gdLst>
                <a:gd name="connsiteX0" fmla="*/ 15490 w 57150"/>
                <a:gd name="connsiteY0" fmla="*/ 8460 h 123825"/>
                <a:gd name="connsiteX1" fmla="*/ 48828 w 57150"/>
                <a:gd name="connsiteY1" fmla="*/ 124665 h 123825"/>
                <a:gd name="connsiteX2" fmla="*/ 15490 w 57150"/>
                <a:gd name="connsiteY2" fmla="*/ 8460 h 123825"/>
              </a:gdLst>
              <a:ahLst/>
              <a:cxnLst>
                <a:cxn ang="0">
                  <a:pos x="connsiteX0" y="connsiteY0"/>
                </a:cxn>
                <a:cxn ang="0">
                  <a:pos x="connsiteX1" y="connsiteY1"/>
                </a:cxn>
                <a:cxn ang="0">
                  <a:pos x="connsiteX2" y="connsiteY2"/>
                </a:cxn>
              </a:cxnLst>
              <a:rect l="l" t="t" r="r" b="b"/>
              <a:pathLst>
                <a:path w="57150" h="123825">
                  <a:moveTo>
                    <a:pt x="15490" y="8460"/>
                  </a:moveTo>
                  <a:cubicBezTo>
                    <a:pt x="-2607" y="69420"/>
                    <a:pt x="8823" y="108473"/>
                    <a:pt x="48828" y="124665"/>
                  </a:cubicBezTo>
                  <a:cubicBezTo>
                    <a:pt x="81213" y="115140"/>
                    <a:pt x="14538" y="-6780"/>
                    <a:pt x="15490" y="84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xmlns="" id="{F2C58713-5449-4A7F-896E-4D6C7C5CAD3B}"/>
                </a:ext>
              </a:extLst>
            </p:cNvPr>
            <p:cNvSpPr/>
            <p:nvPr/>
          </p:nvSpPr>
          <p:spPr>
            <a:xfrm>
              <a:off x="1740169" y="5591663"/>
              <a:ext cx="95250" cy="57150"/>
            </a:xfrm>
            <a:custGeom>
              <a:avLst/>
              <a:gdLst>
                <a:gd name="connsiteX0" fmla="*/ 14486 w 95250"/>
                <a:gd name="connsiteY0" fmla="*/ 53653 h 57150"/>
                <a:gd name="connsiteX1" fmla="*/ 89734 w 95250"/>
                <a:gd name="connsiteY1" fmla="*/ 22220 h 57150"/>
                <a:gd name="connsiteX2" fmla="*/ 14486 w 95250"/>
                <a:gd name="connsiteY2" fmla="*/ 53653 h 57150"/>
              </a:gdLst>
              <a:ahLst/>
              <a:cxnLst>
                <a:cxn ang="0">
                  <a:pos x="connsiteX0" y="connsiteY0"/>
                </a:cxn>
                <a:cxn ang="0">
                  <a:pos x="connsiteX1" y="connsiteY1"/>
                </a:cxn>
                <a:cxn ang="0">
                  <a:pos x="connsiteX2" y="connsiteY2"/>
                </a:cxn>
              </a:cxnLst>
              <a:rect l="l" t="t" r="r" b="b"/>
              <a:pathLst>
                <a:path w="95250" h="57150">
                  <a:moveTo>
                    <a:pt x="14486" y="53653"/>
                  </a:moveTo>
                  <a:cubicBezTo>
                    <a:pt x="54491" y="61273"/>
                    <a:pt x="80209" y="50795"/>
                    <a:pt x="89734" y="22220"/>
                  </a:cubicBezTo>
                  <a:cubicBezTo>
                    <a:pt x="76399" y="-26357"/>
                    <a:pt x="-19804" y="58415"/>
                    <a:pt x="14486" y="53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xmlns="" id="{C74E4E82-AC70-4528-99A3-29752A8FD10D}"/>
                </a:ext>
              </a:extLst>
            </p:cNvPr>
            <p:cNvSpPr/>
            <p:nvPr/>
          </p:nvSpPr>
          <p:spPr>
            <a:xfrm>
              <a:off x="1859191" y="5651821"/>
              <a:ext cx="85725" cy="85725"/>
            </a:xfrm>
            <a:custGeom>
              <a:avLst/>
              <a:gdLst>
                <a:gd name="connsiteX0" fmla="*/ 23099 w 85725"/>
                <a:gd name="connsiteY0" fmla="*/ 49693 h 85725"/>
                <a:gd name="connsiteX1" fmla="*/ 10716 w 85725"/>
                <a:gd name="connsiteY1" fmla="*/ 71600 h 85725"/>
                <a:gd name="connsiteX2" fmla="*/ 14526 w 85725"/>
                <a:gd name="connsiteY2" fmla="*/ 69695 h 85725"/>
                <a:gd name="connsiteX3" fmla="*/ 63104 w 85725"/>
                <a:gd name="connsiteY3" fmla="*/ 25880 h 85725"/>
                <a:gd name="connsiteX4" fmla="*/ 23099 w 85725"/>
                <a:gd name="connsiteY4" fmla="*/ 49693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23099" y="49693"/>
                  </a:moveTo>
                  <a:cubicBezTo>
                    <a:pt x="74534" y="19213"/>
                    <a:pt x="19289" y="62075"/>
                    <a:pt x="10716" y="71600"/>
                  </a:cubicBezTo>
                  <a:cubicBezTo>
                    <a:pt x="-21669" y="103033"/>
                    <a:pt x="181214" y="43978"/>
                    <a:pt x="14526" y="69695"/>
                  </a:cubicBezTo>
                  <a:cubicBezTo>
                    <a:pt x="34529" y="103033"/>
                    <a:pt x="69771" y="37310"/>
                    <a:pt x="63104" y="25880"/>
                  </a:cubicBezTo>
                  <a:cubicBezTo>
                    <a:pt x="26909" y="-36984"/>
                    <a:pt x="6906" y="81125"/>
                    <a:pt x="23099" y="496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xmlns="" id="{EA359280-F4BE-4608-8DFC-BF93C5531001}"/>
                </a:ext>
              </a:extLst>
            </p:cNvPr>
            <p:cNvSpPr/>
            <p:nvPr/>
          </p:nvSpPr>
          <p:spPr>
            <a:xfrm>
              <a:off x="1649915" y="5355782"/>
              <a:ext cx="85725" cy="57150"/>
            </a:xfrm>
            <a:custGeom>
              <a:avLst/>
              <a:gdLst>
                <a:gd name="connsiteX0" fmla="*/ 12347 w 85725"/>
                <a:gd name="connsiteY0" fmla="*/ 53314 h 57150"/>
                <a:gd name="connsiteX1" fmla="*/ 83785 w 85725"/>
                <a:gd name="connsiteY1" fmla="*/ 22834 h 57150"/>
                <a:gd name="connsiteX2" fmla="*/ 12347 w 85725"/>
                <a:gd name="connsiteY2" fmla="*/ 53314 h 57150"/>
              </a:gdLst>
              <a:ahLst/>
              <a:cxnLst>
                <a:cxn ang="0">
                  <a:pos x="connsiteX0" y="connsiteY0"/>
                </a:cxn>
                <a:cxn ang="0">
                  <a:pos x="connsiteX1" y="connsiteY1"/>
                </a:cxn>
                <a:cxn ang="0">
                  <a:pos x="connsiteX2" y="connsiteY2"/>
                </a:cxn>
              </a:cxnLst>
              <a:rect l="l" t="t" r="r" b="b"/>
              <a:pathLst>
                <a:path w="85725" h="57150">
                  <a:moveTo>
                    <a:pt x="12347" y="53314"/>
                  </a:moveTo>
                  <a:cubicBezTo>
                    <a:pt x="49495" y="59029"/>
                    <a:pt x="73307" y="48551"/>
                    <a:pt x="83785" y="22834"/>
                  </a:cubicBezTo>
                  <a:cubicBezTo>
                    <a:pt x="69497" y="-28601"/>
                    <a:pt x="-14323" y="63792"/>
                    <a:pt x="12347" y="5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xmlns="" id="{68E6FEE6-A34E-4B52-993D-D238AFE942C3}"/>
                </a:ext>
              </a:extLst>
            </p:cNvPr>
            <p:cNvSpPr/>
            <p:nvPr/>
          </p:nvSpPr>
          <p:spPr>
            <a:xfrm>
              <a:off x="1770371" y="5315060"/>
              <a:ext cx="95250" cy="114300"/>
            </a:xfrm>
            <a:custGeom>
              <a:avLst/>
              <a:gdLst>
                <a:gd name="connsiteX0" fmla="*/ 7144 w 95250"/>
                <a:gd name="connsiteY0" fmla="*/ 55936 h 114300"/>
                <a:gd name="connsiteX1" fmla="*/ 48101 w 95250"/>
                <a:gd name="connsiteY1" fmla="*/ 52126 h 114300"/>
                <a:gd name="connsiteX2" fmla="*/ 13811 w 95250"/>
                <a:gd name="connsiteY2" fmla="*/ 100703 h 114300"/>
                <a:gd name="connsiteX3" fmla="*/ 94774 w 95250"/>
                <a:gd name="connsiteY3" fmla="*/ 100703 h 114300"/>
                <a:gd name="connsiteX4" fmla="*/ 20479 w 95250"/>
                <a:gd name="connsiteY4" fmla="*/ 96893 h 114300"/>
                <a:gd name="connsiteX5" fmla="*/ 7144 w 95250"/>
                <a:gd name="connsiteY5" fmla="*/ 559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14300">
                  <a:moveTo>
                    <a:pt x="7144" y="55936"/>
                  </a:moveTo>
                  <a:cubicBezTo>
                    <a:pt x="20479" y="54983"/>
                    <a:pt x="34766" y="53078"/>
                    <a:pt x="48101" y="52126"/>
                  </a:cubicBezTo>
                  <a:cubicBezTo>
                    <a:pt x="37624" y="69271"/>
                    <a:pt x="26194" y="85463"/>
                    <a:pt x="13811" y="100703"/>
                  </a:cubicBezTo>
                  <a:cubicBezTo>
                    <a:pt x="2381" y="118801"/>
                    <a:pt x="100489" y="120706"/>
                    <a:pt x="94774" y="100703"/>
                  </a:cubicBezTo>
                  <a:cubicBezTo>
                    <a:pt x="74771" y="83558"/>
                    <a:pt x="50006" y="82606"/>
                    <a:pt x="20479" y="96893"/>
                  </a:cubicBezTo>
                  <a:cubicBezTo>
                    <a:pt x="45244" y="138803"/>
                    <a:pt x="43339" y="-88844"/>
                    <a:pt x="7144" y="559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xmlns="" id="{32DB7CA3-032A-49D5-9839-12242C9D26B5}"/>
                </a:ext>
              </a:extLst>
            </p:cNvPr>
            <p:cNvSpPr/>
            <p:nvPr/>
          </p:nvSpPr>
          <p:spPr>
            <a:xfrm>
              <a:off x="1882260" y="5294843"/>
              <a:ext cx="104775" cy="114300"/>
            </a:xfrm>
            <a:custGeom>
              <a:avLst/>
              <a:gdLst>
                <a:gd name="connsiteX0" fmla="*/ 14317 w 104775"/>
                <a:gd name="connsiteY0" fmla="*/ 61866 h 114300"/>
                <a:gd name="connsiteX1" fmla="*/ 101947 w 104775"/>
                <a:gd name="connsiteY1" fmla="*/ 96156 h 114300"/>
                <a:gd name="connsiteX2" fmla="*/ 35272 w 104775"/>
                <a:gd name="connsiteY2" fmla="*/ 110443 h 114300"/>
                <a:gd name="connsiteX3" fmla="*/ 55275 w 104775"/>
                <a:gd name="connsiteY3" fmla="*/ 23766 h 114300"/>
                <a:gd name="connsiteX4" fmla="*/ 14317 w 104775"/>
                <a:gd name="connsiteY4" fmla="*/ 61866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14300">
                  <a:moveTo>
                    <a:pt x="14317" y="61866"/>
                  </a:moveTo>
                  <a:cubicBezTo>
                    <a:pt x="-25688" y="69486"/>
                    <a:pt x="115282" y="145686"/>
                    <a:pt x="101947" y="96156"/>
                  </a:cubicBezTo>
                  <a:cubicBezTo>
                    <a:pt x="100042" y="90441"/>
                    <a:pt x="15270" y="76153"/>
                    <a:pt x="35272" y="110443"/>
                  </a:cubicBezTo>
                  <a:cubicBezTo>
                    <a:pt x="59085" y="84726"/>
                    <a:pt x="65752" y="56151"/>
                    <a:pt x="55275" y="23766"/>
                  </a:cubicBezTo>
                  <a:cubicBezTo>
                    <a:pt x="2887" y="-41004"/>
                    <a:pt x="10507" y="107586"/>
                    <a:pt x="14317" y="61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xmlns="" id="{C4CC7A9A-F8C9-4B83-9704-0FB5B635C83B}"/>
                </a:ext>
              </a:extLst>
            </p:cNvPr>
            <p:cNvSpPr/>
            <p:nvPr/>
          </p:nvSpPr>
          <p:spPr>
            <a:xfrm>
              <a:off x="1959662" y="5277393"/>
              <a:ext cx="142875" cy="142875"/>
            </a:xfrm>
            <a:custGeom>
              <a:avLst/>
              <a:gdLst>
                <a:gd name="connsiteX0" fmla="*/ 86458 w 142875"/>
                <a:gd name="connsiteY0" fmla="*/ 27881 h 142875"/>
                <a:gd name="connsiteX1" fmla="*/ 7400 w 142875"/>
                <a:gd name="connsiteY1" fmla="*/ 65028 h 142875"/>
                <a:gd name="connsiteX2" fmla="*/ 117890 w 142875"/>
                <a:gd name="connsiteY2" fmla="*/ 101223 h 142875"/>
                <a:gd name="connsiteX3" fmla="*/ 120748 w 142875"/>
                <a:gd name="connsiteY3" fmla="*/ 8831 h 142875"/>
                <a:gd name="connsiteX4" fmla="*/ 134083 w 142875"/>
                <a:gd name="connsiteY4" fmla="*/ 103128 h 142875"/>
                <a:gd name="connsiteX5" fmla="*/ 23592 w 142875"/>
                <a:gd name="connsiteY5" fmla="*/ 55503 h 142875"/>
                <a:gd name="connsiteX6" fmla="*/ 86458 w 142875"/>
                <a:gd name="connsiteY6" fmla="*/ 2788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42875">
                  <a:moveTo>
                    <a:pt x="86458" y="27881"/>
                  </a:moveTo>
                  <a:cubicBezTo>
                    <a:pt x="47405" y="12641"/>
                    <a:pt x="20735" y="25023"/>
                    <a:pt x="7400" y="65028"/>
                  </a:cubicBezTo>
                  <a:cubicBezTo>
                    <a:pt x="733" y="84078"/>
                    <a:pt x="126463" y="87888"/>
                    <a:pt x="117890" y="101223"/>
                  </a:cubicBezTo>
                  <a:cubicBezTo>
                    <a:pt x="85505" y="147896"/>
                    <a:pt x="95983" y="-6409"/>
                    <a:pt x="120748" y="8831"/>
                  </a:cubicBezTo>
                  <a:cubicBezTo>
                    <a:pt x="79790" y="-14982"/>
                    <a:pt x="48358" y="223143"/>
                    <a:pt x="134083" y="103128"/>
                  </a:cubicBezTo>
                  <a:cubicBezTo>
                    <a:pt x="152180" y="77411"/>
                    <a:pt x="38833" y="49788"/>
                    <a:pt x="23592" y="55503"/>
                  </a:cubicBezTo>
                  <a:cubicBezTo>
                    <a:pt x="-21175" y="71696"/>
                    <a:pt x="115985" y="45978"/>
                    <a:pt x="86458" y="278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xmlns="" id="{FC391509-DE5C-4DE3-B1BB-CF803D877DFF}"/>
                </a:ext>
              </a:extLst>
            </p:cNvPr>
            <p:cNvSpPr/>
            <p:nvPr/>
          </p:nvSpPr>
          <p:spPr>
            <a:xfrm>
              <a:off x="1392949" y="5011074"/>
              <a:ext cx="85725" cy="57150"/>
            </a:xfrm>
            <a:custGeom>
              <a:avLst/>
              <a:gdLst>
                <a:gd name="connsiteX0" fmla="*/ 14044 w 85725"/>
                <a:gd name="connsiteY0" fmla="*/ 49407 h 57150"/>
                <a:gd name="connsiteX1" fmla="*/ 85481 w 85725"/>
                <a:gd name="connsiteY1" fmla="*/ 22737 h 57150"/>
                <a:gd name="connsiteX2" fmla="*/ 14044 w 85725"/>
                <a:gd name="connsiteY2" fmla="*/ 49407 h 57150"/>
              </a:gdLst>
              <a:ahLst/>
              <a:cxnLst>
                <a:cxn ang="0">
                  <a:pos x="connsiteX0" y="connsiteY0"/>
                </a:cxn>
                <a:cxn ang="0">
                  <a:pos x="connsiteX1" y="connsiteY1"/>
                </a:cxn>
                <a:cxn ang="0">
                  <a:pos x="connsiteX2" y="connsiteY2"/>
                </a:cxn>
              </a:cxnLst>
              <a:rect l="l" t="t" r="r" b="b"/>
              <a:pathLst>
                <a:path w="85725" h="57150">
                  <a:moveTo>
                    <a:pt x="14044" y="49407"/>
                  </a:moveTo>
                  <a:cubicBezTo>
                    <a:pt x="51191" y="57979"/>
                    <a:pt x="75004" y="48454"/>
                    <a:pt x="85481" y="22737"/>
                  </a:cubicBezTo>
                  <a:cubicBezTo>
                    <a:pt x="73099" y="-25841"/>
                    <a:pt x="-18341" y="55122"/>
                    <a:pt x="14044" y="494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xmlns="" id="{3A80A952-664C-4FA6-A2DF-1825244ECA8E}"/>
                </a:ext>
              </a:extLst>
            </p:cNvPr>
            <p:cNvSpPr/>
            <p:nvPr/>
          </p:nvSpPr>
          <p:spPr>
            <a:xfrm>
              <a:off x="1517469" y="4977597"/>
              <a:ext cx="66675" cy="123825"/>
            </a:xfrm>
            <a:custGeom>
              <a:avLst/>
              <a:gdLst>
                <a:gd name="connsiteX0" fmla="*/ 11444 w 66675"/>
                <a:gd name="connsiteY0" fmla="*/ 13352 h 123825"/>
                <a:gd name="connsiteX1" fmla="*/ 55259 w 66675"/>
                <a:gd name="connsiteY1" fmla="*/ 118127 h 123825"/>
                <a:gd name="connsiteX2" fmla="*/ 11444 w 66675"/>
                <a:gd name="connsiteY2" fmla="*/ 13352 h 123825"/>
              </a:gdLst>
              <a:ahLst/>
              <a:cxnLst>
                <a:cxn ang="0">
                  <a:pos x="connsiteX0" y="connsiteY0"/>
                </a:cxn>
                <a:cxn ang="0">
                  <a:pos x="connsiteX1" y="connsiteY1"/>
                </a:cxn>
                <a:cxn ang="0">
                  <a:pos x="connsiteX2" y="connsiteY2"/>
                </a:cxn>
              </a:cxnLst>
              <a:rect l="l" t="t" r="r" b="b"/>
              <a:pathLst>
                <a:path w="66675" h="123825">
                  <a:moveTo>
                    <a:pt x="11444" y="13352"/>
                  </a:moveTo>
                  <a:cubicBezTo>
                    <a:pt x="-939" y="78122"/>
                    <a:pt x="13349" y="113364"/>
                    <a:pt x="55259" y="118127"/>
                  </a:cubicBezTo>
                  <a:cubicBezTo>
                    <a:pt x="102884" y="90504"/>
                    <a:pt x="5729" y="-19986"/>
                    <a:pt x="11444" y="133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xmlns="" id="{1877DDC8-EC03-4814-95AE-6F15A4713F77}"/>
                </a:ext>
              </a:extLst>
            </p:cNvPr>
            <p:cNvSpPr/>
            <p:nvPr/>
          </p:nvSpPr>
          <p:spPr>
            <a:xfrm>
              <a:off x="1615663" y="4973168"/>
              <a:ext cx="85725" cy="95250"/>
            </a:xfrm>
            <a:custGeom>
              <a:avLst/>
              <a:gdLst>
                <a:gd name="connsiteX0" fmla="*/ 24692 w 85725"/>
                <a:gd name="connsiteY0" fmla="*/ 18733 h 95250"/>
                <a:gd name="connsiteX1" fmla="*/ 18977 w 85725"/>
                <a:gd name="connsiteY1" fmla="*/ 89218 h 95250"/>
                <a:gd name="connsiteX2" fmla="*/ 21835 w 85725"/>
                <a:gd name="connsiteY2" fmla="*/ 10161 h 95250"/>
                <a:gd name="connsiteX3" fmla="*/ 13262 w 85725"/>
                <a:gd name="connsiteY3" fmla="*/ 45403 h 95250"/>
                <a:gd name="connsiteX4" fmla="*/ 24692 w 85725"/>
                <a:gd name="connsiteY4" fmla="*/ 1873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24692" y="18733"/>
                  </a:moveTo>
                  <a:cubicBezTo>
                    <a:pt x="-10550" y="-28892"/>
                    <a:pt x="18025" y="85408"/>
                    <a:pt x="18977" y="89218"/>
                  </a:cubicBezTo>
                  <a:cubicBezTo>
                    <a:pt x="27550" y="114936"/>
                    <a:pt x="149470" y="636"/>
                    <a:pt x="21835" y="10161"/>
                  </a:cubicBezTo>
                  <a:cubicBezTo>
                    <a:pt x="25645" y="10161"/>
                    <a:pt x="56125" y="28258"/>
                    <a:pt x="13262" y="45403"/>
                  </a:cubicBezTo>
                  <a:cubicBezTo>
                    <a:pt x="11357" y="50166"/>
                    <a:pt x="20882" y="13018"/>
                    <a:pt x="24692" y="18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xmlns="" id="{811A13B6-4A38-4DE9-BC37-267178223525}"/>
                </a:ext>
              </a:extLst>
            </p:cNvPr>
            <p:cNvSpPr/>
            <p:nvPr/>
          </p:nvSpPr>
          <p:spPr>
            <a:xfrm>
              <a:off x="1674569" y="4924475"/>
              <a:ext cx="123825" cy="133350"/>
            </a:xfrm>
            <a:custGeom>
              <a:avLst/>
              <a:gdLst>
                <a:gd name="connsiteX0" fmla="*/ 88659 w 123825"/>
                <a:gd name="connsiteY0" fmla="*/ 51233 h 133350"/>
                <a:gd name="connsiteX1" fmla="*/ 17221 w 123825"/>
                <a:gd name="connsiteY1" fmla="*/ 43613 h 133350"/>
                <a:gd name="connsiteX2" fmla="*/ 120091 w 123825"/>
                <a:gd name="connsiteY2" fmla="*/ 50281 h 133350"/>
                <a:gd name="connsiteX3" fmla="*/ 110566 w 123825"/>
                <a:gd name="connsiteY3" fmla="*/ 127433 h 133350"/>
                <a:gd name="connsiteX4" fmla="*/ 13411 w 123825"/>
                <a:gd name="connsiteY4" fmla="*/ 44566 h 133350"/>
                <a:gd name="connsiteX5" fmla="*/ 88659 w 123825"/>
                <a:gd name="connsiteY5" fmla="*/ 5123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3350">
                  <a:moveTo>
                    <a:pt x="88659" y="51233"/>
                  </a:moveTo>
                  <a:cubicBezTo>
                    <a:pt x="64846" y="48376"/>
                    <a:pt x="41034" y="45518"/>
                    <a:pt x="17221" y="43613"/>
                  </a:cubicBezTo>
                  <a:cubicBezTo>
                    <a:pt x="21984" y="59806"/>
                    <a:pt x="136284" y="37898"/>
                    <a:pt x="120091" y="50281"/>
                  </a:cubicBezTo>
                  <a:cubicBezTo>
                    <a:pt x="113424" y="55043"/>
                    <a:pt x="102946" y="125528"/>
                    <a:pt x="110566" y="127433"/>
                  </a:cubicBezTo>
                  <a:cubicBezTo>
                    <a:pt x="68656" y="116003"/>
                    <a:pt x="209626" y="-70687"/>
                    <a:pt x="13411" y="44566"/>
                  </a:cubicBezTo>
                  <a:cubicBezTo>
                    <a:pt x="-24689" y="66473"/>
                    <a:pt x="124854" y="59806"/>
                    <a:pt x="88659" y="512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xmlns="" id="{81B3D9FC-AFE3-4CE0-9206-774D4E6FF0B8}"/>
                </a:ext>
              </a:extLst>
            </p:cNvPr>
            <p:cNvSpPr/>
            <p:nvPr/>
          </p:nvSpPr>
          <p:spPr>
            <a:xfrm>
              <a:off x="1749994" y="4963133"/>
              <a:ext cx="85725" cy="57150"/>
            </a:xfrm>
            <a:custGeom>
              <a:avLst/>
              <a:gdLst>
                <a:gd name="connsiteX0" fmla="*/ 13234 w 85725"/>
                <a:gd name="connsiteY0" fmla="*/ 53533 h 57150"/>
                <a:gd name="connsiteX1" fmla="*/ 84671 w 85725"/>
                <a:gd name="connsiteY1" fmla="*/ 23053 h 57150"/>
                <a:gd name="connsiteX2" fmla="*/ 13234 w 85725"/>
                <a:gd name="connsiteY2" fmla="*/ 53533 h 57150"/>
              </a:gdLst>
              <a:ahLst/>
              <a:cxnLst>
                <a:cxn ang="0">
                  <a:pos x="connsiteX0" y="connsiteY0"/>
                </a:cxn>
                <a:cxn ang="0">
                  <a:pos x="connsiteX1" y="connsiteY1"/>
                </a:cxn>
                <a:cxn ang="0">
                  <a:pos x="connsiteX2" y="connsiteY2"/>
                </a:cxn>
              </a:cxnLst>
              <a:rect l="l" t="t" r="r" b="b"/>
              <a:pathLst>
                <a:path w="85725" h="57150">
                  <a:moveTo>
                    <a:pt x="13234" y="53533"/>
                  </a:moveTo>
                  <a:cubicBezTo>
                    <a:pt x="50381" y="59248"/>
                    <a:pt x="74194" y="48771"/>
                    <a:pt x="84671" y="23053"/>
                  </a:cubicBezTo>
                  <a:cubicBezTo>
                    <a:pt x="70384" y="-28382"/>
                    <a:pt x="-16294" y="62106"/>
                    <a:pt x="13234" y="53533"/>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08" name="Graphic 2711">
            <a:extLst>
              <a:ext uri="{FF2B5EF4-FFF2-40B4-BE49-F238E27FC236}">
                <a16:creationId xmlns:a16="http://schemas.microsoft.com/office/drawing/2014/main" xmlns="" id="{ED0FE626-BA15-4482-95E6-EED6F7D327E3}"/>
              </a:ext>
            </a:extLst>
          </p:cNvPr>
          <p:cNvGrpSpPr/>
          <p:nvPr/>
        </p:nvGrpSpPr>
        <p:grpSpPr>
          <a:xfrm>
            <a:off x="3152532" y="1836078"/>
            <a:ext cx="689538" cy="239310"/>
            <a:chOff x="3289133" y="4916654"/>
            <a:chExt cx="1619250" cy="561975"/>
          </a:xfrm>
        </p:grpSpPr>
        <p:sp>
          <p:nvSpPr>
            <p:cNvPr id="2909" name="Freeform: Shape 2908">
              <a:extLst>
                <a:ext uri="{FF2B5EF4-FFF2-40B4-BE49-F238E27FC236}">
                  <a16:creationId xmlns:a16="http://schemas.microsoft.com/office/drawing/2014/main" xmlns="" id="{B396C68F-A5AC-4132-B35C-E3EC14C95935}"/>
                </a:ext>
              </a:extLst>
            </p:cNvPr>
            <p:cNvSpPr/>
            <p:nvPr/>
          </p:nvSpPr>
          <p:spPr>
            <a:xfrm>
              <a:off x="3281913" y="5199583"/>
              <a:ext cx="247650" cy="190500"/>
            </a:xfrm>
            <a:custGeom>
              <a:avLst/>
              <a:gdLst>
                <a:gd name="connsiteX0" fmla="*/ 32938 w 247650"/>
                <a:gd name="connsiteY0" fmla="*/ 59971 h 190500"/>
                <a:gd name="connsiteX1" fmla="*/ 234868 w 247650"/>
                <a:gd name="connsiteY1" fmla="*/ 30444 h 190500"/>
                <a:gd name="connsiteX2" fmla="*/ 7220 w 247650"/>
                <a:gd name="connsiteY2" fmla="*/ 188559 h 190500"/>
                <a:gd name="connsiteX3" fmla="*/ 246298 w 247650"/>
                <a:gd name="connsiteY3" fmla="*/ 140934 h 190500"/>
                <a:gd name="connsiteX4" fmla="*/ 10078 w 247650"/>
                <a:gd name="connsiteY4" fmla="*/ 175224 h 190500"/>
                <a:gd name="connsiteX5" fmla="*/ 239630 w 247650"/>
                <a:gd name="connsiteY5" fmla="*/ 17109 h 190500"/>
                <a:gd name="connsiteX6" fmla="*/ 32938 w 247650"/>
                <a:gd name="connsiteY6" fmla="*/ 599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190500">
                  <a:moveTo>
                    <a:pt x="32938" y="59971"/>
                  </a:moveTo>
                  <a:cubicBezTo>
                    <a:pt x="30080" y="56161"/>
                    <a:pt x="226295" y="32349"/>
                    <a:pt x="234868" y="30444"/>
                  </a:cubicBezTo>
                  <a:cubicBezTo>
                    <a:pt x="221533" y="9489"/>
                    <a:pt x="2458" y="180939"/>
                    <a:pt x="7220" y="188559"/>
                  </a:cubicBezTo>
                  <a:cubicBezTo>
                    <a:pt x="11983" y="196179"/>
                    <a:pt x="276778" y="171414"/>
                    <a:pt x="246298" y="140934"/>
                  </a:cubicBezTo>
                  <a:cubicBezTo>
                    <a:pt x="239630" y="135219"/>
                    <a:pt x="31033" y="164746"/>
                    <a:pt x="10078" y="175224"/>
                  </a:cubicBezTo>
                  <a:cubicBezTo>
                    <a:pt x="30080" y="209514"/>
                    <a:pt x="253918" y="41874"/>
                    <a:pt x="239630" y="17109"/>
                  </a:cubicBezTo>
                  <a:cubicBezTo>
                    <a:pt x="232010" y="1869"/>
                    <a:pt x="-19450" y="-3846"/>
                    <a:pt x="32938" y="599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xmlns="" id="{64379E3C-C798-4F50-BBCF-DE1CA9359E23}"/>
                </a:ext>
              </a:extLst>
            </p:cNvPr>
            <p:cNvSpPr/>
            <p:nvPr/>
          </p:nvSpPr>
          <p:spPr>
            <a:xfrm>
              <a:off x="3630134" y="5253355"/>
              <a:ext cx="133350" cy="47625"/>
            </a:xfrm>
            <a:custGeom>
              <a:avLst/>
              <a:gdLst>
                <a:gd name="connsiteX0" fmla="*/ 12377 w 133350"/>
                <a:gd name="connsiteY0" fmla="*/ 43347 h 47625"/>
                <a:gd name="connsiteX1" fmla="*/ 131439 w 133350"/>
                <a:gd name="connsiteY1" fmla="*/ 30012 h 47625"/>
                <a:gd name="connsiteX2" fmla="*/ 12377 w 133350"/>
                <a:gd name="connsiteY2" fmla="*/ 43347 h 47625"/>
              </a:gdLst>
              <a:ahLst/>
              <a:cxnLst>
                <a:cxn ang="0">
                  <a:pos x="connsiteX0" y="connsiteY0"/>
                </a:cxn>
                <a:cxn ang="0">
                  <a:pos x="connsiteX1" y="connsiteY1"/>
                </a:cxn>
                <a:cxn ang="0">
                  <a:pos x="connsiteX2" y="connsiteY2"/>
                </a:cxn>
              </a:cxnLst>
              <a:rect l="l" t="t" r="r" b="b"/>
              <a:pathLst>
                <a:path w="133350" h="47625">
                  <a:moveTo>
                    <a:pt x="12377" y="43347"/>
                  </a:moveTo>
                  <a:cubicBezTo>
                    <a:pt x="16187" y="42394"/>
                    <a:pt x="131439" y="44299"/>
                    <a:pt x="131439" y="30012"/>
                  </a:cubicBezTo>
                  <a:cubicBezTo>
                    <a:pt x="131439" y="-30948"/>
                    <a:pt x="-22866" y="50014"/>
                    <a:pt x="12377" y="4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xmlns="" id="{720B31F9-A8E3-4328-9D2B-5755E24E99E6}"/>
                </a:ext>
              </a:extLst>
            </p:cNvPr>
            <p:cNvSpPr/>
            <p:nvPr/>
          </p:nvSpPr>
          <p:spPr>
            <a:xfrm>
              <a:off x="3622369" y="5287318"/>
              <a:ext cx="142875" cy="38100"/>
            </a:xfrm>
            <a:custGeom>
              <a:avLst/>
              <a:gdLst>
                <a:gd name="connsiteX0" fmla="*/ 10616 w 142875"/>
                <a:gd name="connsiteY0" fmla="*/ 37958 h 38100"/>
                <a:gd name="connsiteX1" fmla="*/ 139204 w 142875"/>
                <a:gd name="connsiteY1" fmla="*/ 28433 h 38100"/>
                <a:gd name="connsiteX2" fmla="*/ 10616 w 142875"/>
                <a:gd name="connsiteY2" fmla="*/ 37958 h 38100"/>
              </a:gdLst>
              <a:ahLst/>
              <a:cxnLst>
                <a:cxn ang="0">
                  <a:pos x="connsiteX0" y="connsiteY0"/>
                </a:cxn>
                <a:cxn ang="0">
                  <a:pos x="connsiteX1" y="connsiteY1"/>
                </a:cxn>
                <a:cxn ang="0">
                  <a:pos x="connsiteX2" y="connsiteY2"/>
                </a:cxn>
              </a:cxnLst>
              <a:rect l="l" t="t" r="r" b="b"/>
              <a:pathLst>
                <a:path w="142875" h="38100">
                  <a:moveTo>
                    <a:pt x="10616" y="37958"/>
                  </a:moveTo>
                  <a:cubicBezTo>
                    <a:pt x="11569" y="37958"/>
                    <a:pt x="139204" y="44626"/>
                    <a:pt x="139204" y="28433"/>
                  </a:cubicBezTo>
                  <a:cubicBezTo>
                    <a:pt x="139204" y="-24907"/>
                    <a:pt x="-17959" y="38911"/>
                    <a:pt x="10616" y="37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2" name="Freeform: Shape 2911">
              <a:extLst>
                <a:ext uri="{FF2B5EF4-FFF2-40B4-BE49-F238E27FC236}">
                  <a16:creationId xmlns:a16="http://schemas.microsoft.com/office/drawing/2014/main" xmlns="" id="{3651D518-078E-4CD3-B18F-FFE05D48DE26}"/>
                </a:ext>
              </a:extLst>
            </p:cNvPr>
            <p:cNvSpPr/>
            <p:nvPr/>
          </p:nvSpPr>
          <p:spPr>
            <a:xfrm>
              <a:off x="3968073" y="5019959"/>
              <a:ext cx="123825" cy="171450"/>
            </a:xfrm>
            <a:custGeom>
              <a:avLst/>
              <a:gdLst>
                <a:gd name="connsiteX0" fmla="*/ 8765 w 123825"/>
                <a:gd name="connsiteY0" fmla="*/ 53857 h 171450"/>
                <a:gd name="connsiteX1" fmla="*/ 47818 w 123825"/>
                <a:gd name="connsiteY1" fmla="*/ 158632 h 171450"/>
                <a:gd name="connsiteX2" fmla="*/ 7812 w 123825"/>
                <a:gd name="connsiteY2" fmla="*/ 143392 h 171450"/>
                <a:gd name="connsiteX3" fmla="*/ 104968 w 123825"/>
                <a:gd name="connsiteY3" fmla="*/ 42427 h 171450"/>
                <a:gd name="connsiteX4" fmla="*/ 8765 w 123825"/>
                <a:gd name="connsiteY4" fmla="*/ 53857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71450">
                  <a:moveTo>
                    <a:pt x="8765" y="53857"/>
                  </a:moveTo>
                  <a:cubicBezTo>
                    <a:pt x="19243" y="-112830"/>
                    <a:pt x="181168" y="225307"/>
                    <a:pt x="47818" y="158632"/>
                  </a:cubicBezTo>
                  <a:cubicBezTo>
                    <a:pt x="70677" y="170062"/>
                    <a:pt x="39245" y="101482"/>
                    <a:pt x="7812" y="143392"/>
                  </a:cubicBezTo>
                  <a:cubicBezTo>
                    <a:pt x="-5523" y="160537"/>
                    <a:pt x="185930" y="157680"/>
                    <a:pt x="104968" y="42427"/>
                  </a:cubicBezTo>
                  <a:cubicBezTo>
                    <a:pt x="45912" y="-42345"/>
                    <a:pt x="8765" y="52905"/>
                    <a:pt x="8765" y="538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3" name="Freeform: Shape 2912">
              <a:extLst>
                <a:ext uri="{FF2B5EF4-FFF2-40B4-BE49-F238E27FC236}">
                  <a16:creationId xmlns:a16="http://schemas.microsoft.com/office/drawing/2014/main" xmlns="" id="{C4444B79-CCCE-42EC-82A9-BFC095106266}"/>
                </a:ext>
              </a:extLst>
            </p:cNvPr>
            <p:cNvSpPr/>
            <p:nvPr/>
          </p:nvSpPr>
          <p:spPr>
            <a:xfrm>
              <a:off x="4081547" y="4964272"/>
              <a:ext cx="114300" cy="257175"/>
            </a:xfrm>
            <a:custGeom>
              <a:avLst/>
              <a:gdLst>
                <a:gd name="connsiteX0" fmla="*/ 47691 w 114300"/>
                <a:gd name="connsiteY0" fmla="*/ 78112 h 257175"/>
                <a:gd name="connsiteX1" fmla="*/ 82934 w 114300"/>
                <a:gd name="connsiteY1" fmla="*/ 36202 h 257175"/>
                <a:gd name="connsiteX2" fmla="*/ 109604 w 114300"/>
                <a:gd name="connsiteY2" fmla="*/ 221940 h 257175"/>
                <a:gd name="connsiteX3" fmla="*/ 61026 w 114300"/>
                <a:gd name="connsiteY3" fmla="*/ 56205 h 257175"/>
                <a:gd name="connsiteX4" fmla="*/ 47691 w 114300"/>
                <a:gd name="connsiteY4" fmla="*/ 78112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257175">
                  <a:moveTo>
                    <a:pt x="47691" y="78112"/>
                  </a:moveTo>
                  <a:cubicBezTo>
                    <a:pt x="74361" y="75255"/>
                    <a:pt x="85791" y="60967"/>
                    <a:pt x="82934" y="36202"/>
                  </a:cubicBezTo>
                  <a:cubicBezTo>
                    <a:pt x="-69466" y="-116198"/>
                    <a:pt x="63884" y="388627"/>
                    <a:pt x="109604" y="221940"/>
                  </a:cubicBezTo>
                  <a:cubicBezTo>
                    <a:pt x="121986" y="177172"/>
                    <a:pt x="-88516" y="154312"/>
                    <a:pt x="61026" y="56205"/>
                  </a:cubicBezTo>
                  <a:cubicBezTo>
                    <a:pt x="77219" y="45727"/>
                    <a:pt x="1971" y="86685"/>
                    <a:pt x="47691" y="781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xmlns="" id="{50C5D66D-B68E-4737-8333-CE904D2BF06E}"/>
                </a:ext>
              </a:extLst>
            </p:cNvPr>
            <p:cNvSpPr/>
            <p:nvPr/>
          </p:nvSpPr>
          <p:spPr>
            <a:xfrm>
              <a:off x="4203890" y="4910563"/>
              <a:ext cx="95250" cy="95250"/>
            </a:xfrm>
            <a:custGeom>
              <a:avLst/>
              <a:gdLst>
                <a:gd name="connsiteX0" fmla="*/ 31075 w 95250"/>
                <a:gd name="connsiteY0" fmla="*/ 39428 h 95250"/>
                <a:gd name="connsiteX1" fmla="*/ 92988 w 95250"/>
                <a:gd name="connsiteY1" fmla="*/ 62288 h 95250"/>
                <a:gd name="connsiteX2" fmla="*/ 17740 w 95250"/>
                <a:gd name="connsiteY2" fmla="*/ 88958 h 95250"/>
                <a:gd name="connsiteX3" fmla="*/ 31075 w 95250"/>
                <a:gd name="connsiteY3" fmla="*/ 11806 h 95250"/>
                <a:gd name="connsiteX4" fmla="*/ 31075 w 95250"/>
                <a:gd name="connsiteY4" fmla="*/ 3942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31075" y="39428"/>
                  </a:moveTo>
                  <a:cubicBezTo>
                    <a:pt x="-357" y="168016"/>
                    <a:pt x="79653" y="10853"/>
                    <a:pt x="92988" y="62288"/>
                  </a:cubicBezTo>
                  <a:cubicBezTo>
                    <a:pt x="92035" y="56573"/>
                    <a:pt x="1548" y="49906"/>
                    <a:pt x="17740" y="88958"/>
                  </a:cubicBezTo>
                  <a:cubicBezTo>
                    <a:pt x="12025" y="95626"/>
                    <a:pt x="98703" y="-16769"/>
                    <a:pt x="31075" y="11806"/>
                  </a:cubicBezTo>
                  <a:cubicBezTo>
                    <a:pt x="-21312" y="31808"/>
                    <a:pt x="28218" y="49906"/>
                    <a:pt x="31075" y="394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xmlns="" id="{D7591266-FBDA-4111-8B6C-E261D2D02CA9}"/>
                </a:ext>
              </a:extLst>
            </p:cNvPr>
            <p:cNvSpPr/>
            <p:nvPr/>
          </p:nvSpPr>
          <p:spPr>
            <a:xfrm>
              <a:off x="3931123"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xmlns="" id="{FE10756A-BB4A-4209-AE9A-F17BEB008964}"/>
                </a:ext>
              </a:extLst>
            </p:cNvPr>
            <p:cNvSpPr/>
            <p:nvPr/>
          </p:nvSpPr>
          <p:spPr>
            <a:xfrm>
              <a:off x="4561678" y="5217753"/>
              <a:ext cx="314325" cy="38100"/>
            </a:xfrm>
            <a:custGeom>
              <a:avLst/>
              <a:gdLst>
                <a:gd name="connsiteX0" fmla="*/ 7615 w 314325"/>
                <a:gd name="connsiteY0" fmla="*/ 32276 h 38100"/>
                <a:gd name="connsiteX1" fmla="*/ 308605 w 314325"/>
                <a:gd name="connsiteY1" fmla="*/ 22751 h 38100"/>
                <a:gd name="connsiteX2" fmla="*/ 7615 w 314325"/>
                <a:gd name="connsiteY2" fmla="*/ 32276 h 38100"/>
              </a:gdLst>
              <a:ahLst/>
              <a:cxnLst>
                <a:cxn ang="0">
                  <a:pos x="connsiteX0" y="connsiteY0"/>
                </a:cxn>
                <a:cxn ang="0">
                  <a:pos x="connsiteX1" y="connsiteY1"/>
                </a:cxn>
                <a:cxn ang="0">
                  <a:pos x="connsiteX2" y="connsiteY2"/>
                </a:cxn>
              </a:cxnLst>
              <a:rect l="l" t="t" r="r" b="b"/>
              <a:pathLst>
                <a:path w="314325" h="38100">
                  <a:moveTo>
                    <a:pt x="7615" y="32276"/>
                  </a:moveTo>
                  <a:cubicBezTo>
                    <a:pt x="34285" y="32276"/>
                    <a:pt x="308605" y="40848"/>
                    <a:pt x="308605" y="22751"/>
                  </a:cubicBezTo>
                  <a:cubicBezTo>
                    <a:pt x="308605" y="-17254"/>
                    <a:pt x="-6672" y="32276"/>
                    <a:pt x="7615" y="322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xmlns="" id="{896CF6F8-75F8-43C8-A703-F7F23B95FECE}"/>
                </a:ext>
              </a:extLst>
            </p:cNvPr>
            <p:cNvSpPr/>
            <p:nvPr/>
          </p:nvSpPr>
          <p:spPr>
            <a:xfrm>
              <a:off x="3960644" y="5302893"/>
              <a:ext cx="247650" cy="161925"/>
            </a:xfrm>
            <a:custGeom>
              <a:avLst/>
              <a:gdLst>
                <a:gd name="connsiteX0" fmla="*/ 180024 w 247650"/>
                <a:gd name="connsiteY0" fmla="*/ 30956 h 161925"/>
                <a:gd name="connsiteX1" fmla="*/ 24766 w 247650"/>
                <a:gd name="connsiteY1" fmla="*/ 116681 h 161925"/>
                <a:gd name="connsiteX2" fmla="*/ 158116 w 247650"/>
                <a:gd name="connsiteY2" fmla="*/ 7144 h 161925"/>
                <a:gd name="connsiteX3" fmla="*/ 175261 w 247650"/>
                <a:gd name="connsiteY3" fmla="*/ 110966 h 161925"/>
                <a:gd name="connsiteX4" fmla="*/ 245746 w 247650"/>
                <a:gd name="connsiteY4" fmla="*/ 110966 h 161925"/>
                <a:gd name="connsiteX5" fmla="*/ 168594 w 247650"/>
                <a:gd name="connsiteY5" fmla="*/ 16669 h 161925"/>
                <a:gd name="connsiteX6" fmla="*/ 30481 w 247650"/>
                <a:gd name="connsiteY6" fmla="*/ 77629 h 161925"/>
                <a:gd name="connsiteX7" fmla="*/ 180024 w 247650"/>
                <a:gd name="connsiteY7" fmla="*/ 3095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61925">
                  <a:moveTo>
                    <a:pt x="180024" y="30956"/>
                  </a:moveTo>
                  <a:cubicBezTo>
                    <a:pt x="118111" y="-22384"/>
                    <a:pt x="-46671" y="17621"/>
                    <a:pt x="24766" y="116681"/>
                  </a:cubicBezTo>
                  <a:cubicBezTo>
                    <a:pt x="126684" y="258604"/>
                    <a:pt x="175261" y="7144"/>
                    <a:pt x="158116" y="7144"/>
                  </a:cubicBezTo>
                  <a:cubicBezTo>
                    <a:pt x="128589" y="7144"/>
                    <a:pt x="169546" y="99536"/>
                    <a:pt x="175261" y="110966"/>
                  </a:cubicBezTo>
                  <a:cubicBezTo>
                    <a:pt x="198121" y="157639"/>
                    <a:pt x="260986" y="127159"/>
                    <a:pt x="245746" y="110966"/>
                  </a:cubicBezTo>
                  <a:cubicBezTo>
                    <a:pt x="215266" y="80486"/>
                    <a:pt x="168594" y="120491"/>
                    <a:pt x="168594" y="16669"/>
                  </a:cubicBezTo>
                  <a:cubicBezTo>
                    <a:pt x="192406" y="16669"/>
                    <a:pt x="17146" y="240506"/>
                    <a:pt x="30481" y="77629"/>
                  </a:cubicBezTo>
                  <a:cubicBezTo>
                    <a:pt x="34291" y="2381"/>
                    <a:pt x="172404" y="24289"/>
                    <a:pt x="180024" y="309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xmlns="" id="{E5BCC6D8-F720-4E8B-99A4-542650407285}"/>
                </a:ext>
              </a:extLst>
            </p:cNvPr>
            <p:cNvSpPr/>
            <p:nvPr/>
          </p:nvSpPr>
          <p:spPr>
            <a:xfrm>
              <a:off x="4212516" y="5269148"/>
              <a:ext cx="85725" cy="85725"/>
            </a:xfrm>
            <a:custGeom>
              <a:avLst/>
              <a:gdLst>
                <a:gd name="connsiteX0" fmla="*/ 15782 w 85725"/>
                <a:gd name="connsiteY0" fmla="*/ 51366 h 85725"/>
                <a:gd name="connsiteX1" fmla="*/ 8162 w 85725"/>
                <a:gd name="connsiteY1" fmla="*/ 73273 h 85725"/>
                <a:gd name="connsiteX2" fmla="*/ 85314 w 85725"/>
                <a:gd name="connsiteY2" fmla="*/ 71368 h 85725"/>
                <a:gd name="connsiteX3" fmla="*/ 24354 w 85725"/>
                <a:gd name="connsiteY3" fmla="*/ 82798 h 85725"/>
                <a:gd name="connsiteX4" fmla="*/ 55787 w 85725"/>
                <a:gd name="connsiteY4" fmla="*/ 12313 h 85725"/>
                <a:gd name="connsiteX5" fmla="*/ 15782 w 85725"/>
                <a:gd name="connsiteY5" fmla="*/ 5136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85725">
                  <a:moveTo>
                    <a:pt x="15782" y="51366"/>
                  </a:moveTo>
                  <a:cubicBezTo>
                    <a:pt x="25307" y="28506"/>
                    <a:pt x="28164" y="45651"/>
                    <a:pt x="8162" y="73273"/>
                  </a:cubicBezTo>
                  <a:cubicBezTo>
                    <a:pt x="-3268" y="88513"/>
                    <a:pt x="85314" y="95181"/>
                    <a:pt x="85314" y="71368"/>
                  </a:cubicBezTo>
                  <a:cubicBezTo>
                    <a:pt x="85314" y="65653"/>
                    <a:pt x="2447" y="43746"/>
                    <a:pt x="24354" y="82798"/>
                  </a:cubicBezTo>
                  <a:cubicBezTo>
                    <a:pt x="30069" y="75178"/>
                    <a:pt x="84362" y="25648"/>
                    <a:pt x="55787" y="12313"/>
                  </a:cubicBezTo>
                  <a:cubicBezTo>
                    <a:pt x="-5173" y="-15309"/>
                    <a:pt x="4352" y="78036"/>
                    <a:pt x="15782" y="513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xmlns="" id="{46771A7B-9DE1-4BA3-BBB5-DD5174A2FE2E}"/>
                </a:ext>
              </a:extLst>
            </p:cNvPr>
            <p:cNvSpPr/>
            <p:nvPr/>
          </p:nvSpPr>
          <p:spPr>
            <a:xfrm>
              <a:off x="4400100" y="5179540"/>
              <a:ext cx="38100" cy="123825"/>
            </a:xfrm>
            <a:custGeom>
              <a:avLst/>
              <a:gdLst>
                <a:gd name="connsiteX0" fmla="*/ 9173 w 38100"/>
                <a:gd name="connsiteY0" fmla="*/ 11434 h 123825"/>
                <a:gd name="connsiteX1" fmla="*/ 18698 w 38100"/>
                <a:gd name="connsiteY1" fmla="*/ 122876 h 123825"/>
                <a:gd name="connsiteX2" fmla="*/ 9173 w 38100"/>
                <a:gd name="connsiteY2" fmla="*/ 11434 h 123825"/>
              </a:gdLst>
              <a:ahLst/>
              <a:cxnLst>
                <a:cxn ang="0">
                  <a:pos x="connsiteX0" y="connsiteY0"/>
                </a:cxn>
                <a:cxn ang="0">
                  <a:pos x="connsiteX1" y="connsiteY1"/>
                </a:cxn>
                <a:cxn ang="0">
                  <a:pos x="connsiteX2" y="connsiteY2"/>
                </a:cxn>
              </a:cxnLst>
              <a:rect l="l" t="t" r="r" b="b"/>
              <a:pathLst>
                <a:path w="38100" h="123825">
                  <a:moveTo>
                    <a:pt x="9173" y="11434"/>
                  </a:moveTo>
                  <a:cubicBezTo>
                    <a:pt x="9173" y="14291"/>
                    <a:pt x="600" y="122876"/>
                    <a:pt x="18698" y="122876"/>
                  </a:cubicBezTo>
                  <a:cubicBezTo>
                    <a:pt x="67275" y="122876"/>
                    <a:pt x="9173" y="-19046"/>
                    <a:pt x="9173" y="114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xmlns="" id="{564857CD-E10D-4663-B23B-AC99CF165867}"/>
                </a:ext>
              </a:extLst>
            </p:cNvPr>
            <p:cNvSpPr/>
            <p:nvPr/>
          </p:nvSpPr>
          <p:spPr>
            <a:xfrm>
              <a:off x="4357498" y="5209808"/>
              <a:ext cx="123825" cy="57150"/>
            </a:xfrm>
            <a:custGeom>
              <a:avLst/>
              <a:gdLst>
                <a:gd name="connsiteX0" fmla="*/ 11770 w 123825"/>
                <a:gd name="connsiteY0" fmla="*/ 41174 h 57150"/>
                <a:gd name="connsiteX1" fmla="*/ 118450 w 123825"/>
                <a:gd name="connsiteY1" fmla="*/ 32601 h 57150"/>
                <a:gd name="connsiteX2" fmla="*/ 11770 w 123825"/>
                <a:gd name="connsiteY2" fmla="*/ 41174 h 57150"/>
              </a:gdLst>
              <a:ahLst/>
              <a:cxnLst>
                <a:cxn ang="0">
                  <a:pos x="connsiteX0" y="connsiteY0"/>
                </a:cxn>
                <a:cxn ang="0">
                  <a:pos x="connsiteX1" y="connsiteY1"/>
                </a:cxn>
                <a:cxn ang="0">
                  <a:pos x="connsiteX2" y="connsiteY2"/>
                </a:cxn>
              </a:cxnLst>
              <a:rect l="l" t="t" r="r" b="b"/>
              <a:pathLst>
                <a:path w="123825" h="57150">
                  <a:moveTo>
                    <a:pt x="11770" y="41174"/>
                  </a:moveTo>
                  <a:cubicBezTo>
                    <a:pt x="58443" y="64986"/>
                    <a:pt x="94638" y="62129"/>
                    <a:pt x="118450" y="32601"/>
                  </a:cubicBezTo>
                  <a:cubicBezTo>
                    <a:pt x="119403" y="-29311"/>
                    <a:pt x="-19662" y="41174"/>
                    <a:pt x="11770" y="411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xmlns="" id="{BCACCA7B-8999-460B-AF45-003C969D6FDC}"/>
                </a:ext>
              </a:extLst>
            </p:cNvPr>
            <p:cNvSpPr/>
            <p:nvPr/>
          </p:nvSpPr>
          <p:spPr>
            <a:xfrm>
              <a:off x="4605964" y="4978914"/>
              <a:ext cx="171450" cy="219075"/>
            </a:xfrm>
            <a:custGeom>
              <a:avLst/>
              <a:gdLst>
                <a:gd name="connsiteX0" fmla="*/ 41434 w 171450"/>
                <a:gd name="connsiteY0" fmla="*/ 38705 h 219075"/>
                <a:gd name="connsiteX1" fmla="*/ 116681 w 171450"/>
                <a:gd name="connsiteY1" fmla="*/ 139670 h 219075"/>
                <a:gd name="connsiteX2" fmla="*/ 156686 w 171450"/>
                <a:gd name="connsiteY2" fmla="*/ 7273 h 219075"/>
                <a:gd name="connsiteX3" fmla="*/ 133826 w 171450"/>
                <a:gd name="connsiteY3" fmla="*/ 153958 h 219075"/>
                <a:gd name="connsiteX4" fmla="*/ 16669 w 171450"/>
                <a:gd name="connsiteY4" fmla="*/ 214918 h 219075"/>
                <a:gd name="connsiteX5" fmla="*/ 57626 w 171450"/>
                <a:gd name="connsiteY5" fmla="*/ 201583 h 219075"/>
                <a:gd name="connsiteX6" fmla="*/ 7144 w 171450"/>
                <a:gd name="connsiteY6" fmla="*/ 198725 h 219075"/>
                <a:gd name="connsiteX7" fmla="*/ 129064 w 171450"/>
                <a:gd name="connsiteY7" fmla="*/ 201583 h 219075"/>
                <a:gd name="connsiteX8" fmla="*/ 168116 w 171450"/>
                <a:gd name="connsiteY8" fmla="*/ 17750 h 219075"/>
                <a:gd name="connsiteX9" fmla="*/ 137636 w 171450"/>
                <a:gd name="connsiteY9" fmla="*/ 97760 h 219075"/>
                <a:gd name="connsiteX10" fmla="*/ 90964 w 171450"/>
                <a:gd name="connsiteY10" fmla="*/ 123478 h 219075"/>
                <a:gd name="connsiteX11" fmla="*/ 68104 w 171450"/>
                <a:gd name="connsiteY11" fmla="*/ 78710 h 219075"/>
                <a:gd name="connsiteX12" fmla="*/ 45244 w 171450"/>
                <a:gd name="connsiteY12" fmla="*/ 24418 h 219075"/>
                <a:gd name="connsiteX13" fmla="*/ 41434 w 171450"/>
                <a:gd name="connsiteY13" fmla="*/ 3870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219075">
                  <a:moveTo>
                    <a:pt x="41434" y="38705"/>
                  </a:moveTo>
                  <a:cubicBezTo>
                    <a:pt x="6191" y="67280"/>
                    <a:pt x="76676" y="147290"/>
                    <a:pt x="116681" y="139670"/>
                  </a:cubicBezTo>
                  <a:cubicBezTo>
                    <a:pt x="162401" y="131098"/>
                    <a:pt x="184309" y="2510"/>
                    <a:pt x="156686" y="7273"/>
                  </a:cubicBezTo>
                  <a:cubicBezTo>
                    <a:pt x="141446" y="9178"/>
                    <a:pt x="150971" y="130145"/>
                    <a:pt x="133826" y="153958"/>
                  </a:cubicBezTo>
                  <a:cubicBezTo>
                    <a:pt x="107156" y="191105"/>
                    <a:pt x="16669" y="213965"/>
                    <a:pt x="16669" y="214918"/>
                  </a:cubicBezTo>
                  <a:cubicBezTo>
                    <a:pt x="33814" y="217775"/>
                    <a:pt x="47149" y="213965"/>
                    <a:pt x="57626" y="201583"/>
                  </a:cubicBezTo>
                  <a:cubicBezTo>
                    <a:pt x="47149" y="182533"/>
                    <a:pt x="30004" y="181580"/>
                    <a:pt x="7144" y="198725"/>
                  </a:cubicBezTo>
                  <a:cubicBezTo>
                    <a:pt x="7144" y="198725"/>
                    <a:pt x="80486" y="241588"/>
                    <a:pt x="129064" y="201583"/>
                  </a:cubicBezTo>
                  <a:cubicBezTo>
                    <a:pt x="180499" y="158720"/>
                    <a:pt x="168116" y="73948"/>
                    <a:pt x="168116" y="17750"/>
                  </a:cubicBezTo>
                  <a:cubicBezTo>
                    <a:pt x="137636" y="21560"/>
                    <a:pt x="137636" y="97760"/>
                    <a:pt x="137636" y="97760"/>
                  </a:cubicBezTo>
                  <a:cubicBezTo>
                    <a:pt x="122396" y="106333"/>
                    <a:pt x="107156" y="114905"/>
                    <a:pt x="90964" y="123478"/>
                  </a:cubicBezTo>
                  <a:cubicBezTo>
                    <a:pt x="69056" y="113000"/>
                    <a:pt x="61436" y="98713"/>
                    <a:pt x="68104" y="78710"/>
                  </a:cubicBezTo>
                  <a:cubicBezTo>
                    <a:pt x="67151" y="78710"/>
                    <a:pt x="63341" y="31085"/>
                    <a:pt x="45244" y="24418"/>
                  </a:cubicBezTo>
                  <a:cubicBezTo>
                    <a:pt x="15716" y="11083"/>
                    <a:pt x="27146" y="50135"/>
                    <a:pt x="41434" y="387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xmlns="" id="{9C9AA0E0-B04C-4FB5-9870-BEB6B78B45BE}"/>
                </a:ext>
              </a:extLst>
            </p:cNvPr>
            <p:cNvSpPr/>
            <p:nvPr/>
          </p:nvSpPr>
          <p:spPr>
            <a:xfrm>
              <a:off x="4805037" y="4942954"/>
              <a:ext cx="104775" cy="76200"/>
            </a:xfrm>
            <a:custGeom>
              <a:avLst/>
              <a:gdLst>
                <a:gd name="connsiteX0" fmla="*/ 17621 w 104775"/>
                <a:gd name="connsiteY0" fmla="*/ 20372 h 76200"/>
                <a:gd name="connsiteX1" fmla="*/ 21431 w 104775"/>
                <a:gd name="connsiteY1" fmla="*/ 67997 h 76200"/>
                <a:gd name="connsiteX2" fmla="*/ 98584 w 104775"/>
                <a:gd name="connsiteY2" fmla="*/ 53710 h 76200"/>
                <a:gd name="connsiteX3" fmla="*/ 35719 w 104775"/>
                <a:gd name="connsiteY3" fmla="*/ 69902 h 76200"/>
                <a:gd name="connsiteX4" fmla="*/ 11906 w 104775"/>
                <a:gd name="connsiteY4" fmla="*/ 37517 h 76200"/>
                <a:gd name="connsiteX5" fmla="*/ 17621 w 104775"/>
                <a:gd name="connsiteY5" fmla="*/ 2037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76200">
                  <a:moveTo>
                    <a:pt x="17621" y="20372"/>
                  </a:moveTo>
                  <a:cubicBezTo>
                    <a:pt x="78581" y="51805"/>
                    <a:pt x="3334" y="31802"/>
                    <a:pt x="21431" y="67997"/>
                  </a:cubicBezTo>
                  <a:cubicBezTo>
                    <a:pt x="27146" y="78475"/>
                    <a:pt x="99536" y="67045"/>
                    <a:pt x="98584" y="53710"/>
                  </a:cubicBezTo>
                  <a:cubicBezTo>
                    <a:pt x="98584" y="47042"/>
                    <a:pt x="10954" y="27992"/>
                    <a:pt x="35719" y="69902"/>
                  </a:cubicBezTo>
                  <a:cubicBezTo>
                    <a:pt x="126206" y="-31063"/>
                    <a:pt x="-20479" y="14657"/>
                    <a:pt x="11906" y="37517"/>
                  </a:cubicBezTo>
                  <a:cubicBezTo>
                    <a:pt x="33814" y="52757"/>
                    <a:pt x="32861" y="10847"/>
                    <a:pt x="17621" y="20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xmlns="" id="{B0578EE3-6E52-4305-B7AD-47F7D32B0B89}"/>
                </a:ext>
              </a:extLst>
            </p:cNvPr>
            <p:cNvSpPr/>
            <p:nvPr/>
          </p:nvSpPr>
          <p:spPr>
            <a:xfrm>
              <a:off x="4588599" y="5290804"/>
              <a:ext cx="152400" cy="190500"/>
            </a:xfrm>
            <a:custGeom>
              <a:avLst/>
              <a:gdLst>
                <a:gd name="connsiteX0" fmla="*/ 15937 w 152400"/>
                <a:gd name="connsiteY0" fmla="*/ 20185 h 190500"/>
                <a:gd name="connsiteX1" fmla="*/ 46417 w 152400"/>
                <a:gd name="connsiteY1" fmla="*/ 15422 h 190500"/>
                <a:gd name="connsiteX2" fmla="*/ 67372 w 152400"/>
                <a:gd name="connsiteY2" fmla="*/ 183062 h 190500"/>
                <a:gd name="connsiteX3" fmla="*/ 58799 w 152400"/>
                <a:gd name="connsiteY3" fmla="*/ 63047 h 190500"/>
                <a:gd name="connsiteX4" fmla="*/ 106424 w 152400"/>
                <a:gd name="connsiteY4" fmla="*/ 71620 h 190500"/>
                <a:gd name="connsiteX5" fmla="*/ 66419 w 152400"/>
                <a:gd name="connsiteY5" fmla="*/ 61142 h 190500"/>
                <a:gd name="connsiteX6" fmla="*/ 145476 w 152400"/>
                <a:gd name="connsiteY6" fmla="*/ 112577 h 190500"/>
                <a:gd name="connsiteX7" fmla="*/ 47369 w 152400"/>
                <a:gd name="connsiteY7" fmla="*/ 166870 h 190500"/>
                <a:gd name="connsiteX8" fmla="*/ 15937 w 152400"/>
                <a:gd name="connsiteY8" fmla="*/ 2018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90500">
                  <a:moveTo>
                    <a:pt x="15937" y="20185"/>
                  </a:moveTo>
                  <a:cubicBezTo>
                    <a:pt x="26414" y="18280"/>
                    <a:pt x="35939" y="17327"/>
                    <a:pt x="46417" y="15422"/>
                  </a:cubicBezTo>
                  <a:cubicBezTo>
                    <a:pt x="92137" y="59237"/>
                    <a:pt x="-78361" y="191635"/>
                    <a:pt x="67372" y="183062"/>
                  </a:cubicBezTo>
                  <a:cubicBezTo>
                    <a:pt x="220724" y="174490"/>
                    <a:pt x="133094" y="-12200"/>
                    <a:pt x="58799" y="63047"/>
                  </a:cubicBezTo>
                  <a:cubicBezTo>
                    <a:pt x="45464" y="76382"/>
                    <a:pt x="106424" y="94480"/>
                    <a:pt x="106424" y="71620"/>
                  </a:cubicBezTo>
                  <a:cubicBezTo>
                    <a:pt x="96899" y="59237"/>
                    <a:pt x="83564" y="56380"/>
                    <a:pt x="66419" y="61142"/>
                  </a:cubicBezTo>
                  <a:cubicBezTo>
                    <a:pt x="66419" y="60190"/>
                    <a:pt x="175956" y="72572"/>
                    <a:pt x="145476" y="112577"/>
                  </a:cubicBezTo>
                  <a:cubicBezTo>
                    <a:pt x="133094" y="128770"/>
                    <a:pt x="77849" y="194492"/>
                    <a:pt x="47369" y="166870"/>
                  </a:cubicBezTo>
                  <a:cubicBezTo>
                    <a:pt x="-15496" y="108767"/>
                    <a:pt x="129284" y="-36965"/>
                    <a:pt x="15937" y="201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xmlns="" id="{47596C64-6CD8-4F1C-BD4A-83EB478DB0F9}"/>
                </a:ext>
              </a:extLst>
            </p:cNvPr>
            <p:cNvSpPr/>
            <p:nvPr/>
          </p:nvSpPr>
          <p:spPr>
            <a:xfrm>
              <a:off x="4791686" y="5296996"/>
              <a:ext cx="95250" cy="76200"/>
            </a:xfrm>
            <a:custGeom>
              <a:avLst/>
              <a:gdLst>
                <a:gd name="connsiteX0" fmla="*/ 14779 w 95250"/>
                <a:gd name="connsiteY0" fmla="*/ 42568 h 76200"/>
                <a:gd name="connsiteX1" fmla="*/ 87169 w 95250"/>
                <a:gd name="connsiteY1" fmla="*/ 55903 h 76200"/>
                <a:gd name="connsiteX2" fmla="*/ 26209 w 95250"/>
                <a:gd name="connsiteY2" fmla="*/ 69238 h 76200"/>
                <a:gd name="connsiteX3" fmla="*/ 50022 w 95250"/>
                <a:gd name="connsiteY3" fmla="*/ 18755 h 76200"/>
                <a:gd name="connsiteX4" fmla="*/ 14779 w 95250"/>
                <a:gd name="connsiteY4" fmla="*/ 4256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14779" y="42568"/>
                  </a:moveTo>
                  <a:cubicBezTo>
                    <a:pt x="-24273" y="42568"/>
                    <a:pt x="101457" y="106385"/>
                    <a:pt x="87169" y="55903"/>
                  </a:cubicBezTo>
                  <a:cubicBezTo>
                    <a:pt x="85264" y="47330"/>
                    <a:pt x="11922" y="33995"/>
                    <a:pt x="26209" y="69238"/>
                  </a:cubicBezTo>
                  <a:cubicBezTo>
                    <a:pt x="45259" y="56855"/>
                    <a:pt x="53832" y="40663"/>
                    <a:pt x="50022" y="18755"/>
                  </a:cubicBezTo>
                  <a:cubicBezTo>
                    <a:pt x="7159" y="-24107"/>
                    <a:pt x="-1413" y="67333"/>
                    <a:pt x="14779" y="4256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25" name="Graphic 2714">
            <a:extLst>
              <a:ext uri="{FF2B5EF4-FFF2-40B4-BE49-F238E27FC236}">
                <a16:creationId xmlns:a16="http://schemas.microsoft.com/office/drawing/2014/main" xmlns="" id="{03F80A28-E8AF-42A8-A163-58408FCB913F}"/>
              </a:ext>
            </a:extLst>
          </p:cNvPr>
          <p:cNvGrpSpPr/>
          <p:nvPr/>
        </p:nvGrpSpPr>
        <p:grpSpPr>
          <a:xfrm rot="520099">
            <a:off x="5091546" y="1103446"/>
            <a:ext cx="616527" cy="807163"/>
            <a:chOff x="6096000" y="4249903"/>
            <a:chExt cx="1447800" cy="1895475"/>
          </a:xfrm>
        </p:grpSpPr>
        <p:sp>
          <p:nvSpPr>
            <p:cNvPr id="2926" name="Freeform: Shape 2925">
              <a:extLst>
                <a:ext uri="{FF2B5EF4-FFF2-40B4-BE49-F238E27FC236}">
                  <a16:creationId xmlns:a16="http://schemas.microsoft.com/office/drawing/2014/main" xmlns="" id="{E7F8F869-74C1-4B46-8365-C53BDA5E668E}"/>
                </a:ext>
              </a:extLst>
            </p:cNvPr>
            <p:cNvSpPr/>
            <p:nvPr/>
          </p:nvSpPr>
          <p:spPr>
            <a:xfrm>
              <a:off x="6557069" y="4530414"/>
              <a:ext cx="28575" cy="1419225"/>
            </a:xfrm>
            <a:custGeom>
              <a:avLst/>
              <a:gdLst>
                <a:gd name="connsiteX0" fmla="*/ 29469 w 28575"/>
                <a:gd name="connsiteY0" fmla="*/ 47149 h 1419225"/>
                <a:gd name="connsiteX1" fmla="*/ 29469 w 28575"/>
                <a:gd name="connsiteY1" fmla="*/ 7144 h 1419225"/>
                <a:gd name="connsiteX2" fmla="*/ 29469 w 28575"/>
                <a:gd name="connsiteY2" fmla="*/ 1414939 h 1419225"/>
                <a:gd name="connsiteX3" fmla="*/ 14229 w 28575"/>
                <a:gd name="connsiteY3" fmla="*/ 7144 h 1419225"/>
                <a:gd name="connsiteX4" fmla="*/ 29469 w 28575"/>
                <a:gd name="connsiteY4" fmla="*/ 47149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419225">
                  <a:moveTo>
                    <a:pt x="29469" y="47149"/>
                  </a:moveTo>
                  <a:cubicBezTo>
                    <a:pt x="29469" y="33814"/>
                    <a:pt x="29469" y="20479"/>
                    <a:pt x="29469" y="7144"/>
                  </a:cubicBezTo>
                  <a:cubicBezTo>
                    <a:pt x="29469" y="441484"/>
                    <a:pt x="29469" y="979646"/>
                    <a:pt x="29469" y="1414939"/>
                  </a:cubicBezTo>
                  <a:cubicBezTo>
                    <a:pt x="29469" y="951071"/>
                    <a:pt x="14229" y="446246"/>
                    <a:pt x="14229" y="7144"/>
                  </a:cubicBezTo>
                  <a:cubicBezTo>
                    <a:pt x="894" y="38576"/>
                    <a:pt x="6609" y="51911"/>
                    <a:pt x="29469" y="47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xmlns="" id="{C762D3A3-6140-433D-B47F-CC403CB247A1}"/>
                </a:ext>
              </a:extLst>
            </p:cNvPr>
            <p:cNvSpPr/>
            <p:nvPr/>
          </p:nvSpPr>
          <p:spPr>
            <a:xfrm>
              <a:off x="6557486" y="4510412"/>
              <a:ext cx="895350" cy="1428750"/>
            </a:xfrm>
            <a:custGeom>
              <a:avLst/>
              <a:gdLst>
                <a:gd name="connsiteX0" fmla="*/ 7144 w 895350"/>
                <a:gd name="connsiteY0" fmla="*/ 7144 h 1428750"/>
                <a:gd name="connsiteX1" fmla="*/ 891064 w 895350"/>
                <a:gd name="connsiteY1" fmla="*/ 1429226 h 1428750"/>
                <a:gd name="connsiteX2" fmla="*/ 7144 w 895350"/>
                <a:gd name="connsiteY2" fmla="*/ 7144 h 1428750"/>
              </a:gdLst>
              <a:ahLst/>
              <a:cxnLst>
                <a:cxn ang="0">
                  <a:pos x="connsiteX0" y="connsiteY0"/>
                </a:cxn>
                <a:cxn ang="0">
                  <a:pos x="connsiteX1" y="connsiteY1"/>
                </a:cxn>
                <a:cxn ang="0">
                  <a:pos x="connsiteX2" y="connsiteY2"/>
                </a:cxn>
              </a:cxnLst>
              <a:rect l="l" t="t" r="r" b="b"/>
              <a:pathLst>
                <a:path w="895350" h="1428750">
                  <a:moveTo>
                    <a:pt x="7144" y="7144"/>
                  </a:moveTo>
                  <a:cubicBezTo>
                    <a:pt x="72866" y="139541"/>
                    <a:pt x="805339" y="1478756"/>
                    <a:pt x="891064" y="1429226"/>
                  </a:cubicBezTo>
                  <a:cubicBezTo>
                    <a:pt x="840581" y="1458754"/>
                    <a:pt x="56674" y="10525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xmlns="" id="{60F893F9-6841-4188-BA10-30BC4AB6C193}"/>
                </a:ext>
              </a:extLst>
            </p:cNvPr>
            <p:cNvSpPr/>
            <p:nvPr/>
          </p:nvSpPr>
          <p:spPr>
            <a:xfrm>
              <a:off x="6593681" y="5923922"/>
              <a:ext cx="847725" cy="28575"/>
            </a:xfrm>
            <a:custGeom>
              <a:avLst/>
              <a:gdLst>
                <a:gd name="connsiteX0" fmla="*/ 847249 w 847725"/>
                <a:gd name="connsiteY0" fmla="*/ 7144 h 28575"/>
                <a:gd name="connsiteX1" fmla="*/ 7144 w 847725"/>
                <a:gd name="connsiteY1" fmla="*/ 22384 h 28575"/>
                <a:gd name="connsiteX2" fmla="*/ 847249 w 847725"/>
                <a:gd name="connsiteY2" fmla="*/ 7144 h 28575"/>
                <a:gd name="connsiteX3" fmla="*/ 847249 w 847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47725" h="28575">
                  <a:moveTo>
                    <a:pt x="847249" y="7144"/>
                  </a:moveTo>
                  <a:cubicBezTo>
                    <a:pt x="571976" y="7144"/>
                    <a:pt x="257651" y="22384"/>
                    <a:pt x="7144" y="22384"/>
                  </a:cubicBezTo>
                  <a:cubicBezTo>
                    <a:pt x="282416" y="22384"/>
                    <a:pt x="596741" y="7144"/>
                    <a:pt x="847249" y="7144"/>
                  </a:cubicBezTo>
                  <a:lnTo>
                    <a:pt x="8472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xmlns="" id="{AF925F48-A0B7-45C5-9336-44B9A9CD65BB}"/>
                </a:ext>
              </a:extLst>
            </p:cNvPr>
            <p:cNvSpPr/>
            <p:nvPr/>
          </p:nvSpPr>
          <p:spPr>
            <a:xfrm>
              <a:off x="6577489" y="5759333"/>
              <a:ext cx="161925" cy="190500"/>
            </a:xfrm>
            <a:custGeom>
              <a:avLst/>
              <a:gdLst>
                <a:gd name="connsiteX0" fmla="*/ 7144 w 161925"/>
                <a:gd name="connsiteY0" fmla="*/ 43145 h 190500"/>
                <a:gd name="connsiteX1" fmla="*/ 121444 w 161925"/>
                <a:gd name="connsiteY1" fmla="*/ 62195 h 190500"/>
                <a:gd name="connsiteX2" fmla="*/ 130969 w 161925"/>
                <a:gd name="connsiteY2" fmla="*/ 183162 h 190500"/>
                <a:gd name="connsiteX3" fmla="*/ 7144 w 161925"/>
                <a:gd name="connsiteY3" fmla="*/ 43145 h 190500"/>
              </a:gdLst>
              <a:ahLst/>
              <a:cxnLst>
                <a:cxn ang="0">
                  <a:pos x="connsiteX0" y="connsiteY0"/>
                </a:cxn>
                <a:cxn ang="0">
                  <a:pos x="connsiteX1" y="connsiteY1"/>
                </a:cxn>
                <a:cxn ang="0">
                  <a:pos x="connsiteX2" y="connsiteY2"/>
                </a:cxn>
                <a:cxn ang="0">
                  <a:pos x="connsiteX3" y="connsiteY3"/>
                </a:cxn>
              </a:cxnLst>
              <a:rect l="l" t="t" r="r" b="b"/>
              <a:pathLst>
                <a:path w="161925" h="190500">
                  <a:moveTo>
                    <a:pt x="7144" y="43145"/>
                  </a:moveTo>
                  <a:cubicBezTo>
                    <a:pt x="7144" y="6950"/>
                    <a:pt x="119539" y="60290"/>
                    <a:pt x="121444" y="62195"/>
                  </a:cubicBezTo>
                  <a:cubicBezTo>
                    <a:pt x="128111" y="66957"/>
                    <a:pt x="101441" y="200307"/>
                    <a:pt x="130969" y="183162"/>
                  </a:cubicBezTo>
                  <a:cubicBezTo>
                    <a:pt x="243364" y="117440"/>
                    <a:pt x="7144" y="-71155"/>
                    <a:pt x="7144" y="431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xmlns="" id="{05B958D2-F0E3-43CF-BEAD-B242D8DDB176}"/>
                </a:ext>
              </a:extLst>
            </p:cNvPr>
            <p:cNvSpPr/>
            <p:nvPr/>
          </p:nvSpPr>
          <p:spPr>
            <a:xfrm>
              <a:off x="6513496" y="4265397"/>
              <a:ext cx="19050" cy="171450"/>
            </a:xfrm>
            <a:custGeom>
              <a:avLst/>
              <a:gdLst>
                <a:gd name="connsiteX0" fmla="*/ 7319 w 19050"/>
                <a:gd name="connsiteY0" fmla="*/ 9271 h 171450"/>
                <a:gd name="connsiteX1" fmla="*/ 17796 w 19050"/>
                <a:gd name="connsiteY1" fmla="*/ 163576 h 171450"/>
                <a:gd name="connsiteX2" fmla="*/ 7319 w 19050"/>
                <a:gd name="connsiteY2" fmla="*/ 9271 h 171450"/>
              </a:gdLst>
              <a:ahLst/>
              <a:cxnLst>
                <a:cxn ang="0">
                  <a:pos x="connsiteX0" y="connsiteY0"/>
                </a:cxn>
                <a:cxn ang="0">
                  <a:pos x="connsiteX1" y="connsiteY1"/>
                </a:cxn>
                <a:cxn ang="0">
                  <a:pos x="connsiteX2" y="connsiteY2"/>
                </a:cxn>
              </a:cxnLst>
              <a:rect l="l" t="t" r="r" b="b"/>
              <a:pathLst>
                <a:path w="19050" h="171450">
                  <a:moveTo>
                    <a:pt x="7319" y="9271"/>
                  </a:moveTo>
                  <a:cubicBezTo>
                    <a:pt x="6366" y="60706"/>
                    <a:pt x="9224" y="112141"/>
                    <a:pt x="17796" y="163576"/>
                  </a:cubicBezTo>
                  <a:cubicBezTo>
                    <a:pt x="22559" y="184531"/>
                    <a:pt x="7319" y="-15494"/>
                    <a:pt x="7319" y="92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xmlns="" id="{8812A2E7-E2BE-4226-BD72-CD60168D5B98}"/>
                </a:ext>
              </a:extLst>
            </p:cNvPr>
            <p:cNvSpPr/>
            <p:nvPr/>
          </p:nvSpPr>
          <p:spPr>
            <a:xfrm>
              <a:off x="6499688" y="4242860"/>
              <a:ext cx="161925" cy="171450"/>
            </a:xfrm>
            <a:custGeom>
              <a:avLst/>
              <a:gdLst>
                <a:gd name="connsiteX0" fmla="*/ 7792 w 161925"/>
                <a:gd name="connsiteY0" fmla="*/ 34665 h 171450"/>
                <a:gd name="connsiteX1" fmla="*/ 62085 w 161925"/>
                <a:gd name="connsiteY1" fmla="*/ 31808 h 171450"/>
                <a:gd name="connsiteX2" fmla="*/ 19222 w 161925"/>
                <a:gd name="connsiteY2" fmla="*/ 73718 h 171450"/>
                <a:gd name="connsiteX3" fmla="*/ 140190 w 161925"/>
                <a:gd name="connsiteY3" fmla="*/ 106103 h 171450"/>
                <a:gd name="connsiteX4" fmla="*/ 14460 w 161925"/>
                <a:gd name="connsiteY4" fmla="*/ 157538 h 171450"/>
                <a:gd name="connsiteX5" fmla="*/ 21127 w 161925"/>
                <a:gd name="connsiteY5" fmla="*/ 72765 h 171450"/>
                <a:gd name="connsiteX6" fmla="*/ 89707 w 161925"/>
                <a:gd name="connsiteY6" fmla="*/ 34665 h 171450"/>
                <a:gd name="connsiteX7" fmla="*/ 7792 w 161925"/>
                <a:gd name="connsiteY7" fmla="*/ 346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171450">
                  <a:moveTo>
                    <a:pt x="7792" y="34665"/>
                  </a:moveTo>
                  <a:cubicBezTo>
                    <a:pt x="24937" y="28950"/>
                    <a:pt x="43987" y="27045"/>
                    <a:pt x="62085" y="31808"/>
                  </a:cubicBezTo>
                  <a:cubicBezTo>
                    <a:pt x="62085" y="56573"/>
                    <a:pt x="47797" y="70860"/>
                    <a:pt x="19222" y="73718"/>
                  </a:cubicBezTo>
                  <a:cubicBezTo>
                    <a:pt x="9697" y="79433"/>
                    <a:pt x="145905" y="70860"/>
                    <a:pt x="140190" y="106103"/>
                  </a:cubicBezTo>
                  <a:cubicBezTo>
                    <a:pt x="128760" y="172778"/>
                    <a:pt x="24937" y="118485"/>
                    <a:pt x="14460" y="157538"/>
                  </a:cubicBezTo>
                  <a:cubicBezTo>
                    <a:pt x="-7448" y="235643"/>
                    <a:pt x="344977" y="-34867"/>
                    <a:pt x="21127" y="72765"/>
                  </a:cubicBezTo>
                  <a:cubicBezTo>
                    <a:pt x="33510" y="101340"/>
                    <a:pt x="92565" y="53715"/>
                    <a:pt x="89707" y="34665"/>
                  </a:cubicBezTo>
                  <a:cubicBezTo>
                    <a:pt x="78277" y="-28200"/>
                    <a:pt x="-780" y="36570"/>
                    <a:pt x="7792" y="346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xmlns="" id="{1AC1B5A1-6819-418C-9FAD-783238B68362}"/>
                </a:ext>
              </a:extLst>
            </p:cNvPr>
            <p:cNvSpPr/>
            <p:nvPr/>
          </p:nvSpPr>
          <p:spPr>
            <a:xfrm>
              <a:off x="7109099" y="5054784"/>
              <a:ext cx="171450" cy="133350"/>
            </a:xfrm>
            <a:custGeom>
              <a:avLst/>
              <a:gdLst>
                <a:gd name="connsiteX0" fmla="*/ 10839 w 171450"/>
                <a:gd name="connsiteY0" fmla="*/ 68562 h 133350"/>
                <a:gd name="connsiteX1" fmla="*/ 82276 w 171450"/>
                <a:gd name="connsiteY1" fmla="*/ 24747 h 133350"/>
                <a:gd name="connsiteX2" fmla="*/ 7981 w 171450"/>
                <a:gd name="connsiteY2" fmla="*/ 128569 h 133350"/>
                <a:gd name="connsiteX3" fmla="*/ 171811 w 171450"/>
                <a:gd name="connsiteY3" fmla="*/ 93327 h 133350"/>
                <a:gd name="connsiteX4" fmla="*/ 12744 w 171450"/>
                <a:gd name="connsiteY4" fmla="*/ 126664 h 133350"/>
                <a:gd name="connsiteX5" fmla="*/ 10839 w 171450"/>
                <a:gd name="connsiteY5" fmla="*/ 6856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133350">
                  <a:moveTo>
                    <a:pt x="10839" y="68562"/>
                  </a:moveTo>
                  <a:cubicBezTo>
                    <a:pt x="8934" y="51417"/>
                    <a:pt x="74656" y="-2876"/>
                    <a:pt x="82276" y="24747"/>
                  </a:cubicBezTo>
                  <a:cubicBezTo>
                    <a:pt x="88944" y="48559"/>
                    <a:pt x="-2496" y="128569"/>
                    <a:pt x="7981" y="128569"/>
                  </a:cubicBezTo>
                  <a:cubicBezTo>
                    <a:pt x="54654" y="128569"/>
                    <a:pt x="146094" y="96184"/>
                    <a:pt x="171811" y="93327"/>
                  </a:cubicBezTo>
                  <a:cubicBezTo>
                    <a:pt x="157524" y="95232"/>
                    <a:pt x="5124" y="105709"/>
                    <a:pt x="12744" y="126664"/>
                  </a:cubicBezTo>
                  <a:cubicBezTo>
                    <a:pt x="168954" y="-60026"/>
                    <a:pt x="7029" y="14269"/>
                    <a:pt x="10839" y="685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xmlns="" id="{5E05804A-9CCA-49C0-8271-AEA783504A4A}"/>
                </a:ext>
              </a:extLst>
            </p:cNvPr>
            <p:cNvSpPr/>
            <p:nvPr/>
          </p:nvSpPr>
          <p:spPr>
            <a:xfrm>
              <a:off x="7433295" y="5822265"/>
              <a:ext cx="47625" cy="219075"/>
            </a:xfrm>
            <a:custGeom>
              <a:avLst/>
              <a:gdLst>
                <a:gd name="connsiteX0" fmla="*/ 42877 w 47625"/>
                <a:gd name="connsiteY0" fmla="*/ 8788 h 219075"/>
                <a:gd name="connsiteX1" fmla="*/ 9540 w 47625"/>
                <a:gd name="connsiteY1" fmla="*/ 217385 h 219075"/>
                <a:gd name="connsiteX2" fmla="*/ 42877 w 47625"/>
                <a:gd name="connsiteY2" fmla="*/ 8788 h 219075"/>
              </a:gdLst>
              <a:ahLst/>
              <a:cxnLst>
                <a:cxn ang="0">
                  <a:pos x="connsiteX0" y="connsiteY0"/>
                </a:cxn>
                <a:cxn ang="0">
                  <a:pos x="connsiteX1" y="connsiteY1"/>
                </a:cxn>
                <a:cxn ang="0">
                  <a:pos x="connsiteX2" y="connsiteY2"/>
                </a:cxn>
              </a:cxnLst>
              <a:rect l="l" t="t" r="r" b="b"/>
              <a:pathLst>
                <a:path w="47625" h="219075">
                  <a:moveTo>
                    <a:pt x="42877" y="8788"/>
                  </a:moveTo>
                  <a:cubicBezTo>
                    <a:pt x="42877" y="5930"/>
                    <a:pt x="-3795" y="214528"/>
                    <a:pt x="9540" y="217385"/>
                  </a:cubicBezTo>
                  <a:cubicBezTo>
                    <a:pt x="46687" y="227863"/>
                    <a:pt x="42877" y="-15025"/>
                    <a:pt x="42877" y="87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xmlns="" id="{80378A1C-8F49-425A-867E-36F792A9A4C8}"/>
                </a:ext>
              </a:extLst>
            </p:cNvPr>
            <p:cNvSpPr/>
            <p:nvPr/>
          </p:nvSpPr>
          <p:spPr>
            <a:xfrm>
              <a:off x="7474452" y="5814449"/>
              <a:ext cx="57150" cy="219075"/>
            </a:xfrm>
            <a:custGeom>
              <a:avLst/>
              <a:gdLst>
                <a:gd name="connsiteX0" fmla="*/ 7435 w 57150"/>
                <a:gd name="connsiteY0" fmla="*/ 8031 h 219075"/>
                <a:gd name="connsiteX1" fmla="*/ 54108 w 57150"/>
                <a:gd name="connsiteY1" fmla="*/ 212819 h 219075"/>
                <a:gd name="connsiteX2" fmla="*/ 7435 w 57150"/>
                <a:gd name="connsiteY2" fmla="*/ 8031 h 219075"/>
              </a:gdLst>
              <a:ahLst/>
              <a:cxnLst>
                <a:cxn ang="0">
                  <a:pos x="connsiteX0" y="connsiteY0"/>
                </a:cxn>
                <a:cxn ang="0">
                  <a:pos x="connsiteX1" y="connsiteY1"/>
                </a:cxn>
                <a:cxn ang="0">
                  <a:pos x="connsiteX2" y="connsiteY2"/>
                </a:cxn>
              </a:cxnLst>
              <a:rect l="l" t="t" r="r" b="b"/>
              <a:pathLst>
                <a:path w="57150" h="219075">
                  <a:moveTo>
                    <a:pt x="7435" y="8031"/>
                  </a:moveTo>
                  <a:cubicBezTo>
                    <a:pt x="22675" y="76611"/>
                    <a:pt x="37915" y="144238"/>
                    <a:pt x="54108" y="212819"/>
                  </a:cubicBezTo>
                  <a:cubicBezTo>
                    <a:pt x="57918" y="228059"/>
                    <a:pt x="2673" y="-9114"/>
                    <a:pt x="7435" y="80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5" name="Freeform: Shape 2934">
              <a:extLst>
                <a:ext uri="{FF2B5EF4-FFF2-40B4-BE49-F238E27FC236}">
                  <a16:creationId xmlns:a16="http://schemas.microsoft.com/office/drawing/2014/main" xmlns="" id="{73F2588F-64AF-48F5-BDEB-369956041EC4}"/>
                </a:ext>
              </a:extLst>
            </p:cNvPr>
            <p:cNvSpPr/>
            <p:nvPr/>
          </p:nvSpPr>
          <p:spPr>
            <a:xfrm>
              <a:off x="7444406" y="5964786"/>
              <a:ext cx="104775" cy="19050"/>
            </a:xfrm>
            <a:custGeom>
              <a:avLst/>
              <a:gdLst>
                <a:gd name="connsiteX0" fmla="*/ 7954 w 104775"/>
                <a:gd name="connsiteY0" fmla="*/ 7237 h 19050"/>
                <a:gd name="connsiteX1" fmla="*/ 102252 w 104775"/>
                <a:gd name="connsiteY1" fmla="*/ 12000 h 19050"/>
                <a:gd name="connsiteX2" fmla="*/ 7954 w 104775"/>
                <a:gd name="connsiteY2" fmla="*/ 7237 h 19050"/>
              </a:gdLst>
              <a:ahLst/>
              <a:cxnLst>
                <a:cxn ang="0">
                  <a:pos x="connsiteX0" y="connsiteY0"/>
                </a:cxn>
                <a:cxn ang="0">
                  <a:pos x="connsiteX1" y="connsiteY1"/>
                </a:cxn>
                <a:cxn ang="0">
                  <a:pos x="connsiteX2" y="connsiteY2"/>
                </a:cxn>
              </a:cxnLst>
              <a:rect l="l" t="t" r="r" b="b"/>
              <a:pathLst>
                <a:path w="104775" h="19050">
                  <a:moveTo>
                    <a:pt x="7954" y="7237"/>
                  </a:moveTo>
                  <a:cubicBezTo>
                    <a:pt x="39387" y="9142"/>
                    <a:pt x="70819" y="10095"/>
                    <a:pt x="102252" y="12000"/>
                  </a:cubicBezTo>
                  <a:cubicBezTo>
                    <a:pt x="109872" y="12952"/>
                    <a:pt x="-3476" y="6285"/>
                    <a:pt x="7954" y="72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6" name="Freeform: Shape 2935">
              <a:extLst>
                <a:ext uri="{FF2B5EF4-FFF2-40B4-BE49-F238E27FC236}">
                  <a16:creationId xmlns:a16="http://schemas.microsoft.com/office/drawing/2014/main" xmlns="" id="{D676901B-ED76-4017-892A-7009E9920129}"/>
                </a:ext>
              </a:extLst>
            </p:cNvPr>
            <p:cNvSpPr/>
            <p:nvPr/>
          </p:nvSpPr>
          <p:spPr>
            <a:xfrm>
              <a:off x="6088856" y="5041244"/>
              <a:ext cx="323850" cy="171450"/>
            </a:xfrm>
            <a:custGeom>
              <a:avLst/>
              <a:gdLst>
                <a:gd name="connsiteX0" fmla="*/ 7144 w 323850"/>
                <a:gd name="connsiteY0" fmla="*/ 84959 h 171450"/>
                <a:gd name="connsiteX1" fmla="*/ 79534 w 323850"/>
                <a:gd name="connsiteY1" fmla="*/ 169731 h 171450"/>
                <a:gd name="connsiteX2" fmla="*/ 319564 w 323850"/>
                <a:gd name="connsiteY2" fmla="*/ 7806 h 171450"/>
                <a:gd name="connsiteX3" fmla="*/ 88106 w 323850"/>
                <a:gd name="connsiteY3" fmla="*/ 136394 h 171450"/>
                <a:gd name="connsiteX4" fmla="*/ 7144 w 323850"/>
                <a:gd name="connsiteY4" fmla="*/ 84959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171450">
                  <a:moveTo>
                    <a:pt x="7144" y="84959"/>
                  </a:moveTo>
                  <a:cubicBezTo>
                    <a:pt x="60484" y="64004"/>
                    <a:pt x="62389" y="140204"/>
                    <a:pt x="79534" y="169731"/>
                  </a:cubicBezTo>
                  <a:cubicBezTo>
                    <a:pt x="2381" y="29714"/>
                    <a:pt x="277654" y="7806"/>
                    <a:pt x="319564" y="7806"/>
                  </a:cubicBezTo>
                  <a:cubicBezTo>
                    <a:pt x="133826" y="6854"/>
                    <a:pt x="138589" y="-5529"/>
                    <a:pt x="88106" y="136394"/>
                  </a:cubicBezTo>
                  <a:cubicBezTo>
                    <a:pt x="117634" y="53526"/>
                    <a:pt x="23336" y="78291"/>
                    <a:pt x="7144" y="849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xmlns="" id="{2913C736-D20F-45CF-9CD6-04C24A0FBB39}"/>
                </a:ext>
              </a:extLst>
            </p:cNvPr>
            <p:cNvSpPr/>
            <p:nvPr/>
          </p:nvSpPr>
          <p:spPr>
            <a:xfrm>
              <a:off x="6230127" y="5092577"/>
              <a:ext cx="133350" cy="95250"/>
            </a:xfrm>
            <a:custGeom>
              <a:avLst/>
              <a:gdLst>
                <a:gd name="connsiteX0" fmla="*/ 44943 w 133350"/>
                <a:gd name="connsiteY0" fmla="*/ 21243 h 95250"/>
                <a:gd name="connsiteX1" fmla="*/ 88758 w 133350"/>
                <a:gd name="connsiteY1" fmla="*/ 10766 h 95250"/>
                <a:gd name="connsiteX2" fmla="*/ 49706 w 133350"/>
                <a:gd name="connsiteY2" fmla="*/ 46008 h 95250"/>
                <a:gd name="connsiteX3" fmla="*/ 99236 w 133350"/>
                <a:gd name="connsiteY3" fmla="*/ 73631 h 95250"/>
                <a:gd name="connsiteX4" fmla="*/ 8748 w 133350"/>
                <a:gd name="connsiteY4" fmla="*/ 62201 h 95250"/>
                <a:gd name="connsiteX5" fmla="*/ 125906 w 133350"/>
                <a:gd name="connsiteY5" fmla="*/ 66963 h 95250"/>
                <a:gd name="connsiteX6" fmla="*/ 51611 w 133350"/>
                <a:gd name="connsiteY6" fmla="*/ 45056 h 95250"/>
                <a:gd name="connsiteX7" fmla="*/ 44943 w 133350"/>
                <a:gd name="connsiteY7" fmla="*/ 2124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95250">
                  <a:moveTo>
                    <a:pt x="44943" y="21243"/>
                  </a:moveTo>
                  <a:cubicBezTo>
                    <a:pt x="59231" y="17433"/>
                    <a:pt x="74471" y="13623"/>
                    <a:pt x="88758" y="10766"/>
                  </a:cubicBezTo>
                  <a:cubicBezTo>
                    <a:pt x="81138" y="27911"/>
                    <a:pt x="68756" y="40293"/>
                    <a:pt x="49706" y="46008"/>
                  </a:cubicBezTo>
                  <a:cubicBezTo>
                    <a:pt x="43991" y="48866"/>
                    <a:pt x="99236" y="71726"/>
                    <a:pt x="99236" y="73631"/>
                  </a:cubicBezTo>
                  <a:cubicBezTo>
                    <a:pt x="83996" y="85061"/>
                    <a:pt x="9701" y="60296"/>
                    <a:pt x="8748" y="62201"/>
                  </a:cubicBezTo>
                  <a:cubicBezTo>
                    <a:pt x="-8397" y="90776"/>
                    <a:pt x="117333" y="118398"/>
                    <a:pt x="125906" y="66963"/>
                  </a:cubicBezTo>
                  <a:cubicBezTo>
                    <a:pt x="133526" y="22196"/>
                    <a:pt x="68756" y="40293"/>
                    <a:pt x="51611" y="45056"/>
                  </a:cubicBezTo>
                  <a:cubicBezTo>
                    <a:pt x="48753" y="38388"/>
                    <a:pt x="154481" y="-18762"/>
                    <a:pt x="44943" y="21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xmlns="" id="{A75B5D31-3742-4855-BCAE-5DB6C5D0574A}"/>
                </a:ext>
              </a:extLst>
            </p:cNvPr>
            <p:cNvSpPr/>
            <p:nvPr/>
          </p:nvSpPr>
          <p:spPr>
            <a:xfrm>
              <a:off x="6652892" y="4833704"/>
              <a:ext cx="85725" cy="123825"/>
            </a:xfrm>
            <a:custGeom>
              <a:avLst/>
              <a:gdLst>
                <a:gd name="connsiteX0" fmla="*/ 29848 w 85725"/>
                <a:gd name="connsiteY0" fmla="*/ 13417 h 123825"/>
                <a:gd name="connsiteX1" fmla="*/ 18418 w 85725"/>
                <a:gd name="connsiteY1" fmla="*/ 110572 h 123825"/>
                <a:gd name="connsiteX2" fmla="*/ 34611 w 85725"/>
                <a:gd name="connsiteY2" fmla="*/ 7702 h 123825"/>
                <a:gd name="connsiteX3" fmla="*/ 23181 w 85725"/>
                <a:gd name="connsiteY3" fmla="*/ 85807 h 123825"/>
                <a:gd name="connsiteX4" fmla="*/ 29848 w 85725"/>
                <a:gd name="connsiteY4" fmla="*/ 13417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23825">
                  <a:moveTo>
                    <a:pt x="29848" y="13417"/>
                  </a:moveTo>
                  <a:cubicBezTo>
                    <a:pt x="-12062" y="1034"/>
                    <a:pt x="16513" y="102952"/>
                    <a:pt x="18418" y="110572"/>
                  </a:cubicBezTo>
                  <a:cubicBezTo>
                    <a:pt x="32706" y="164864"/>
                    <a:pt x="149863" y="-3728"/>
                    <a:pt x="34611" y="7702"/>
                  </a:cubicBezTo>
                  <a:cubicBezTo>
                    <a:pt x="55566" y="5797"/>
                    <a:pt x="92713" y="120097"/>
                    <a:pt x="23181" y="85807"/>
                  </a:cubicBezTo>
                  <a:cubicBezTo>
                    <a:pt x="19371" y="72472"/>
                    <a:pt x="32706" y="14369"/>
                    <a:pt x="29848" y="134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xmlns="" id="{67BFE992-7E86-441E-AB20-FBCA4DBEF683}"/>
                </a:ext>
              </a:extLst>
            </p:cNvPr>
            <p:cNvSpPr/>
            <p:nvPr/>
          </p:nvSpPr>
          <p:spPr>
            <a:xfrm>
              <a:off x="6637496" y="4863207"/>
              <a:ext cx="114300" cy="66675"/>
            </a:xfrm>
            <a:custGeom>
              <a:avLst/>
              <a:gdLst>
                <a:gd name="connsiteX0" fmla="*/ 7144 w 114300"/>
                <a:gd name="connsiteY0" fmla="*/ 41064 h 66675"/>
                <a:gd name="connsiteX1" fmla="*/ 110966 w 114300"/>
                <a:gd name="connsiteY1" fmla="*/ 33444 h 66675"/>
                <a:gd name="connsiteX2" fmla="*/ 7144 w 114300"/>
                <a:gd name="connsiteY2" fmla="*/ 41064 h 66675"/>
              </a:gdLst>
              <a:ahLst/>
              <a:cxnLst>
                <a:cxn ang="0">
                  <a:pos x="connsiteX0" y="connsiteY0"/>
                </a:cxn>
                <a:cxn ang="0">
                  <a:pos x="connsiteX1" y="connsiteY1"/>
                </a:cxn>
                <a:cxn ang="0">
                  <a:pos x="connsiteX2" y="connsiteY2"/>
                </a:cxn>
              </a:cxnLst>
              <a:rect l="l" t="t" r="r" b="b"/>
              <a:pathLst>
                <a:path w="114300" h="66675">
                  <a:moveTo>
                    <a:pt x="7144" y="41064"/>
                  </a:moveTo>
                  <a:cubicBezTo>
                    <a:pt x="70009" y="78211"/>
                    <a:pt x="104299" y="75354"/>
                    <a:pt x="110966" y="33444"/>
                  </a:cubicBezTo>
                  <a:cubicBezTo>
                    <a:pt x="48101" y="-3704"/>
                    <a:pt x="13811" y="-1799"/>
                    <a:pt x="7144" y="41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xmlns="" id="{06933822-3DE2-42FC-997B-DF6D50AEF77A}"/>
                </a:ext>
              </a:extLst>
            </p:cNvPr>
            <p:cNvSpPr/>
            <p:nvPr/>
          </p:nvSpPr>
          <p:spPr>
            <a:xfrm>
              <a:off x="6948352" y="5972931"/>
              <a:ext cx="66675" cy="152400"/>
            </a:xfrm>
            <a:custGeom>
              <a:avLst/>
              <a:gdLst>
                <a:gd name="connsiteX0" fmla="*/ 12518 w 66675"/>
                <a:gd name="connsiteY0" fmla="*/ 61957 h 152400"/>
                <a:gd name="connsiteX1" fmla="*/ 46808 w 66675"/>
                <a:gd name="connsiteY1" fmla="*/ 43859 h 152400"/>
                <a:gd name="connsiteX2" fmla="*/ 64905 w 66675"/>
                <a:gd name="connsiteY2" fmla="*/ 150539 h 152400"/>
                <a:gd name="connsiteX3" fmla="*/ 57285 w 66675"/>
                <a:gd name="connsiteY3" fmla="*/ 17189 h 152400"/>
                <a:gd name="connsiteX4" fmla="*/ 12518 w 66675"/>
                <a:gd name="connsiteY4" fmla="*/ 61957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52400">
                  <a:moveTo>
                    <a:pt x="12518" y="61957"/>
                  </a:moveTo>
                  <a:cubicBezTo>
                    <a:pt x="20137" y="42907"/>
                    <a:pt x="30615" y="37192"/>
                    <a:pt x="46808" y="43859"/>
                  </a:cubicBezTo>
                  <a:cubicBezTo>
                    <a:pt x="53475" y="60052"/>
                    <a:pt x="62048" y="165779"/>
                    <a:pt x="64905" y="150539"/>
                  </a:cubicBezTo>
                  <a:cubicBezTo>
                    <a:pt x="67762" y="105772"/>
                    <a:pt x="65858" y="61004"/>
                    <a:pt x="57285" y="17189"/>
                  </a:cubicBezTo>
                  <a:cubicBezTo>
                    <a:pt x="37283" y="-25673"/>
                    <a:pt x="-8438" y="83864"/>
                    <a:pt x="12518" y="61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xmlns="" id="{AD40C146-E440-4E8F-BE87-2C52FFFD6B1D}"/>
                </a:ext>
              </a:extLst>
            </p:cNvPr>
            <p:cNvSpPr/>
            <p:nvPr/>
          </p:nvSpPr>
          <p:spPr>
            <a:xfrm>
              <a:off x="6966536" y="6089849"/>
              <a:ext cx="95250" cy="57150"/>
            </a:xfrm>
            <a:custGeom>
              <a:avLst/>
              <a:gdLst>
                <a:gd name="connsiteX0" fmla="*/ 7669 w 95250"/>
                <a:gd name="connsiteY0" fmla="*/ 42194 h 57150"/>
                <a:gd name="connsiteX1" fmla="*/ 90537 w 95250"/>
                <a:gd name="connsiteY1" fmla="*/ 19334 h 57150"/>
                <a:gd name="connsiteX2" fmla="*/ 7669 w 95250"/>
                <a:gd name="connsiteY2" fmla="*/ 42194 h 57150"/>
              </a:gdLst>
              <a:ahLst/>
              <a:cxnLst>
                <a:cxn ang="0">
                  <a:pos x="connsiteX0" y="connsiteY0"/>
                </a:cxn>
                <a:cxn ang="0">
                  <a:pos x="connsiteX1" y="connsiteY1"/>
                </a:cxn>
                <a:cxn ang="0">
                  <a:pos x="connsiteX2" y="connsiteY2"/>
                </a:cxn>
              </a:cxnLst>
              <a:rect l="l" t="t" r="r" b="b"/>
              <a:pathLst>
                <a:path w="95250" h="57150">
                  <a:moveTo>
                    <a:pt x="7669" y="42194"/>
                  </a:moveTo>
                  <a:cubicBezTo>
                    <a:pt x="67677" y="64102"/>
                    <a:pt x="95299" y="56482"/>
                    <a:pt x="90537" y="19334"/>
                  </a:cubicBezTo>
                  <a:cubicBezTo>
                    <a:pt x="30529" y="-2573"/>
                    <a:pt x="2907" y="5047"/>
                    <a:pt x="7669" y="421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xmlns="" id="{C6C21C45-0A7A-41FD-B010-29D50E0505F3}"/>
                </a:ext>
              </a:extLst>
            </p:cNvPr>
            <p:cNvSpPr/>
            <p:nvPr/>
          </p:nvSpPr>
          <p:spPr>
            <a:xfrm>
              <a:off x="6389017" y="5953983"/>
              <a:ext cx="171450" cy="152400"/>
            </a:xfrm>
            <a:custGeom>
              <a:avLst/>
              <a:gdLst>
                <a:gd name="connsiteX0" fmla="*/ 151801 w 171450"/>
                <a:gd name="connsiteY0" fmla="*/ 40900 h 152400"/>
                <a:gd name="connsiteX1" fmla="*/ 21308 w 171450"/>
                <a:gd name="connsiteY1" fmla="*/ 129483 h 152400"/>
                <a:gd name="connsiteX2" fmla="*/ 165136 w 171450"/>
                <a:gd name="connsiteY2" fmla="*/ 79000 h 152400"/>
                <a:gd name="connsiteX3" fmla="*/ 25118 w 171450"/>
                <a:gd name="connsiteY3" fmla="*/ 94240 h 152400"/>
                <a:gd name="connsiteX4" fmla="*/ 151801 w 171450"/>
                <a:gd name="connsiteY4" fmla="*/ 409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151801" y="40900"/>
                  </a:moveTo>
                  <a:cubicBezTo>
                    <a:pt x="94651" y="-47682"/>
                    <a:pt x="-35842" y="58045"/>
                    <a:pt x="21308" y="129483"/>
                  </a:cubicBezTo>
                  <a:cubicBezTo>
                    <a:pt x="81316" y="203778"/>
                    <a:pt x="166088" y="79000"/>
                    <a:pt x="165136" y="79000"/>
                  </a:cubicBezTo>
                  <a:cubicBezTo>
                    <a:pt x="150848" y="70428"/>
                    <a:pt x="25118" y="210445"/>
                    <a:pt x="25118" y="94240"/>
                  </a:cubicBezTo>
                  <a:cubicBezTo>
                    <a:pt x="25118" y="12325"/>
                    <a:pt x="139418" y="22803"/>
                    <a:pt x="151801" y="409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xmlns="" id="{632C3062-59C0-4781-A7E0-8A76C4593498}"/>
                </a:ext>
              </a:extLst>
            </p:cNvPr>
            <p:cNvSpPr/>
            <p:nvPr/>
          </p:nvSpPr>
          <p:spPr>
            <a:xfrm>
              <a:off x="7139419" y="5790572"/>
              <a:ext cx="171450" cy="123825"/>
            </a:xfrm>
            <a:custGeom>
              <a:avLst/>
              <a:gdLst>
                <a:gd name="connsiteX0" fmla="*/ 171018 w 171450"/>
                <a:gd name="connsiteY0" fmla="*/ 82391 h 123825"/>
                <a:gd name="connsiteX1" fmla="*/ 9093 w 171450"/>
                <a:gd name="connsiteY1" fmla="*/ 61436 h 123825"/>
                <a:gd name="connsiteX2" fmla="*/ 140538 w 171450"/>
                <a:gd name="connsiteY2" fmla="*/ 7144 h 123825"/>
                <a:gd name="connsiteX3" fmla="*/ 68148 w 171450"/>
                <a:gd name="connsiteY3" fmla="*/ 98584 h 123825"/>
                <a:gd name="connsiteX4" fmla="*/ 171018 w 171450"/>
                <a:gd name="connsiteY4" fmla="*/ 8239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23825">
                  <a:moveTo>
                    <a:pt x="171018" y="82391"/>
                  </a:moveTo>
                  <a:cubicBezTo>
                    <a:pt x="171971" y="82391"/>
                    <a:pt x="-13767" y="-68104"/>
                    <a:pt x="9093" y="61436"/>
                  </a:cubicBezTo>
                  <a:cubicBezTo>
                    <a:pt x="37668" y="224314"/>
                    <a:pt x="145301" y="7144"/>
                    <a:pt x="140538" y="7144"/>
                  </a:cubicBezTo>
                  <a:cubicBezTo>
                    <a:pt x="101486" y="10954"/>
                    <a:pt x="116726" y="86201"/>
                    <a:pt x="68148" y="98584"/>
                  </a:cubicBezTo>
                  <a:cubicBezTo>
                    <a:pt x="-23292" y="-59531"/>
                    <a:pt x="159588" y="85249"/>
                    <a:pt x="171018" y="8239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44" name="Graphic 2712">
            <a:extLst>
              <a:ext uri="{FF2B5EF4-FFF2-40B4-BE49-F238E27FC236}">
                <a16:creationId xmlns:a16="http://schemas.microsoft.com/office/drawing/2014/main" xmlns="" id="{C8AF4DAD-4076-45A2-B135-6D425E0DA46A}"/>
              </a:ext>
            </a:extLst>
          </p:cNvPr>
          <p:cNvGrpSpPr/>
          <p:nvPr/>
        </p:nvGrpSpPr>
        <p:grpSpPr>
          <a:xfrm>
            <a:off x="5381154" y="754450"/>
            <a:ext cx="1233055" cy="162244"/>
            <a:chOff x="8251658" y="4916654"/>
            <a:chExt cx="2895600" cy="381000"/>
          </a:xfrm>
        </p:grpSpPr>
        <p:sp>
          <p:nvSpPr>
            <p:cNvPr id="2945" name="Freeform: Shape 2944">
              <a:extLst>
                <a:ext uri="{FF2B5EF4-FFF2-40B4-BE49-F238E27FC236}">
                  <a16:creationId xmlns:a16="http://schemas.microsoft.com/office/drawing/2014/main" xmlns="" id="{938448DB-7F23-4268-9E7E-791548039EFC}"/>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xmlns="" id="{A19BB6D7-1259-414D-9A52-291E18A024BB}"/>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xmlns="" id="{72808DE7-D7C7-4DB7-AD02-DEAD89166E36}"/>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xmlns="" id="{E85688D6-3700-4F5E-A012-88EEA35A89D1}"/>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xmlns="" id="{12748657-3940-4BCE-B00B-DEA2B645301D}"/>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xmlns="" id="{3BDEA3C7-F45D-49F6-B67A-FD50C18028E0}"/>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xmlns="" id="{1EADC4A1-EF36-4945-BAF2-170FCD7750CB}"/>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xmlns="" id="{2AB20013-2591-4AA3-A501-BB982EA9E72C}"/>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xmlns="" id="{6461BCC8-A266-4472-AF88-ADCEEA5CA78F}"/>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xmlns="" id="{406A5161-D2C5-4A8E-BCFF-63326E36AB5C}"/>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xmlns="" id="{4D2377C0-AFEB-4974-82C2-352132F74E7C}"/>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xmlns="" id="{C9051F4E-3F28-4124-AB8C-B46E128F652B}"/>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xmlns="" id="{CD641E26-4E7A-40C5-AC50-16349C6BE730}"/>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8" name="Freeform: Shape 2957">
              <a:extLst>
                <a:ext uri="{FF2B5EF4-FFF2-40B4-BE49-F238E27FC236}">
                  <a16:creationId xmlns:a16="http://schemas.microsoft.com/office/drawing/2014/main" xmlns="" id="{53EBCDE9-9F0B-4A4C-9B7E-C689C739D087}"/>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59" name="Freeform: Shape 2958">
              <a:extLst>
                <a:ext uri="{FF2B5EF4-FFF2-40B4-BE49-F238E27FC236}">
                  <a16:creationId xmlns:a16="http://schemas.microsoft.com/office/drawing/2014/main" xmlns="" id="{EA673A76-75F3-4046-8370-A467687D6559}"/>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xmlns="" id="{13389DC5-10CD-4A31-A728-ABBA974F5EB8}"/>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xmlns="" id="{CA3BB141-C3B9-4146-A259-4F1A3F65B554}"/>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xmlns="" id="{B5D23C2E-E4DB-427D-939C-FAEF5058A250}"/>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xmlns="" id="{95A404BB-1ACC-4CAA-886F-A2F22C2BD127}"/>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xmlns="" id="{CE601623-EEDB-476C-B14A-2168328725CA}"/>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xmlns="" id="{C3305A6F-D7E3-4456-A6FC-7695E624BBEE}"/>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xmlns="" id="{81826125-0DAA-4929-AFA0-F6F2CB2F5FFE}"/>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xmlns="" id="{647EA98F-86C5-461F-A9C9-DA95E54AF2F5}"/>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xmlns="" id="{44FB3DA5-0774-44BB-B52B-4AE15B42E93E}"/>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69" name="Freeform: Shape 2968">
              <a:extLst>
                <a:ext uri="{FF2B5EF4-FFF2-40B4-BE49-F238E27FC236}">
                  <a16:creationId xmlns:a16="http://schemas.microsoft.com/office/drawing/2014/main" xmlns="" id="{96DD55B5-1E2E-4706-A02B-A401FA398687}"/>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xmlns="" id="{0EDF6AF9-083A-46B9-A529-4974B1D737E6}"/>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xmlns="" id="{899106A6-1DC9-42E1-88D4-3F5238A1737B}"/>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xmlns="" id="{81576C85-BC8B-4AA7-A59E-BDC281D2D651}"/>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xmlns="" id="{7E79CD8E-B10F-4BC8-9EAD-8FBA73A809FF}"/>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xmlns="" id="{A263BD32-EDCC-447A-9B9D-5653725BC41C}"/>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2975" name="Graphic 2817">
            <a:extLst>
              <a:ext uri="{FF2B5EF4-FFF2-40B4-BE49-F238E27FC236}">
                <a16:creationId xmlns:a16="http://schemas.microsoft.com/office/drawing/2014/main" xmlns="" id="{A5F0965E-B2D2-491A-9EEC-3DA6DF5B3849}"/>
              </a:ext>
            </a:extLst>
          </p:cNvPr>
          <p:cNvGrpSpPr/>
          <p:nvPr/>
        </p:nvGrpSpPr>
        <p:grpSpPr>
          <a:xfrm>
            <a:off x="7543018" y="1343266"/>
            <a:ext cx="1000469" cy="475306"/>
            <a:chOff x="7261309" y="4817393"/>
            <a:chExt cx="2867025" cy="1362075"/>
          </a:xfrm>
        </p:grpSpPr>
        <p:sp>
          <p:nvSpPr>
            <p:cNvPr id="2976" name="Freeform: Shape 2975">
              <a:extLst>
                <a:ext uri="{FF2B5EF4-FFF2-40B4-BE49-F238E27FC236}">
                  <a16:creationId xmlns:a16="http://schemas.microsoft.com/office/drawing/2014/main" xmlns="" id="{675C39F3-C270-4FE2-80DE-649840208CAD}"/>
                </a:ext>
              </a:extLst>
            </p:cNvPr>
            <p:cNvSpPr/>
            <p:nvPr/>
          </p:nvSpPr>
          <p:spPr>
            <a:xfrm>
              <a:off x="7562661" y="4838732"/>
              <a:ext cx="38100" cy="1343025"/>
            </a:xfrm>
            <a:custGeom>
              <a:avLst/>
              <a:gdLst>
                <a:gd name="connsiteX0" fmla="*/ 7258 w 38100"/>
                <a:gd name="connsiteY0" fmla="*/ 21524 h 1343025"/>
                <a:gd name="connsiteX1" fmla="*/ 7258 w 38100"/>
                <a:gd name="connsiteY1" fmla="*/ 719706 h 1343025"/>
                <a:gd name="connsiteX2" fmla="*/ 7258 w 38100"/>
                <a:gd name="connsiteY2" fmla="*/ 1057844 h 1343025"/>
                <a:gd name="connsiteX3" fmla="*/ 7258 w 38100"/>
                <a:gd name="connsiteY3" fmla="*/ 1227389 h 1343025"/>
                <a:gd name="connsiteX4" fmla="*/ 27261 w 38100"/>
                <a:gd name="connsiteY4" fmla="*/ 1333116 h 1343025"/>
                <a:gd name="connsiteX5" fmla="*/ 27261 w 38100"/>
                <a:gd name="connsiteY5" fmla="*/ 1163571 h 1343025"/>
                <a:gd name="connsiteX6" fmla="*/ 27261 w 38100"/>
                <a:gd name="connsiteY6" fmla="*/ 994026 h 1343025"/>
                <a:gd name="connsiteX7" fmla="*/ 27261 w 38100"/>
                <a:gd name="connsiteY7" fmla="*/ 655889 h 1343025"/>
                <a:gd name="connsiteX8" fmla="*/ 27261 w 38100"/>
                <a:gd name="connsiteY8" fmla="*/ 295844 h 1343025"/>
                <a:gd name="connsiteX9" fmla="*/ 27261 w 38100"/>
                <a:gd name="connsiteY9" fmla="*/ 126299 h 1343025"/>
                <a:gd name="connsiteX10" fmla="*/ 27261 w 38100"/>
                <a:gd name="connsiteY10" fmla="*/ 41526 h 1343025"/>
                <a:gd name="connsiteX11" fmla="*/ 7258 w 38100"/>
                <a:gd name="connsiteY11" fmla="*/ 21524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1343025">
                  <a:moveTo>
                    <a:pt x="7258" y="21524"/>
                  </a:moveTo>
                  <a:cubicBezTo>
                    <a:pt x="7258" y="253934"/>
                    <a:pt x="7258" y="487296"/>
                    <a:pt x="7258" y="719706"/>
                  </a:cubicBezTo>
                  <a:cubicBezTo>
                    <a:pt x="7258" y="832101"/>
                    <a:pt x="7258" y="945449"/>
                    <a:pt x="7258" y="1057844"/>
                  </a:cubicBezTo>
                  <a:cubicBezTo>
                    <a:pt x="7258" y="1114041"/>
                    <a:pt x="7258" y="1170239"/>
                    <a:pt x="7258" y="1227389"/>
                  </a:cubicBezTo>
                  <a:cubicBezTo>
                    <a:pt x="7258" y="1240724"/>
                    <a:pt x="4401" y="1370264"/>
                    <a:pt x="27261" y="1333116"/>
                  </a:cubicBezTo>
                  <a:cubicBezTo>
                    <a:pt x="46311" y="1302636"/>
                    <a:pt x="27261" y="1200719"/>
                    <a:pt x="27261" y="1163571"/>
                  </a:cubicBezTo>
                  <a:cubicBezTo>
                    <a:pt x="27261" y="1107374"/>
                    <a:pt x="27261" y="1051176"/>
                    <a:pt x="27261" y="994026"/>
                  </a:cubicBezTo>
                  <a:cubicBezTo>
                    <a:pt x="27261" y="881631"/>
                    <a:pt x="27261" y="768284"/>
                    <a:pt x="27261" y="655889"/>
                  </a:cubicBezTo>
                  <a:cubicBezTo>
                    <a:pt x="27261" y="535874"/>
                    <a:pt x="27261" y="415859"/>
                    <a:pt x="27261" y="295844"/>
                  </a:cubicBezTo>
                  <a:cubicBezTo>
                    <a:pt x="27261" y="239646"/>
                    <a:pt x="27261" y="183449"/>
                    <a:pt x="27261" y="126299"/>
                  </a:cubicBezTo>
                  <a:cubicBezTo>
                    <a:pt x="27261" y="103439"/>
                    <a:pt x="34881" y="63434"/>
                    <a:pt x="27261" y="41526"/>
                  </a:cubicBezTo>
                  <a:cubicBezTo>
                    <a:pt x="33928" y="61529"/>
                    <a:pt x="7258" y="-26101"/>
                    <a:pt x="7258" y="215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xmlns="" id="{9D0AB0DC-B818-4040-9F46-83D88637AE55}"/>
                </a:ext>
              </a:extLst>
            </p:cNvPr>
            <p:cNvSpPr/>
            <p:nvPr/>
          </p:nvSpPr>
          <p:spPr>
            <a:xfrm>
              <a:off x="7528247" y="6134753"/>
              <a:ext cx="2333625" cy="47625"/>
            </a:xfrm>
            <a:custGeom>
              <a:avLst/>
              <a:gdLst>
                <a:gd name="connsiteX0" fmla="*/ 17859 w 2333625"/>
                <a:gd name="connsiteY0" fmla="*/ 41857 h 47625"/>
                <a:gd name="connsiteX1" fmla="*/ 1236107 w 2333625"/>
                <a:gd name="connsiteY1" fmla="*/ 41857 h 47625"/>
                <a:gd name="connsiteX2" fmla="*/ 1823799 w 2333625"/>
                <a:gd name="connsiteY2" fmla="*/ 41857 h 47625"/>
                <a:gd name="connsiteX3" fmla="*/ 2118122 w 2333625"/>
                <a:gd name="connsiteY3" fmla="*/ 41857 h 47625"/>
                <a:gd name="connsiteX4" fmla="*/ 2243852 w 2333625"/>
                <a:gd name="connsiteY4" fmla="*/ 41857 h 47625"/>
                <a:gd name="connsiteX5" fmla="*/ 2327672 w 2333625"/>
                <a:gd name="connsiteY5" fmla="*/ 18997 h 47625"/>
                <a:gd name="connsiteX6" fmla="*/ 2033349 w 2333625"/>
                <a:gd name="connsiteY6" fmla="*/ 18997 h 47625"/>
                <a:gd name="connsiteX7" fmla="*/ 1739027 w 2333625"/>
                <a:gd name="connsiteY7" fmla="*/ 18997 h 47625"/>
                <a:gd name="connsiteX8" fmla="*/ 1151334 w 2333625"/>
                <a:gd name="connsiteY8" fmla="*/ 18997 h 47625"/>
                <a:gd name="connsiteX9" fmla="*/ 563642 w 2333625"/>
                <a:gd name="connsiteY9" fmla="*/ 18997 h 47625"/>
                <a:gd name="connsiteX10" fmla="*/ 269319 w 2333625"/>
                <a:gd name="connsiteY10" fmla="*/ 18997 h 47625"/>
                <a:gd name="connsiteX11" fmla="*/ 101679 w 2333625"/>
                <a:gd name="connsiteY11" fmla="*/ 18997 h 47625"/>
                <a:gd name="connsiteX12" fmla="*/ 17859 w 2333625"/>
                <a:gd name="connsiteY12" fmla="*/ 18997 h 47625"/>
                <a:gd name="connsiteX13" fmla="*/ 17859 w 2333625"/>
                <a:gd name="connsiteY13" fmla="*/ 418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3625" h="47625">
                  <a:moveTo>
                    <a:pt x="17859" y="41857"/>
                  </a:moveTo>
                  <a:cubicBezTo>
                    <a:pt x="423624" y="41857"/>
                    <a:pt x="829389" y="41857"/>
                    <a:pt x="1236107" y="41857"/>
                  </a:cubicBezTo>
                  <a:cubicBezTo>
                    <a:pt x="1432322" y="41857"/>
                    <a:pt x="1628537" y="41857"/>
                    <a:pt x="1823799" y="41857"/>
                  </a:cubicBezTo>
                  <a:cubicBezTo>
                    <a:pt x="1921907" y="41857"/>
                    <a:pt x="2020014" y="41857"/>
                    <a:pt x="2118122" y="41857"/>
                  </a:cubicBezTo>
                  <a:cubicBezTo>
                    <a:pt x="2160032" y="41857"/>
                    <a:pt x="2201942" y="41857"/>
                    <a:pt x="2243852" y="41857"/>
                  </a:cubicBezTo>
                  <a:cubicBezTo>
                    <a:pt x="2257187" y="41857"/>
                    <a:pt x="2365772" y="55192"/>
                    <a:pt x="2327672" y="18997"/>
                  </a:cubicBezTo>
                  <a:cubicBezTo>
                    <a:pt x="2299097" y="-7673"/>
                    <a:pt x="2076212" y="18997"/>
                    <a:pt x="2033349" y="18997"/>
                  </a:cubicBezTo>
                  <a:cubicBezTo>
                    <a:pt x="1935242" y="18997"/>
                    <a:pt x="1837134" y="18997"/>
                    <a:pt x="1739027" y="18997"/>
                  </a:cubicBezTo>
                  <a:cubicBezTo>
                    <a:pt x="1542812" y="18997"/>
                    <a:pt x="1346597" y="18997"/>
                    <a:pt x="1151334" y="18997"/>
                  </a:cubicBezTo>
                  <a:cubicBezTo>
                    <a:pt x="956072" y="18997"/>
                    <a:pt x="758904" y="18997"/>
                    <a:pt x="563642" y="18997"/>
                  </a:cubicBezTo>
                  <a:cubicBezTo>
                    <a:pt x="465534" y="18997"/>
                    <a:pt x="367427" y="18997"/>
                    <a:pt x="269319" y="18997"/>
                  </a:cubicBezTo>
                  <a:cubicBezTo>
                    <a:pt x="213122" y="18997"/>
                    <a:pt x="156924" y="18997"/>
                    <a:pt x="101679" y="18997"/>
                  </a:cubicBezTo>
                  <a:cubicBezTo>
                    <a:pt x="74057" y="18997"/>
                    <a:pt x="45482" y="18997"/>
                    <a:pt x="17859" y="18997"/>
                  </a:cubicBezTo>
                  <a:cubicBezTo>
                    <a:pt x="3572" y="26617"/>
                    <a:pt x="3572" y="34237"/>
                    <a:pt x="17859" y="418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8" name="Freeform: Shape 2977">
              <a:extLst>
                <a:ext uri="{FF2B5EF4-FFF2-40B4-BE49-F238E27FC236}">
                  <a16:creationId xmlns:a16="http://schemas.microsoft.com/office/drawing/2014/main" xmlns="" id="{200A76DF-676F-4CCB-B739-08B916210BAF}"/>
                </a:ext>
              </a:extLst>
            </p:cNvPr>
            <p:cNvSpPr/>
            <p:nvPr/>
          </p:nvSpPr>
          <p:spPr>
            <a:xfrm>
              <a:off x="7534200" y="5445767"/>
              <a:ext cx="2438400" cy="19050"/>
            </a:xfrm>
            <a:custGeom>
              <a:avLst/>
              <a:gdLst>
                <a:gd name="connsiteX0" fmla="*/ 7144 w 2438400"/>
                <a:gd name="connsiteY0" fmla="*/ 19326 h 19050"/>
                <a:gd name="connsiteX1" fmla="*/ 2435066 w 2438400"/>
                <a:gd name="connsiteY1" fmla="*/ 13611 h 19050"/>
                <a:gd name="connsiteX2" fmla="*/ 1197769 w 2438400"/>
                <a:gd name="connsiteY2" fmla="*/ 7896 h 19050"/>
                <a:gd name="connsiteX3" fmla="*/ 560546 w 2438400"/>
                <a:gd name="connsiteY3" fmla="*/ 7896 h 19050"/>
                <a:gd name="connsiteX4" fmla="*/ 7144 w 2438400"/>
                <a:gd name="connsiteY4" fmla="*/ 193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19050">
                  <a:moveTo>
                    <a:pt x="7144" y="19326"/>
                  </a:moveTo>
                  <a:cubicBezTo>
                    <a:pt x="210979" y="19326"/>
                    <a:pt x="2435066" y="24089"/>
                    <a:pt x="2435066" y="13611"/>
                  </a:cubicBezTo>
                  <a:cubicBezTo>
                    <a:pt x="2435066" y="4086"/>
                    <a:pt x="1304449" y="7896"/>
                    <a:pt x="1197769" y="7896"/>
                  </a:cubicBezTo>
                  <a:cubicBezTo>
                    <a:pt x="985361" y="7896"/>
                    <a:pt x="772954" y="7896"/>
                    <a:pt x="560546" y="7896"/>
                  </a:cubicBezTo>
                  <a:cubicBezTo>
                    <a:pt x="380524" y="8849"/>
                    <a:pt x="161449" y="19326"/>
                    <a:pt x="7144" y="193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79" name="Freeform: Shape 2978">
              <a:extLst>
                <a:ext uri="{FF2B5EF4-FFF2-40B4-BE49-F238E27FC236}">
                  <a16:creationId xmlns:a16="http://schemas.microsoft.com/office/drawing/2014/main" xmlns="" id="{969D383D-5DE8-41EF-966D-4330C3777100}"/>
                </a:ext>
              </a:extLst>
            </p:cNvPr>
            <p:cNvSpPr/>
            <p:nvPr/>
          </p:nvSpPr>
          <p:spPr>
            <a:xfrm>
              <a:off x="7533827" y="5245358"/>
              <a:ext cx="142875" cy="19050"/>
            </a:xfrm>
            <a:custGeom>
              <a:avLst/>
              <a:gdLst>
                <a:gd name="connsiteX0" fmla="*/ 7517 w 142875"/>
                <a:gd name="connsiteY0" fmla="*/ 19710 h 19050"/>
                <a:gd name="connsiteX1" fmla="*/ 140867 w 142875"/>
                <a:gd name="connsiteY1" fmla="*/ 14947 h 19050"/>
                <a:gd name="connsiteX2" fmla="*/ 7517 w 142875"/>
                <a:gd name="connsiteY2" fmla="*/ 19710 h 19050"/>
              </a:gdLst>
              <a:ahLst/>
              <a:cxnLst>
                <a:cxn ang="0">
                  <a:pos x="connsiteX0" y="connsiteY0"/>
                </a:cxn>
                <a:cxn ang="0">
                  <a:pos x="connsiteX1" y="connsiteY1"/>
                </a:cxn>
                <a:cxn ang="0">
                  <a:pos x="connsiteX2" y="connsiteY2"/>
                </a:cxn>
              </a:cxnLst>
              <a:rect l="l" t="t" r="r" b="b"/>
              <a:pathLst>
                <a:path w="142875" h="19050">
                  <a:moveTo>
                    <a:pt x="7517" y="19710"/>
                  </a:moveTo>
                  <a:cubicBezTo>
                    <a:pt x="17995" y="19710"/>
                    <a:pt x="140867" y="23520"/>
                    <a:pt x="140867" y="14947"/>
                  </a:cubicBezTo>
                  <a:cubicBezTo>
                    <a:pt x="140867" y="-5055"/>
                    <a:pt x="-1055" y="19710"/>
                    <a:pt x="7517" y="19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0" name="Freeform: Shape 2979">
              <a:extLst>
                <a:ext uri="{FF2B5EF4-FFF2-40B4-BE49-F238E27FC236}">
                  <a16:creationId xmlns:a16="http://schemas.microsoft.com/office/drawing/2014/main" xmlns="" id="{D7A7B155-2965-4749-8344-A3EB1457CE18}"/>
                </a:ext>
              </a:extLst>
            </p:cNvPr>
            <p:cNvSpPr/>
            <p:nvPr/>
          </p:nvSpPr>
          <p:spPr>
            <a:xfrm>
              <a:off x="7533827" y="5044798"/>
              <a:ext cx="142875" cy="19050"/>
            </a:xfrm>
            <a:custGeom>
              <a:avLst/>
              <a:gdLst>
                <a:gd name="connsiteX0" fmla="*/ 7517 w 142875"/>
                <a:gd name="connsiteY0" fmla="*/ 19293 h 19050"/>
                <a:gd name="connsiteX1" fmla="*/ 140867 w 142875"/>
                <a:gd name="connsiteY1" fmla="*/ 14530 h 19050"/>
                <a:gd name="connsiteX2" fmla="*/ 7517 w 142875"/>
                <a:gd name="connsiteY2" fmla="*/ 19293 h 19050"/>
              </a:gdLst>
              <a:ahLst/>
              <a:cxnLst>
                <a:cxn ang="0">
                  <a:pos x="connsiteX0" y="connsiteY0"/>
                </a:cxn>
                <a:cxn ang="0">
                  <a:pos x="connsiteX1" y="connsiteY1"/>
                </a:cxn>
                <a:cxn ang="0">
                  <a:pos x="connsiteX2" y="connsiteY2"/>
                </a:cxn>
              </a:cxnLst>
              <a:rect l="l" t="t" r="r" b="b"/>
              <a:pathLst>
                <a:path w="142875" h="19050">
                  <a:moveTo>
                    <a:pt x="7517" y="19293"/>
                  </a:moveTo>
                  <a:cubicBezTo>
                    <a:pt x="17995" y="19293"/>
                    <a:pt x="140867" y="23103"/>
                    <a:pt x="140867" y="14530"/>
                  </a:cubicBezTo>
                  <a:cubicBezTo>
                    <a:pt x="140867" y="-4520"/>
                    <a:pt x="-1055" y="19293"/>
                    <a:pt x="7517" y="192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1" name="Freeform: Shape 2980">
              <a:extLst>
                <a:ext uri="{FF2B5EF4-FFF2-40B4-BE49-F238E27FC236}">
                  <a16:creationId xmlns:a16="http://schemas.microsoft.com/office/drawing/2014/main" xmlns="" id="{F437C219-D1AC-440B-8540-9C00CB6C85E4}"/>
                </a:ext>
              </a:extLst>
            </p:cNvPr>
            <p:cNvSpPr/>
            <p:nvPr/>
          </p:nvSpPr>
          <p:spPr>
            <a:xfrm>
              <a:off x="7524262" y="5680531"/>
              <a:ext cx="133350" cy="19050"/>
            </a:xfrm>
            <a:custGeom>
              <a:avLst/>
              <a:gdLst>
                <a:gd name="connsiteX0" fmla="*/ 7557 w 133350"/>
                <a:gd name="connsiteY0" fmla="*/ 18877 h 19050"/>
                <a:gd name="connsiteX1" fmla="*/ 126620 w 133350"/>
                <a:gd name="connsiteY1" fmla="*/ 14114 h 19050"/>
                <a:gd name="connsiteX2" fmla="*/ 7557 w 133350"/>
                <a:gd name="connsiteY2" fmla="*/ 18877 h 19050"/>
              </a:gdLst>
              <a:ahLst/>
              <a:cxnLst>
                <a:cxn ang="0">
                  <a:pos x="connsiteX0" y="connsiteY0"/>
                </a:cxn>
                <a:cxn ang="0">
                  <a:pos x="connsiteX1" y="connsiteY1"/>
                </a:cxn>
                <a:cxn ang="0">
                  <a:pos x="connsiteX2" y="connsiteY2"/>
                </a:cxn>
              </a:cxnLst>
              <a:rect l="l" t="t" r="r" b="b"/>
              <a:pathLst>
                <a:path w="133350" h="19050">
                  <a:moveTo>
                    <a:pt x="7557" y="18877"/>
                  </a:moveTo>
                  <a:cubicBezTo>
                    <a:pt x="18987" y="18877"/>
                    <a:pt x="126620" y="22687"/>
                    <a:pt x="126620" y="14114"/>
                  </a:cubicBezTo>
                  <a:cubicBezTo>
                    <a:pt x="126620" y="-3983"/>
                    <a:pt x="-1015" y="18877"/>
                    <a:pt x="7557" y="188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2" name="Freeform: Shape 2981">
              <a:extLst>
                <a:ext uri="{FF2B5EF4-FFF2-40B4-BE49-F238E27FC236}">
                  <a16:creationId xmlns:a16="http://schemas.microsoft.com/office/drawing/2014/main" xmlns="" id="{00489195-E775-47A4-A5EC-8867DEDF4295}"/>
                </a:ext>
              </a:extLst>
            </p:cNvPr>
            <p:cNvSpPr/>
            <p:nvPr/>
          </p:nvSpPr>
          <p:spPr>
            <a:xfrm>
              <a:off x="7524262" y="5893475"/>
              <a:ext cx="133350" cy="19050"/>
            </a:xfrm>
            <a:custGeom>
              <a:avLst/>
              <a:gdLst>
                <a:gd name="connsiteX0" fmla="*/ 7557 w 133350"/>
                <a:gd name="connsiteY0" fmla="*/ 19293 h 19050"/>
                <a:gd name="connsiteX1" fmla="*/ 126620 w 133350"/>
                <a:gd name="connsiteY1" fmla="*/ 14530 h 19050"/>
                <a:gd name="connsiteX2" fmla="*/ 7557 w 133350"/>
                <a:gd name="connsiteY2" fmla="*/ 19293 h 19050"/>
              </a:gdLst>
              <a:ahLst/>
              <a:cxnLst>
                <a:cxn ang="0">
                  <a:pos x="connsiteX0" y="connsiteY0"/>
                </a:cxn>
                <a:cxn ang="0">
                  <a:pos x="connsiteX1" y="connsiteY1"/>
                </a:cxn>
                <a:cxn ang="0">
                  <a:pos x="connsiteX2" y="connsiteY2"/>
                </a:cxn>
              </a:cxnLst>
              <a:rect l="l" t="t" r="r" b="b"/>
              <a:pathLst>
                <a:path w="133350" h="19050">
                  <a:moveTo>
                    <a:pt x="7557" y="19293"/>
                  </a:moveTo>
                  <a:cubicBezTo>
                    <a:pt x="18987" y="19293"/>
                    <a:pt x="126620" y="23103"/>
                    <a:pt x="126620" y="14530"/>
                  </a:cubicBezTo>
                  <a:cubicBezTo>
                    <a:pt x="126620" y="-4520"/>
                    <a:pt x="-1015" y="19293"/>
                    <a:pt x="7557" y="192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3" name="Freeform: Shape 2982">
              <a:extLst>
                <a:ext uri="{FF2B5EF4-FFF2-40B4-BE49-F238E27FC236}">
                  <a16:creationId xmlns:a16="http://schemas.microsoft.com/office/drawing/2014/main" xmlns="" id="{8733EFE4-2E4F-40DE-B842-B80B7ABCEA9C}"/>
                </a:ext>
              </a:extLst>
            </p:cNvPr>
            <p:cNvSpPr/>
            <p:nvPr/>
          </p:nvSpPr>
          <p:spPr>
            <a:xfrm>
              <a:off x="7519028" y="5040754"/>
              <a:ext cx="2295525" cy="657225"/>
            </a:xfrm>
            <a:custGeom>
              <a:avLst/>
              <a:gdLst>
                <a:gd name="connsiteX0" fmla="*/ 19458 w 2295525"/>
                <a:gd name="connsiteY0" fmla="*/ 21431 h 657225"/>
                <a:gd name="connsiteX1" fmla="*/ 430938 w 2295525"/>
                <a:gd name="connsiteY1" fmla="*/ 354806 h 657225"/>
                <a:gd name="connsiteX2" fmla="*/ 925286 w 2295525"/>
                <a:gd name="connsiteY2" fmla="*/ 526256 h 657225"/>
                <a:gd name="connsiteX3" fmla="*/ 1546316 w 2295525"/>
                <a:gd name="connsiteY3" fmla="*/ 217646 h 657225"/>
                <a:gd name="connsiteX4" fmla="*/ 1988276 w 2295525"/>
                <a:gd name="connsiteY4" fmla="*/ 426244 h 657225"/>
                <a:gd name="connsiteX5" fmla="*/ 2199731 w 2295525"/>
                <a:gd name="connsiteY5" fmla="*/ 605314 h 657225"/>
                <a:gd name="connsiteX6" fmla="*/ 2289266 w 2295525"/>
                <a:gd name="connsiteY6" fmla="*/ 648176 h 657225"/>
                <a:gd name="connsiteX7" fmla="*/ 2171156 w 2295525"/>
                <a:gd name="connsiteY7" fmla="*/ 557689 h 657225"/>
                <a:gd name="connsiteX8" fmla="*/ 1709193 w 2295525"/>
                <a:gd name="connsiteY8" fmla="*/ 193834 h 657225"/>
                <a:gd name="connsiteX9" fmla="*/ 995771 w 2295525"/>
                <a:gd name="connsiteY9" fmla="*/ 551974 h 657225"/>
                <a:gd name="connsiteX10" fmla="*/ 569051 w 2295525"/>
                <a:gd name="connsiteY10" fmla="*/ 443389 h 657225"/>
                <a:gd name="connsiteX11" fmla="*/ 276633 w 2295525"/>
                <a:gd name="connsiteY11" fmla="*/ 124301 h 657225"/>
                <a:gd name="connsiteX12" fmla="*/ 135663 w 2295525"/>
                <a:gd name="connsiteY12" fmla="*/ 32861 h 657225"/>
                <a:gd name="connsiteX13" fmla="*/ 57558 w 2295525"/>
                <a:gd name="connsiteY13" fmla="*/ 7144 h 657225"/>
                <a:gd name="connsiteX14" fmla="*/ 19458 w 2295525"/>
                <a:gd name="connsiteY14" fmla="*/ 2143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5525" h="657225">
                  <a:moveTo>
                    <a:pt x="19458" y="21431"/>
                  </a:moveTo>
                  <a:cubicBezTo>
                    <a:pt x="193766" y="62389"/>
                    <a:pt x="310923" y="233839"/>
                    <a:pt x="430938" y="354806"/>
                  </a:cubicBezTo>
                  <a:cubicBezTo>
                    <a:pt x="574766" y="498634"/>
                    <a:pt x="718593" y="583406"/>
                    <a:pt x="925286" y="526256"/>
                  </a:cubicBezTo>
                  <a:cubicBezTo>
                    <a:pt x="1151981" y="463391"/>
                    <a:pt x="1308191" y="239554"/>
                    <a:pt x="1546316" y="217646"/>
                  </a:cubicBezTo>
                  <a:cubicBezTo>
                    <a:pt x="1722528" y="201454"/>
                    <a:pt x="1863498" y="315754"/>
                    <a:pt x="1988276" y="426244"/>
                  </a:cubicBezTo>
                  <a:cubicBezTo>
                    <a:pt x="2056856" y="487204"/>
                    <a:pt x="2124483" y="551974"/>
                    <a:pt x="2199731" y="605314"/>
                  </a:cubicBezTo>
                  <a:cubicBezTo>
                    <a:pt x="2217828" y="617696"/>
                    <a:pt x="2270216" y="665321"/>
                    <a:pt x="2289266" y="648176"/>
                  </a:cubicBezTo>
                  <a:cubicBezTo>
                    <a:pt x="2297838" y="640556"/>
                    <a:pt x="2185443" y="569119"/>
                    <a:pt x="2171156" y="557689"/>
                  </a:cubicBezTo>
                  <a:cubicBezTo>
                    <a:pt x="2019708" y="441484"/>
                    <a:pt x="1896836" y="254794"/>
                    <a:pt x="1709193" y="193834"/>
                  </a:cubicBezTo>
                  <a:cubicBezTo>
                    <a:pt x="1367246" y="83344"/>
                    <a:pt x="1237706" y="412909"/>
                    <a:pt x="995771" y="551974"/>
                  </a:cubicBezTo>
                  <a:cubicBezTo>
                    <a:pt x="841466" y="641509"/>
                    <a:pt x="688113" y="550069"/>
                    <a:pt x="569051" y="443389"/>
                  </a:cubicBezTo>
                  <a:cubicBezTo>
                    <a:pt x="460466" y="346234"/>
                    <a:pt x="381408" y="224314"/>
                    <a:pt x="276633" y="124301"/>
                  </a:cubicBezTo>
                  <a:cubicBezTo>
                    <a:pt x="234723" y="85249"/>
                    <a:pt x="189003" y="53816"/>
                    <a:pt x="135663" y="32861"/>
                  </a:cubicBezTo>
                  <a:cubicBezTo>
                    <a:pt x="112803" y="23336"/>
                    <a:pt x="82323" y="10001"/>
                    <a:pt x="57558" y="7144"/>
                  </a:cubicBezTo>
                  <a:cubicBezTo>
                    <a:pt x="63273" y="8096"/>
                    <a:pt x="-24357" y="10954"/>
                    <a:pt x="19458" y="214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4" name="Freeform: Shape 2983">
              <a:extLst>
                <a:ext uri="{FF2B5EF4-FFF2-40B4-BE49-F238E27FC236}">
                  <a16:creationId xmlns:a16="http://schemas.microsoft.com/office/drawing/2014/main" xmlns="" id="{BAE7EE2B-AF34-4582-9C68-5E36B067247C}"/>
                </a:ext>
              </a:extLst>
            </p:cNvPr>
            <p:cNvSpPr/>
            <p:nvPr/>
          </p:nvSpPr>
          <p:spPr>
            <a:xfrm>
              <a:off x="7585549" y="5146195"/>
              <a:ext cx="2324100" cy="1028700"/>
            </a:xfrm>
            <a:custGeom>
              <a:avLst/>
              <a:gdLst>
                <a:gd name="connsiteX0" fmla="*/ 8182 w 2324100"/>
                <a:gd name="connsiteY0" fmla="*/ 1024700 h 1028700"/>
                <a:gd name="connsiteX1" fmla="*/ 509197 w 2324100"/>
                <a:gd name="connsiteY1" fmla="*/ 98870 h 1028700"/>
                <a:gd name="connsiteX2" fmla="*/ 1117845 w 2324100"/>
                <a:gd name="connsiteY2" fmla="*/ 185548 h 1028700"/>
                <a:gd name="connsiteX3" fmla="*/ 1664580 w 2324100"/>
                <a:gd name="connsiteY3" fmla="*/ 556070 h 1028700"/>
                <a:gd name="connsiteX4" fmla="*/ 1962712 w 2324100"/>
                <a:gd name="connsiteY4" fmla="*/ 291275 h 1028700"/>
                <a:gd name="connsiteX5" fmla="*/ 2124637 w 2324100"/>
                <a:gd name="connsiteY5" fmla="*/ 156020 h 1028700"/>
                <a:gd name="connsiteX6" fmla="*/ 2318947 w 2324100"/>
                <a:gd name="connsiteY6" fmla="*/ 83630 h 1028700"/>
                <a:gd name="connsiteX7" fmla="*/ 1997955 w 2324100"/>
                <a:gd name="connsiteY7" fmla="*/ 213170 h 1028700"/>
                <a:gd name="connsiteX8" fmla="*/ 1738875 w 2324100"/>
                <a:gd name="connsiteY8" fmla="*/ 480823 h 1028700"/>
                <a:gd name="connsiteX9" fmla="*/ 1285485 w 2324100"/>
                <a:gd name="connsiteY9" fmla="*/ 333185 h 1028700"/>
                <a:gd name="connsiteX10" fmla="*/ 854955 w 2324100"/>
                <a:gd name="connsiteY10" fmla="*/ 27433 h 1028700"/>
                <a:gd name="connsiteX11" fmla="*/ 290122 w 2324100"/>
                <a:gd name="connsiteY11" fmla="*/ 327470 h 1028700"/>
                <a:gd name="connsiteX12" fmla="*/ 108195 w 2324100"/>
                <a:gd name="connsiteY12" fmla="*/ 693230 h 1028700"/>
                <a:gd name="connsiteX13" fmla="*/ 45330 w 2324100"/>
                <a:gd name="connsiteY13" fmla="*/ 873253 h 1028700"/>
                <a:gd name="connsiteX14" fmla="*/ 15802 w 2324100"/>
                <a:gd name="connsiteY14" fmla="*/ 965645 h 1028700"/>
                <a:gd name="connsiteX15" fmla="*/ 8182 w 2324100"/>
                <a:gd name="connsiteY15" fmla="*/ 1024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00" h="1028700">
                  <a:moveTo>
                    <a:pt x="8182" y="1024700"/>
                  </a:moveTo>
                  <a:cubicBezTo>
                    <a:pt x="109147" y="700850"/>
                    <a:pt x="241545" y="326518"/>
                    <a:pt x="509197" y="98870"/>
                  </a:cubicBezTo>
                  <a:cubicBezTo>
                    <a:pt x="715890" y="-77342"/>
                    <a:pt x="938775" y="27433"/>
                    <a:pt x="1117845" y="185548"/>
                  </a:cubicBezTo>
                  <a:cubicBezTo>
                    <a:pt x="1253100" y="305563"/>
                    <a:pt x="1450267" y="621793"/>
                    <a:pt x="1664580" y="556070"/>
                  </a:cubicBezTo>
                  <a:cubicBezTo>
                    <a:pt x="1783642" y="518923"/>
                    <a:pt x="1879845" y="377000"/>
                    <a:pt x="1962712" y="291275"/>
                  </a:cubicBezTo>
                  <a:cubicBezTo>
                    <a:pt x="2012242" y="240793"/>
                    <a:pt x="2063677" y="192215"/>
                    <a:pt x="2124637" y="156020"/>
                  </a:cubicBezTo>
                  <a:cubicBezTo>
                    <a:pt x="2142735" y="145543"/>
                    <a:pt x="2316090" y="73153"/>
                    <a:pt x="2318947" y="83630"/>
                  </a:cubicBezTo>
                  <a:cubicBezTo>
                    <a:pt x="2303707" y="28385"/>
                    <a:pt x="2023672" y="190310"/>
                    <a:pt x="1997955" y="213170"/>
                  </a:cubicBezTo>
                  <a:cubicBezTo>
                    <a:pt x="1904610" y="295085"/>
                    <a:pt x="1848412" y="417005"/>
                    <a:pt x="1738875" y="480823"/>
                  </a:cubicBezTo>
                  <a:cubicBezTo>
                    <a:pt x="1567425" y="580835"/>
                    <a:pt x="1406452" y="448438"/>
                    <a:pt x="1285485" y="333185"/>
                  </a:cubicBezTo>
                  <a:cubicBezTo>
                    <a:pt x="1162612" y="216028"/>
                    <a:pt x="1036882" y="44578"/>
                    <a:pt x="854955" y="27433"/>
                  </a:cubicBezTo>
                  <a:cubicBezTo>
                    <a:pt x="615877" y="3620"/>
                    <a:pt x="420615" y="137923"/>
                    <a:pt x="290122" y="327470"/>
                  </a:cubicBezTo>
                  <a:cubicBezTo>
                    <a:pt x="212970" y="439865"/>
                    <a:pt x="156772" y="565595"/>
                    <a:pt x="108195" y="693230"/>
                  </a:cubicBezTo>
                  <a:cubicBezTo>
                    <a:pt x="85335" y="752285"/>
                    <a:pt x="65332" y="813245"/>
                    <a:pt x="45330" y="873253"/>
                  </a:cubicBezTo>
                  <a:cubicBezTo>
                    <a:pt x="34852" y="903733"/>
                    <a:pt x="25327" y="935165"/>
                    <a:pt x="15802" y="965645"/>
                  </a:cubicBezTo>
                  <a:cubicBezTo>
                    <a:pt x="11992" y="978028"/>
                    <a:pt x="4372" y="1038988"/>
                    <a:pt x="8182" y="10247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5" name="Freeform: Shape 2984">
              <a:extLst>
                <a:ext uri="{FF2B5EF4-FFF2-40B4-BE49-F238E27FC236}">
                  <a16:creationId xmlns:a16="http://schemas.microsoft.com/office/drawing/2014/main" xmlns="" id="{16F5BE7B-57B7-4867-BCA9-097E97342486}"/>
                </a:ext>
              </a:extLst>
            </p:cNvPr>
            <p:cNvSpPr/>
            <p:nvPr/>
          </p:nvSpPr>
          <p:spPr>
            <a:xfrm>
              <a:off x="7829348" y="5432432"/>
              <a:ext cx="28575" cy="66675"/>
            </a:xfrm>
            <a:custGeom>
              <a:avLst/>
              <a:gdLst>
                <a:gd name="connsiteX0" fmla="*/ 8224 w 28575"/>
                <a:gd name="connsiteY0" fmla="*/ 9801 h 66675"/>
                <a:gd name="connsiteX1" fmla="*/ 13939 w 28575"/>
                <a:gd name="connsiteY1" fmla="*/ 64093 h 66675"/>
                <a:gd name="connsiteX2" fmla="*/ 8224 w 28575"/>
                <a:gd name="connsiteY2" fmla="*/ 9801 h 66675"/>
              </a:gdLst>
              <a:ahLst/>
              <a:cxnLst>
                <a:cxn ang="0">
                  <a:pos x="connsiteX0" y="connsiteY0"/>
                </a:cxn>
                <a:cxn ang="0">
                  <a:pos x="connsiteX1" y="connsiteY1"/>
                </a:cxn>
                <a:cxn ang="0">
                  <a:pos x="connsiteX2" y="connsiteY2"/>
                </a:cxn>
              </a:cxnLst>
              <a:rect l="l" t="t" r="r" b="b"/>
              <a:pathLst>
                <a:path w="28575" h="66675">
                  <a:moveTo>
                    <a:pt x="8224" y="9801"/>
                  </a:moveTo>
                  <a:cubicBezTo>
                    <a:pt x="8224" y="11706"/>
                    <a:pt x="3461" y="64093"/>
                    <a:pt x="13939" y="64093"/>
                  </a:cubicBezTo>
                  <a:cubicBezTo>
                    <a:pt x="40609" y="64093"/>
                    <a:pt x="8224" y="-7344"/>
                    <a:pt x="8224" y="98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6" name="Freeform: Shape 2985">
              <a:extLst>
                <a:ext uri="{FF2B5EF4-FFF2-40B4-BE49-F238E27FC236}">
                  <a16:creationId xmlns:a16="http://schemas.microsoft.com/office/drawing/2014/main" xmlns="" id="{0F94D2AF-8BDF-4B98-A9EF-8E04678881D7}"/>
                </a:ext>
              </a:extLst>
            </p:cNvPr>
            <p:cNvSpPr/>
            <p:nvPr/>
          </p:nvSpPr>
          <p:spPr>
            <a:xfrm>
              <a:off x="8163041" y="5434305"/>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7" name="Freeform: Shape 2986">
              <a:extLst>
                <a:ext uri="{FF2B5EF4-FFF2-40B4-BE49-F238E27FC236}">
                  <a16:creationId xmlns:a16="http://schemas.microsoft.com/office/drawing/2014/main" xmlns="" id="{F70CC936-6A2C-4763-9981-48C4C2969948}"/>
                </a:ext>
              </a:extLst>
            </p:cNvPr>
            <p:cNvSpPr/>
            <p:nvPr/>
          </p:nvSpPr>
          <p:spPr>
            <a:xfrm>
              <a:off x="8468105"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8" name="Freeform: Shape 2987">
              <a:extLst>
                <a:ext uri="{FF2B5EF4-FFF2-40B4-BE49-F238E27FC236}">
                  <a16:creationId xmlns:a16="http://schemas.microsoft.com/office/drawing/2014/main" xmlns="" id="{5197B348-1804-4BE3-A927-9DBE049D5806}"/>
                </a:ext>
              </a:extLst>
            </p:cNvPr>
            <p:cNvSpPr/>
            <p:nvPr/>
          </p:nvSpPr>
          <p:spPr>
            <a:xfrm>
              <a:off x="8819043" y="5437002"/>
              <a:ext cx="28575" cy="47625"/>
            </a:xfrm>
            <a:custGeom>
              <a:avLst/>
              <a:gdLst>
                <a:gd name="connsiteX0" fmla="*/ 11033 w 28575"/>
                <a:gd name="connsiteY0" fmla="*/ 10946 h 47625"/>
                <a:gd name="connsiteX1" fmla="*/ 16748 w 28575"/>
                <a:gd name="connsiteY1" fmla="*/ 45236 h 47625"/>
                <a:gd name="connsiteX2" fmla="*/ 11033 w 28575"/>
                <a:gd name="connsiteY2" fmla="*/ 10946 h 47625"/>
              </a:gdLst>
              <a:ahLst/>
              <a:cxnLst>
                <a:cxn ang="0">
                  <a:pos x="connsiteX0" y="connsiteY0"/>
                </a:cxn>
                <a:cxn ang="0">
                  <a:pos x="connsiteX1" y="connsiteY1"/>
                </a:cxn>
                <a:cxn ang="0">
                  <a:pos x="connsiteX2" y="connsiteY2"/>
                </a:cxn>
              </a:cxnLst>
              <a:rect l="l" t="t" r="r" b="b"/>
              <a:pathLst>
                <a:path w="28575" h="47625">
                  <a:moveTo>
                    <a:pt x="11033" y="10946"/>
                  </a:moveTo>
                  <a:cubicBezTo>
                    <a:pt x="4366" y="26186"/>
                    <a:pt x="6271" y="37616"/>
                    <a:pt x="16748" y="45236"/>
                  </a:cubicBezTo>
                  <a:cubicBezTo>
                    <a:pt x="44371" y="45236"/>
                    <a:pt x="11033" y="-7152"/>
                    <a:pt x="11033" y="109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89" name="Freeform: Shape 2988">
              <a:extLst>
                <a:ext uri="{FF2B5EF4-FFF2-40B4-BE49-F238E27FC236}">
                  <a16:creationId xmlns:a16="http://schemas.microsoft.com/office/drawing/2014/main" xmlns="" id="{20B76EDF-9D79-49DD-8234-E16D6CB9551A}"/>
                </a:ext>
              </a:extLst>
            </p:cNvPr>
            <p:cNvSpPr/>
            <p:nvPr/>
          </p:nvSpPr>
          <p:spPr>
            <a:xfrm>
              <a:off x="9112947" y="5440168"/>
              <a:ext cx="28575" cy="57150"/>
            </a:xfrm>
            <a:custGeom>
              <a:avLst/>
              <a:gdLst>
                <a:gd name="connsiteX0" fmla="*/ 12404 w 28575"/>
                <a:gd name="connsiteY0" fmla="*/ 10637 h 57150"/>
                <a:gd name="connsiteX1" fmla="*/ 18119 w 28575"/>
                <a:gd name="connsiteY1" fmla="*/ 50642 h 57150"/>
                <a:gd name="connsiteX2" fmla="*/ 12404 w 28575"/>
                <a:gd name="connsiteY2" fmla="*/ 10637 h 57150"/>
              </a:gdLst>
              <a:ahLst/>
              <a:cxnLst>
                <a:cxn ang="0">
                  <a:pos x="connsiteX0" y="connsiteY0"/>
                </a:cxn>
                <a:cxn ang="0">
                  <a:pos x="connsiteX1" y="connsiteY1"/>
                </a:cxn>
                <a:cxn ang="0">
                  <a:pos x="connsiteX2" y="connsiteY2"/>
                </a:cxn>
              </a:cxnLst>
              <a:rect l="l" t="t" r="r" b="b"/>
              <a:pathLst>
                <a:path w="28575" h="57150">
                  <a:moveTo>
                    <a:pt x="12404" y="10637"/>
                  </a:moveTo>
                  <a:cubicBezTo>
                    <a:pt x="3832" y="27782"/>
                    <a:pt x="5737" y="41117"/>
                    <a:pt x="18119" y="50642"/>
                  </a:cubicBezTo>
                  <a:cubicBezTo>
                    <a:pt x="47647" y="50642"/>
                    <a:pt x="12404" y="-7460"/>
                    <a:pt x="12404" y="106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0" name="Freeform: Shape 2989">
              <a:extLst>
                <a:ext uri="{FF2B5EF4-FFF2-40B4-BE49-F238E27FC236}">
                  <a16:creationId xmlns:a16="http://schemas.microsoft.com/office/drawing/2014/main" xmlns="" id="{12D6FBF6-A554-4B7C-8E9C-F257702FB353}"/>
                </a:ext>
              </a:extLst>
            </p:cNvPr>
            <p:cNvSpPr/>
            <p:nvPr/>
          </p:nvSpPr>
          <p:spPr>
            <a:xfrm>
              <a:off x="9419388" y="5428590"/>
              <a:ext cx="28575" cy="47625"/>
            </a:xfrm>
            <a:custGeom>
              <a:avLst/>
              <a:gdLst>
                <a:gd name="connsiteX0" fmla="*/ 11716 w 28575"/>
                <a:gd name="connsiteY0" fmla="*/ 10785 h 47625"/>
                <a:gd name="connsiteX1" fmla="*/ 17431 w 28575"/>
                <a:gd name="connsiteY1" fmla="*/ 47933 h 47625"/>
                <a:gd name="connsiteX2" fmla="*/ 11716 w 28575"/>
                <a:gd name="connsiteY2" fmla="*/ 10785 h 47625"/>
              </a:gdLst>
              <a:ahLst/>
              <a:cxnLst>
                <a:cxn ang="0">
                  <a:pos x="connsiteX0" y="connsiteY0"/>
                </a:cxn>
                <a:cxn ang="0">
                  <a:pos x="connsiteX1" y="connsiteY1"/>
                </a:cxn>
                <a:cxn ang="0">
                  <a:pos x="connsiteX2" y="connsiteY2"/>
                </a:cxn>
              </a:cxnLst>
              <a:rect l="l" t="t" r="r" b="b"/>
              <a:pathLst>
                <a:path w="28575" h="47625">
                  <a:moveTo>
                    <a:pt x="11716" y="10785"/>
                  </a:moveTo>
                  <a:cubicBezTo>
                    <a:pt x="4096" y="26978"/>
                    <a:pt x="6001" y="39360"/>
                    <a:pt x="17431" y="47933"/>
                  </a:cubicBezTo>
                  <a:cubicBezTo>
                    <a:pt x="46006" y="47933"/>
                    <a:pt x="11716" y="-7312"/>
                    <a:pt x="11716" y="10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1" name="Freeform: Shape 2990">
              <a:extLst>
                <a:ext uri="{FF2B5EF4-FFF2-40B4-BE49-F238E27FC236}">
                  <a16:creationId xmlns:a16="http://schemas.microsoft.com/office/drawing/2014/main" xmlns="" id="{3AFE397A-4992-4A90-9877-8C3A7B467715}"/>
                </a:ext>
              </a:extLst>
            </p:cNvPr>
            <p:cNvSpPr/>
            <p:nvPr/>
          </p:nvSpPr>
          <p:spPr>
            <a:xfrm>
              <a:off x="9769590" y="5432236"/>
              <a:ext cx="28575" cy="57150"/>
            </a:xfrm>
            <a:custGeom>
              <a:avLst/>
              <a:gdLst>
                <a:gd name="connsiteX0" fmla="*/ 8224 w 28575"/>
                <a:gd name="connsiteY0" fmla="*/ 9997 h 57150"/>
                <a:gd name="connsiteX1" fmla="*/ 13938 w 28575"/>
                <a:gd name="connsiteY1" fmla="*/ 58575 h 57150"/>
                <a:gd name="connsiteX2" fmla="*/ 8224 w 28575"/>
                <a:gd name="connsiteY2" fmla="*/ 9997 h 57150"/>
              </a:gdLst>
              <a:ahLst/>
              <a:cxnLst>
                <a:cxn ang="0">
                  <a:pos x="connsiteX0" y="connsiteY0"/>
                </a:cxn>
                <a:cxn ang="0">
                  <a:pos x="connsiteX1" y="connsiteY1"/>
                </a:cxn>
                <a:cxn ang="0">
                  <a:pos x="connsiteX2" y="connsiteY2"/>
                </a:cxn>
              </a:cxnLst>
              <a:rect l="l" t="t" r="r" b="b"/>
              <a:pathLst>
                <a:path w="28575" h="57150">
                  <a:moveTo>
                    <a:pt x="8224" y="9997"/>
                  </a:moveTo>
                  <a:cubicBezTo>
                    <a:pt x="8224" y="12855"/>
                    <a:pt x="3461" y="58575"/>
                    <a:pt x="13938" y="58575"/>
                  </a:cubicBezTo>
                  <a:cubicBezTo>
                    <a:pt x="38704" y="58575"/>
                    <a:pt x="8224" y="-7148"/>
                    <a:pt x="8224" y="99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2" name="Freeform: Shape 2991">
              <a:extLst>
                <a:ext uri="{FF2B5EF4-FFF2-40B4-BE49-F238E27FC236}">
                  <a16:creationId xmlns:a16="http://schemas.microsoft.com/office/drawing/2014/main" xmlns="" id="{ECCDC42F-14FE-4CD3-8D49-5ED50817232B}"/>
                </a:ext>
              </a:extLst>
            </p:cNvPr>
            <p:cNvSpPr/>
            <p:nvPr/>
          </p:nvSpPr>
          <p:spPr>
            <a:xfrm>
              <a:off x="7534309" y="4836598"/>
              <a:ext cx="95250" cy="38100"/>
            </a:xfrm>
            <a:custGeom>
              <a:avLst/>
              <a:gdLst>
                <a:gd name="connsiteX0" fmla="*/ 13703 w 95250"/>
                <a:gd name="connsiteY0" fmla="*/ 36040 h 38100"/>
                <a:gd name="connsiteX1" fmla="*/ 85140 w 95250"/>
                <a:gd name="connsiteY1" fmla="*/ 13180 h 38100"/>
                <a:gd name="connsiteX2" fmla="*/ 13703 w 95250"/>
                <a:gd name="connsiteY2" fmla="*/ 36040 h 38100"/>
              </a:gdLst>
              <a:ahLst/>
              <a:cxnLst>
                <a:cxn ang="0">
                  <a:pos x="connsiteX0" y="connsiteY0"/>
                </a:cxn>
                <a:cxn ang="0">
                  <a:pos x="connsiteX1" y="connsiteY1"/>
                </a:cxn>
                <a:cxn ang="0">
                  <a:pos x="connsiteX2" y="connsiteY2"/>
                </a:cxn>
              </a:cxnLst>
              <a:rect l="l" t="t" r="r" b="b"/>
              <a:pathLst>
                <a:path w="95250" h="38100">
                  <a:moveTo>
                    <a:pt x="13703" y="36040"/>
                  </a:moveTo>
                  <a:cubicBezTo>
                    <a:pt x="25133" y="36040"/>
                    <a:pt x="125145" y="45565"/>
                    <a:pt x="85140" y="13180"/>
                  </a:cubicBezTo>
                  <a:cubicBezTo>
                    <a:pt x="57518" y="-8727"/>
                    <a:pt x="-14872" y="36040"/>
                    <a:pt x="13703" y="360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3" name="Freeform: Shape 2992">
              <a:extLst>
                <a:ext uri="{FF2B5EF4-FFF2-40B4-BE49-F238E27FC236}">
                  <a16:creationId xmlns:a16="http://schemas.microsoft.com/office/drawing/2014/main" xmlns="" id="{610D7850-31D4-4536-95BC-7BF2EDB7B8DB}"/>
                </a:ext>
              </a:extLst>
            </p:cNvPr>
            <p:cNvSpPr/>
            <p:nvPr/>
          </p:nvSpPr>
          <p:spPr>
            <a:xfrm>
              <a:off x="7345574" y="4816461"/>
              <a:ext cx="28575" cy="57150"/>
            </a:xfrm>
            <a:custGeom>
              <a:avLst/>
              <a:gdLst>
                <a:gd name="connsiteX0" fmla="*/ 8128 w 28575"/>
                <a:gd name="connsiteY0" fmla="*/ 8552 h 57150"/>
                <a:gd name="connsiteX1" fmla="*/ 14795 w 28575"/>
                <a:gd name="connsiteY1" fmla="*/ 59034 h 57150"/>
                <a:gd name="connsiteX2" fmla="*/ 8128 w 28575"/>
                <a:gd name="connsiteY2" fmla="*/ 8552 h 57150"/>
              </a:gdLst>
              <a:ahLst/>
              <a:cxnLst>
                <a:cxn ang="0">
                  <a:pos x="connsiteX0" y="connsiteY0"/>
                </a:cxn>
                <a:cxn ang="0">
                  <a:pos x="connsiteX1" y="connsiteY1"/>
                </a:cxn>
                <a:cxn ang="0">
                  <a:pos x="connsiteX2" y="connsiteY2"/>
                </a:cxn>
              </a:cxnLst>
              <a:rect l="l" t="t" r="r" b="b"/>
              <a:pathLst>
                <a:path w="28575" h="57150">
                  <a:moveTo>
                    <a:pt x="8128" y="8552"/>
                  </a:moveTo>
                  <a:cubicBezTo>
                    <a:pt x="8128" y="10457"/>
                    <a:pt x="3365" y="59034"/>
                    <a:pt x="14795" y="59034"/>
                  </a:cubicBezTo>
                  <a:cubicBezTo>
                    <a:pt x="32893" y="59034"/>
                    <a:pt x="10985" y="-2878"/>
                    <a:pt x="8128" y="85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4" name="Freeform: Shape 2993">
              <a:extLst>
                <a:ext uri="{FF2B5EF4-FFF2-40B4-BE49-F238E27FC236}">
                  <a16:creationId xmlns:a16="http://schemas.microsoft.com/office/drawing/2014/main" xmlns="" id="{31F311BB-4AA7-4EEF-A110-662E70499E47}"/>
                </a:ext>
              </a:extLst>
            </p:cNvPr>
            <p:cNvSpPr/>
            <p:nvPr/>
          </p:nvSpPr>
          <p:spPr>
            <a:xfrm>
              <a:off x="7373689" y="4861684"/>
              <a:ext cx="19050" cy="9525"/>
            </a:xfrm>
            <a:custGeom>
              <a:avLst/>
              <a:gdLst>
                <a:gd name="connsiteX0" fmla="*/ 11445 w 19050"/>
                <a:gd name="connsiteY0" fmla="*/ 7144 h 9525"/>
                <a:gd name="connsiteX1" fmla="*/ 11445 w 19050"/>
                <a:gd name="connsiteY1" fmla="*/ 7144 h 9525"/>
              </a:gdLst>
              <a:ahLst/>
              <a:cxnLst>
                <a:cxn ang="0">
                  <a:pos x="connsiteX0" y="connsiteY0"/>
                </a:cxn>
                <a:cxn ang="0">
                  <a:pos x="connsiteX1" y="connsiteY1"/>
                </a:cxn>
              </a:cxnLst>
              <a:rect l="l" t="t" r="r" b="b"/>
              <a:pathLst>
                <a:path w="19050" h="9525">
                  <a:moveTo>
                    <a:pt x="11445" y="7144"/>
                  </a:moveTo>
                  <a:cubicBezTo>
                    <a:pt x="27637" y="7144"/>
                    <a:pt x="-3795" y="7144"/>
                    <a:pt x="114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5" name="Freeform: Shape 2994">
              <a:extLst>
                <a:ext uri="{FF2B5EF4-FFF2-40B4-BE49-F238E27FC236}">
                  <a16:creationId xmlns:a16="http://schemas.microsoft.com/office/drawing/2014/main" xmlns="" id="{3673FB14-C788-454F-B5CD-4AF445745A95}"/>
                </a:ext>
              </a:extLst>
            </p:cNvPr>
            <p:cNvSpPr/>
            <p:nvPr/>
          </p:nvSpPr>
          <p:spPr>
            <a:xfrm>
              <a:off x="7397040" y="4813888"/>
              <a:ext cx="57150" cy="66675"/>
            </a:xfrm>
            <a:custGeom>
              <a:avLst/>
              <a:gdLst>
                <a:gd name="connsiteX0" fmla="*/ 48101 w 57150"/>
                <a:gd name="connsiteY0" fmla="*/ 8267 h 66675"/>
                <a:gd name="connsiteX1" fmla="*/ 23336 w 57150"/>
                <a:gd name="connsiteY1" fmla="*/ 35890 h 66675"/>
                <a:gd name="connsiteX2" fmla="*/ 7144 w 57150"/>
                <a:gd name="connsiteY2" fmla="*/ 51130 h 66675"/>
                <a:gd name="connsiteX3" fmla="*/ 26194 w 57150"/>
                <a:gd name="connsiteY3" fmla="*/ 14935 h 66675"/>
                <a:gd name="connsiteX4" fmla="*/ 48101 w 57150"/>
                <a:gd name="connsiteY4" fmla="*/ 826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48101" y="8267"/>
                  </a:moveTo>
                  <a:cubicBezTo>
                    <a:pt x="6191" y="2552"/>
                    <a:pt x="14764" y="19697"/>
                    <a:pt x="23336" y="35890"/>
                  </a:cubicBezTo>
                  <a:cubicBezTo>
                    <a:pt x="29051" y="47320"/>
                    <a:pt x="7144" y="43510"/>
                    <a:pt x="7144" y="51130"/>
                  </a:cubicBezTo>
                  <a:cubicBezTo>
                    <a:pt x="7144" y="90182"/>
                    <a:pt x="85249" y="5410"/>
                    <a:pt x="26194" y="14935"/>
                  </a:cubicBezTo>
                  <a:cubicBezTo>
                    <a:pt x="-8096" y="20650"/>
                    <a:pt x="76676" y="12077"/>
                    <a:pt x="48101" y="82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6" name="Freeform: Shape 2995">
              <a:extLst>
                <a:ext uri="{FF2B5EF4-FFF2-40B4-BE49-F238E27FC236}">
                  <a16:creationId xmlns:a16="http://schemas.microsoft.com/office/drawing/2014/main" xmlns="" id="{4F558381-A905-40F4-8A36-63E240043D1A}"/>
                </a:ext>
              </a:extLst>
            </p:cNvPr>
            <p:cNvSpPr/>
            <p:nvPr/>
          </p:nvSpPr>
          <p:spPr>
            <a:xfrm>
              <a:off x="7441373" y="5025635"/>
              <a:ext cx="28575" cy="57150"/>
            </a:xfrm>
            <a:custGeom>
              <a:avLst/>
              <a:gdLst>
                <a:gd name="connsiteX0" fmla="*/ 12341 w 28575"/>
                <a:gd name="connsiteY0" fmla="*/ 9880 h 57150"/>
                <a:gd name="connsiteX1" fmla="*/ 19008 w 28575"/>
                <a:gd name="connsiteY1" fmla="*/ 54648 h 57150"/>
                <a:gd name="connsiteX2" fmla="*/ 12341 w 28575"/>
                <a:gd name="connsiteY2" fmla="*/ 9880 h 57150"/>
              </a:gdLst>
              <a:ahLst/>
              <a:cxnLst>
                <a:cxn ang="0">
                  <a:pos x="connsiteX0" y="connsiteY0"/>
                </a:cxn>
                <a:cxn ang="0">
                  <a:pos x="connsiteX1" y="connsiteY1"/>
                </a:cxn>
                <a:cxn ang="0">
                  <a:pos x="connsiteX2" y="connsiteY2"/>
                </a:cxn>
              </a:cxnLst>
              <a:rect l="l" t="t" r="r" b="b"/>
              <a:pathLst>
                <a:path w="28575" h="57150">
                  <a:moveTo>
                    <a:pt x="12341" y="9880"/>
                  </a:moveTo>
                  <a:cubicBezTo>
                    <a:pt x="3768" y="29883"/>
                    <a:pt x="5673" y="45123"/>
                    <a:pt x="19008" y="54648"/>
                  </a:cubicBezTo>
                  <a:cubicBezTo>
                    <a:pt x="47583" y="54648"/>
                    <a:pt x="12341" y="-6312"/>
                    <a:pt x="12341" y="988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7" name="Freeform: Shape 2996">
              <a:extLst>
                <a:ext uri="{FF2B5EF4-FFF2-40B4-BE49-F238E27FC236}">
                  <a16:creationId xmlns:a16="http://schemas.microsoft.com/office/drawing/2014/main" xmlns="" id="{E65B231C-10D9-49DE-B25D-DE9D5F8D5067}"/>
                </a:ext>
              </a:extLst>
            </p:cNvPr>
            <p:cNvSpPr/>
            <p:nvPr/>
          </p:nvSpPr>
          <p:spPr>
            <a:xfrm>
              <a:off x="7303869" y="5228030"/>
              <a:ext cx="66675" cy="57150"/>
            </a:xfrm>
            <a:custGeom>
              <a:avLst/>
              <a:gdLst>
                <a:gd name="connsiteX0" fmla="*/ 23162 w 66675"/>
                <a:gd name="connsiteY0" fmla="*/ 7511 h 57150"/>
                <a:gd name="connsiteX1" fmla="*/ 45070 w 66675"/>
                <a:gd name="connsiteY1" fmla="*/ 49421 h 57150"/>
                <a:gd name="connsiteX2" fmla="*/ 32687 w 66675"/>
                <a:gd name="connsiteY2" fmla="*/ 9416 h 57150"/>
                <a:gd name="connsiteX3" fmla="*/ 51737 w 66675"/>
                <a:gd name="connsiteY3" fmla="*/ 24656 h 57150"/>
                <a:gd name="connsiteX4" fmla="*/ 23162 w 66675"/>
                <a:gd name="connsiteY4" fmla="*/ 751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7150">
                  <a:moveTo>
                    <a:pt x="23162" y="7511"/>
                  </a:moveTo>
                  <a:cubicBezTo>
                    <a:pt x="-7318" y="21798"/>
                    <a:pt x="8875" y="74186"/>
                    <a:pt x="45070" y="49421"/>
                  </a:cubicBezTo>
                  <a:cubicBezTo>
                    <a:pt x="91742" y="17036"/>
                    <a:pt x="29830" y="843"/>
                    <a:pt x="32687" y="9416"/>
                  </a:cubicBezTo>
                  <a:cubicBezTo>
                    <a:pt x="40307" y="13226"/>
                    <a:pt x="46975" y="17988"/>
                    <a:pt x="51737" y="24656"/>
                  </a:cubicBezTo>
                  <a:cubicBezTo>
                    <a:pt x="54595" y="28466"/>
                    <a:pt x="22210" y="8463"/>
                    <a:pt x="23162" y="75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8" name="Freeform: Shape 2997">
              <a:extLst>
                <a:ext uri="{FF2B5EF4-FFF2-40B4-BE49-F238E27FC236}">
                  <a16:creationId xmlns:a16="http://schemas.microsoft.com/office/drawing/2014/main" xmlns="" id="{A7957D93-CD0A-4F91-B1E6-BD12FBED4EB3}"/>
                </a:ext>
              </a:extLst>
            </p:cNvPr>
            <p:cNvSpPr/>
            <p:nvPr/>
          </p:nvSpPr>
          <p:spPr>
            <a:xfrm>
              <a:off x="7386548" y="5265544"/>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2999" name="Freeform: Shape 2998">
              <a:extLst>
                <a:ext uri="{FF2B5EF4-FFF2-40B4-BE49-F238E27FC236}">
                  <a16:creationId xmlns:a16="http://schemas.microsoft.com/office/drawing/2014/main" xmlns="" id="{4A2C4D56-2669-4D54-81D7-7116680E1B23}"/>
                </a:ext>
              </a:extLst>
            </p:cNvPr>
            <p:cNvSpPr/>
            <p:nvPr/>
          </p:nvSpPr>
          <p:spPr>
            <a:xfrm>
              <a:off x="7410631" y="5215470"/>
              <a:ext cx="47625" cy="66675"/>
            </a:xfrm>
            <a:custGeom>
              <a:avLst/>
              <a:gdLst>
                <a:gd name="connsiteX0" fmla="*/ 40226 w 47625"/>
                <a:gd name="connsiteY0" fmla="*/ 12451 h 66675"/>
                <a:gd name="connsiteX1" fmla="*/ 7841 w 47625"/>
                <a:gd name="connsiteY1" fmla="*/ 52456 h 66675"/>
                <a:gd name="connsiteX2" fmla="*/ 23081 w 47625"/>
                <a:gd name="connsiteY2" fmla="*/ 30548 h 66675"/>
                <a:gd name="connsiteX3" fmla="*/ 40226 w 47625"/>
                <a:gd name="connsiteY3" fmla="*/ 12451 h 66675"/>
              </a:gdLst>
              <a:ahLst/>
              <a:cxnLst>
                <a:cxn ang="0">
                  <a:pos x="connsiteX0" y="connsiteY0"/>
                </a:cxn>
                <a:cxn ang="0">
                  <a:pos x="connsiteX1" y="connsiteY1"/>
                </a:cxn>
                <a:cxn ang="0">
                  <a:pos x="connsiteX2" y="connsiteY2"/>
                </a:cxn>
                <a:cxn ang="0">
                  <a:pos x="connsiteX3" y="connsiteY3"/>
                </a:cxn>
              </a:cxnLst>
              <a:rect l="l" t="t" r="r" b="b"/>
              <a:pathLst>
                <a:path w="47625" h="66675">
                  <a:moveTo>
                    <a:pt x="40226" y="12451"/>
                  </a:moveTo>
                  <a:cubicBezTo>
                    <a:pt x="9746" y="-9457"/>
                    <a:pt x="10698" y="42931"/>
                    <a:pt x="7841" y="52456"/>
                  </a:cubicBezTo>
                  <a:cubicBezTo>
                    <a:pt x="-1684" y="86746"/>
                    <a:pt x="90708" y="23881"/>
                    <a:pt x="23081" y="30548"/>
                  </a:cubicBezTo>
                  <a:cubicBezTo>
                    <a:pt x="31653" y="30548"/>
                    <a:pt x="47846" y="18166"/>
                    <a:pt x="40226" y="124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0" name="Freeform: Shape 2999">
              <a:extLst>
                <a:ext uri="{FF2B5EF4-FFF2-40B4-BE49-F238E27FC236}">
                  <a16:creationId xmlns:a16="http://schemas.microsoft.com/office/drawing/2014/main" xmlns="" id="{B05412E5-A9AD-491A-9213-9D6D42C39C96}"/>
                </a:ext>
              </a:extLst>
            </p:cNvPr>
            <p:cNvSpPr/>
            <p:nvPr/>
          </p:nvSpPr>
          <p:spPr>
            <a:xfrm>
              <a:off x="7420669" y="5425564"/>
              <a:ext cx="57150" cy="57150"/>
            </a:xfrm>
            <a:custGeom>
              <a:avLst/>
              <a:gdLst>
                <a:gd name="connsiteX0" fmla="*/ 22568 w 57150"/>
                <a:gd name="connsiteY0" fmla="*/ 10001 h 57150"/>
                <a:gd name="connsiteX1" fmla="*/ 27330 w 57150"/>
                <a:gd name="connsiteY1" fmla="*/ 50006 h 57150"/>
                <a:gd name="connsiteX2" fmla="*/ 38760 w 57150"/>
                <a:gd name="connsiteY2" fmla="*/ 7144 h 57150"/>
                <a:gd name="connsiteX3" fmla="*/ 22568 w 57150"/>
                <a:gd name="connsiteY3" fmla="*/ 10001 h 57150"/>
              </a:gdLst>
              <a:ahLst/>
              <a:cxnLst>
                <a:cxn ang="0">
                  <a:pos x="connsiteX0" y="connsiteY0"/>
                </a:cxn>
                <a:cxn ang="0">
                  <a:pos x="connsiteX1" y="connsiteY1"/>
                </a:cxn>
                <a:cxn ang="0">
                  <a:pos x="connsiteX2" y="connsiteY2"/>
                </a:cxn>
                <a:cxn ang="0">
                  <a:pos x="connsiteX3" y="connsiteY3"/>
                </a:cxn>
              </a:cxnLst>
              <a:rect l="l" t="t" r="r" b="b"/>
              <a:pathLst>
                <a:path w="57150" h="57150">
                  <a:moveTo>
                    <a:pt x="22568" y="10001"/>
                  </a:moveTo>
                  <a:cubicBezTo>
                    <a:pt x="-2197" y="13811"/>
                    <a:pt x="5423" y="51911"/>
                    <a:pt x="27330" y="50006"/>
                  </a:cubicBezTo>
                  <a:cubicBezTo>
                    <a:pt x="47333" y="48101"/>
                    <a:pt x="63525" y="18574"/>
                    <a:pt x="38760" y="7144"/>
                  </a:cubicBezTo>
                  <a:cubicBezTo>
                    <a:pt x="46380" y="10954"/>
                    <a:pt x="14948" y="10954"/>
                    <a:pt x="2256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1" name="Freeform: Shape 3000">
              <a:extLst>
                <a:ext uri="{FF2B5EF4-FFF2-40B4-BE49-F238E27FC236}">
                  <a16:creationId xmlns:a16="http://schemas.microsoft.com/office/drawing/2014/main" xmlns="" id="{386DE54A-C741-4FF6-9D0E-6FCE6EC48457}"/>
                </a:ext>
              </a:extLst>
            </p:cNvPr>
            <p:cNvSpPr/>
            <p:nvPr/>
          </p:nvSpPr>
          <p:spPr>
            <a:xfrm>
              <a:off x="7253917" y="5675154"/>
              <a:ext cx="47625" cy="28575"/>
            </a:xfrm>
            <a:custGeom>
              <a:avLst/>
              <a:gdLst>
                <a:gd name="connsiteX0" fmla="*/ 10250 w 47625"/>
                <a:gd name="connsiteY0" fmla="*/ 19491 h 28575"/>
                <a:gd name="connsiteX1" fmla="*/ 46445 w 47625"/>
                <a:gd name="connsiteY1" fmla="*/ 18539 h 28575"/>
                <a:gd name="connsiteX2" fmla="*/ 10250 w 47625"/>
                <a:gd name="connsiteY2" fmla="*/ 19491 h 28575"/>
              </a:gdLst>
              <a:ahLst/>
              <a:cxnLst>
                <a:cxn ang="0">
                  <a:pos x="connsiteX0" y="connsiteY0"/>
                </a:cxn>
                <a:cxn ang="0">
                  <a:pos x="connsiteX1" y="connsiteY1"/>
                </a:cxn>
                <a:cxn ang="0">
                  <a:pos x="connsiteX2" y="connsiteY2"/>
                </a:cxn>
              </a:cxnLst>
              <a:rect l="l" t="t" r="r" b="b"/>
              <a:pathLst>
                <a:path w="47625" h="28575">
                  <a:moveTo>
                    <a:pt x="10250" y="19491"/>
                  </a:moveTo>
                  <a:cubicBezTo>
                    <a:pt x="25490" y="29016"/>
                    <a:pt x="37872" y="28064"/>
                    <a:pt x="46445" y="18539"/>
                  </a:cubicBezTo>
                  <a:cubicBezTo>
                    <a:pt x="46445" y="-7179"/>
                    <a:pt x="-5943" y="18539"/>
                    <a:pt x="10250" y="19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2" name="Freeform: Shape 3001">
              <a:extLst>
                <a:ext uri="{FF2B5EF4-FFF2-40B4-BE49-F238E27FC236}">
                  <a16:creationId xmlns:a16="http://schemas.microsoft.com/office/drawing/2014/main" xmlns="" id="{88F8E87F-99F6-49F4-85E6-48777AA87AD5}"/>
                </a:ext>
              </a:extLst>
            </p:cNvPr>
            <p:cNvSpPr/>
            <p:nvPr/>
          </p:nvSpPr>
          <p:spPr>
            <a:xfrm>
              <a:off x="7324343" y="5653060"/>
              <a:ext cx="47625" cy="57150"/>
            </a:xfrm>
            <a:custGeom>
              <a:avLst/>
              <a:gdLst>
                <a:gd name="connsiteX0" fmla="*/ 24596 w 47625"/>
                <a:gd name="connsiteY0" fmla="*/ 13011 h 57150"/>
                <a:gd name="connsiteX1" fmla="*/ 39836 w 47625"/>
                <a:gd name="connsiteY1" fmla="*/ 46348 h 57150"/>
                <a:gd name="connsiteX2" fmla="*/ 23643 w 47625"/>
                <a:gd name="connsiteY2" fmla="*/ 7296 h 57150"/>
                <a:gd name="connsiteX3" fmla="*/ 24596 w 47625"/>
                <a:gd name="connsiteY3" fmla="*/ 13011 h 57150"/>
              </a:gdLst>
              <a:ahLst/>
              <a:cxnLst>
                <a:cxn ang="0">
                  <a:pos x="connsiteX0" y="connsiteY0"/>
                </a:cxn>
                <a:cxn ang="0">
                  <a:pos x="connsiteX1" y="connsiteY1"/>
                </a:cxn>
                <a:cxn ang="0">
                  <a:pos x="connsiteX2" y="connsiteY2"/>
                </a:cxn>
                <a:cxn ang="0">
                  <a:pos x="connsiteX3" y="connsiteY3"/>
                </a:cxn>
              </a:cxnLst>
              <a:rect l="l" t="t" r="r" b="b"/>
              <a:pathLst>
                <a:path w="47625" h="57150">
                  <a:moveTo>
                    <a:pt x="24596" y="13011"/>
                  </a:moveTo>
                  <a:cubicBezTo>
                    <a:pt x="-11599" y="13011"/>
                    <a:pt x="16023" y="73971"/>
                    <a:pt x="39836" y="46348"/>
                  </a:cubicBezTo>
                  <a:cubicBezTo>
                    <a:pt x="61743" y="21583"/>
                    <a:pt x="23643" y="5391"/>
                    <a:pt x="23643" y="7296"/>
                  </a:cubicBezTo>
                  <a:cubicBezTo>
                    <a:pt x="17928" y="28251"/>
                    <a:pt x="35073" y="13011"/>
                    <a:pt x="24596" y="130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3" name="Freeform: Shape 3002">
              <a:extLst>
                <a:ext uri="{FF2B5EF4-FFF2-40B4-BE49-F238E27FC236}">
                  <a16:creationId xmlns:a16="http://schemas.microsoft.com/office/drawing/2014/main" xmlns="" id="{D745B176-B155-4FF2-997A-0834191131E0}"/>
                </a:ext>
              </a:extLst>
            </p:cNvPr>
            <p:cNvSpPr/>
            <p:nvPr/>
          </p:nvSpPr>
          <p:spPr>
            <a:xfrm>
              <a:off x="7392664" y="5685445"/>
              <a:ext cx="19050" cy="19050"/>
            </a:xfrm>
            <a:custGeom>
              <a:avLst/>
              <a:gdLst>
                <a:gd name="connsiteX0" fmla="*/ 8663 w 19050"/>
                <a:gd name="connsiteY0" fmla="*/ 9201 h 19050"/>
                <a:gd name="connsiteX1" fmla="*/ 13425 w 19050"/>
                <a:gd name="connsiteY1" fmla="*/ 16821 h 19050"/>
                <a:gd name="connsiteX2" fmla="*/ 8663 w 19050"/>
                <a:gd name="connsiteY2" fmla="*/ 9201 h 19050"/>
              </a:gdLst>
              <a:ahLst/>
              <a:cxnLst>
                <a:cxn ang="0">
                  <a:pos x="connsiteX0" y="connsiteY0"/>
                </a:cxn>
                <a:cxn ang="0">
                  <a:pos x="connsiteX1" y="connsiteY1"/>
                </a:cxn>
                <a:cxn ang="0">
                  <a:pos x="connsiteX2" y="connsiteY2"/>
                </a:cxn>
              </a:cxnLst>
              <a:rect l="l" t="t" r="r" b="b"/>
              <a:pathLst>
                <a:path w="19050" h="19050">
                  <a:moveTo>
                    <a:pt x="8663" y="9201"/>
                  </a:moveTo>
                  <a:cubicBezTo>
                    <a:pt x="5805" y="12058"/>
                    <a:pt x="6758" y="23488"/>
                    <a:pt x="13425" y="16821"/>
                  </a:cubicBezTo>
                  <a:cubicBezTo>
                    <a:pt x="16283" y="13963"/>
                    <a:pt x="15330" y="2533"/>
                    <a:pt x="8663"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4" name="Freeform: Shape 3003">
              <a:extLst>
                <a:ext uri="{FF2B5EF4-FFF2-40B4-BE49-F238E27FC236}">
                  <a16:creationId xmlns:a16="http://schemas.microsoft.com/office/drawing/2014/main" xmlns="" id="{0367B508-30C8-4432-A8EF-E48DC64276AA}"/>
                </a:ext>
              </a:extLst>
            </p:cNvPr>
            <p:cNvSpPr/>
            <p:nvPr/>
          </p:nvSpPr>
          <p:spPr>
            <a:xfrm>
              <a:off x="7420066" y="5644827"/>
              <a:ext cx="38100" cy="57150"/>
            </a:xfrm>
            <a:custGeom>
              <a:avLst/>
              <a:gdLst>
                <a:gd name="connsiteX0" fmla="*/ 33648 w 38100"/>
                <a:gd name="connsiteY0" fmla="*/ 9813 h 57150"/>
                <a:gd name="connsiteX1" fmla="*/ 20313 w 38100"/>
                <a:gd name="connsiteY1" fmla="*/ 37436 h 57150"/>
                <a:gd name="connsiteX2" fmla="*/ 7931 w 38100"/>
                <a:gd name="connsiteY2" fmla="*/ 51723 h 57150"/>
                <a:gd name="connsiteX3" fmla="*/ 33648 w 38100"/>
                <a:gd name="connsiteY3" fmla="*/ 9813 h 57150"/>
              </a:gdLst>
              <a:ahLst/>
              <a:cxnLst>
                <a:cxn ang="0">
                  <a:pos x="connsiteX0" y="connsiteY0"/>
                </a:cxn>
                <a:cxn ang="0">
                  <a:pos x="connsiteX1" y="connsiteY1"/>
                </a:cxn>
                <a:cxn ang="0">
                  <a:pos x="connsiteX2" y="connsiteY2"/>
                </a:cxn>
                <a:cxn ang="0">
                  <a:pos x="connsiteX3" y="connsiteY3"/>
                </a:cxn>
              </a:cxnLst>
              <a:rect l="l" t="t" r="r" b="b"/>
              <a:pathLst>
                <a:path w="38100" h="57150">
                  <a:moveTo>
                    <a:pt x="33648" y="9813"/>
                  </a:moveTo>
                  <a:cubicBezTo>
                    <a:pt x="-16834" y="-3522"/>
                    <a:pt x="20313" y="37436"/>
                    <a:pt x="20313" y="37436"/>
                  </a:cubicBezTo>
                  <a:cubicBezTo>
                    <a:pt x="16503" y="42198"/>
                    <a:pt x="11741" y="46961"/>
                    <a:pt x="7931" y="51723"/>
                  </a:cubicBezTo>
                  <a:cubicBezTo>
                    <a:pt x="6978" y="74583"/>
                    <a:pt x="56508" y="15528"/>
                    <a:pt x="33648" y="98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5" name="Freeform: Shape 3004">
              <a:extLst>
                <a:ext uri="{FF2B5EF4-FFF2-40B4-BE49-F238E27FC236}">
                  <a16:creationId xmlns:a16="http://schemas.microsoft.com/office/drawing/2014/main" xmlns="" id="{BE1A6D6F-98C0-4D60-9A93-9795E67CD8A2}"/>
                </a:ext>
              </a:extLst>
            </p:cNvPr>
            <p:cNvSpPr/>
            <p:nvPr/>
          </p:nvSpPr>
          <p:spPr>
            <a:xfrm>
              <a:off x="7332999" y="5887902"/>
              <a:ext cx="47625" cy="28575"/>
            </a:xfrm>
            <a:custGeom>
              <a:avLst/>
              <a:gdLst>
                <a:gd name="connsiteX0" fmla="*/ 17845 w 47625"/>
                <a:gd name="connsiteY0" fmla="*/ 17246 h 28575"/>
                <a:gd name="connsiteX1" fmla="*/ 44515 w 47625"/>
                <a:gd name="connsiteY1" fmla="*/ 13436 h 28575"/>
                <a:gd name="connsiteX2" fmla="*/ 8320 w 47625"/>
                <a:gd name="connsiteY2" fmla="*/ 21056 h 28575"/>
                <a:gd name="connsiteX3" fmla="*/ 17845 w 47625"/>
                <a:gd name="connsiteY3" fmla="*/ 17246 h 28575"/>
              </a:gdLst>
              <a:ahLst/>
              <a:cxnLst>
                <a:cxn ang="0">
                  <a:pos x="connsiteX0" y="connsiteY0"/>
                </a:cxn>
                <a:cxn ang="0">
                  <a:pos x="connsiteX1" y="connsiteY1"/>
                </a:cxn>
                <a:cxn ang="0">
                  <a:pos x="connsiteX2" y="connsiteY2"/>
                </a:cxn>
                <a:cxn ang="0">
                  <a:pos x="connsiteX3" y="connsiteY3"/>
                </a:cxn>
              </a:cxnLst>
              <a:rect l="l" t="t" r="r" b="b"/>
              <a:pathLst>
                <a:path w="47625" h="28575">
                  <a:moveTo>
                    <a:pt x="17845" y="17246"/>
                  </a:moveTo>
                  <a:cubicBezTo>
                    <a:pt x="19750" y="19151"/>
                    <a:pt x="47373" y="25818"/>
                    <a:pt x="44515" y="13436"/>
                  </a:cubicBezTo>
                  <a:cubicBezTo>
                    <a:pt x="40705" y="-852"/>
                    <a:pt x="-252" y="12483"/>
                    <a:pt x="8320" y="21056"/>
                  </a:cubicBezTo>
                  <a:cubicBezTo>
                    <a:pt x="11178" y="23913"/>
                    <a:pt x="24513" y="22961"/>
                    <a:pt x="17845" y="172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6" name="Freeform: Shape 3005">
              <a:extLst>
                <a:ext uri="{FF2B5EF4-FFF2-40B4-BE49-F238E27FC236}">
                  <a16:creationId xmlns:a16="http://schemas.microsoft.com/office/drawing/2014/main" xmlns="" id="{60E7BEFF-7C95-4DC9-BCC6-AC1E2A0A9D68}"/>
                </a:ext>
              </a:extLst>
            </p:cNvPr>
            <p:cNvSpPr/>
            <p:nvPr/>
          </p:nvSpPr>
          <p:spPr>
            <a:xfrm>
              <a:off x="7411437" y="5873956"/>
              <a:ext cx="19050" cy="57150"/>
            </a:xfrm>
            <a:custGeom>
              <a:avLst/>
              <a:gdLst>
                <a:gd name="connsiteX0" fmla="*/ 7987 w 19050"/>
                <a:gd name="connsiteY0" fmla="*/ 9284 h 57150"/>
                <a:gd name="connsiteX1" fmla="*/ 12750 w 19050"/>
                <a:gd name="connsiteY1" fmla="*/ 56909 h 57150"/>
                <a:gd name="connsiteX2" fmla="*/ 7987 w 19050"/>
                <a:gd name="connsiteY2" fmla="*/ 9284 h 57150"/>
              </a:gdLst>
              <a:ahLst/>
              <a:cxnLst>
                <a:cxn ang="0">
                  <a:pos x="connsiteX0" y="connsiteY0"/>
                </a:cxn>
                <a:cxn ang="0">
                  <a:pos x="connsiteX1" y="connsiteY1"/>
                </a:cxn>
                <a:cxn ang="0">
                  <a:pos x="connsiteX2" y="connsiteY2"/>
                </a:cxn>
              </a:cxnLst>
              <a:rect l="l" t="t" r="r" b="b"/>
              <a:pathLst>
                <a:path w="19050" h="57150">
                  <a:moveTo>
                    <a:pt x="7987" y="9284"/>
                  </a:moveTo>
                  <a:cubicBezTo>
                    <a:pt x="7987" y="11189"/>
                    <a:pt x="4177" y="56909"/>
                    <a:pt x="12750" y="56909"/>
                  </a:cubicBezTo>
                  <a:cubicBezTo>
                    <a:pt x="34657" y="56909"/>
                    <a:pt x="7987" y="-5003"/>
                    <a:pt x="7987" y="92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7" name="Freeform: Shape 3006">
              <a:extLst>
                <a:ext uri="{FF2B5EF4-FFF2-40B4-BE49-F238E27FC236}">
                  <a16:creationId xmlns:a16="http://schemas.microsoft.com/office/drawing/2014/main" xmlns="" id="{8F63BA5D-24A2-4934-B3B2-0E80EAC601EC}"/>
                </a:ext>
              </a:extLst>
            </p:cNvPr>
            <p:cNvSpPr/>
            <p:nvPr/>
          </p:nvSpPr>
          <p:spPr>
            <a:xfrm>
              <a:off x="7299027" y="6131362"/>
              <a:ext cx="38100" cy="28575"/>
            </a:xfrm>
            <a:custGeom>
              <a:avLst/>
              <a:gdLst>
                <a:gd name="connsiteX0" fmla="*/ 10859 w 38100"/>
                <a:gd name="connsiteY0" fmla="*/ 24294 h 28575"/>
                <a:gd name="connsiteX1" fmla="*/ 37529 w 38100"/>
                <a:gd name="connsiteY1" fmla="*/ 14769 h 28575"/>
                <a:gd name="connsiteX2" fmla="*/ 10859 w 38100"/>
                <a:gd name="connsiteY2" fmla="*/ 24294 h 28575"/>
              </a:gdLst>
              <a:ahLst/>
              <a:cxnLst>
                <a:cxn ang="0">
                  <a:pos x="connsiteX0" y="connsiteY0"/>
                </a:cxn>
                <a:cxn ang="0">
                  <a:pos x="connsiteX1" y="connsiteY1"/>
                </a:cxn>
                <a:cxn ang="0">
                  <a:pos x="connsiteX2" y="connsiteY2"/>
                </a:cxn>
              </a:cxnLst>
              <a:rect l="l" t="t" r="r" b="b"/>
              <a:pathLst>
                <a:path w="38100" h="28575">
                  <a:moveTo>
                    <a:pt x="10859" y="24294"/>
                  </a:moveTo>
                  <a:cubicBezTo>
                    <a:pt x="24194" y="28104"/>
                    <a:pt x="33719" y="25246"/>
                    <a:pt x="37529" y="14769"/>
                  </a:cubicBezTo>
                  <a:cubicBezTo>
                    <a:pt x="31814" y="-8091"/>
                    <a:pt x="-4381" y="28104"/>
                    <a:pt x="10859" y="2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8" name="Freeform: Shape 3007">
              <a:extLst>
                <a:ext uri="{FF2B5EF4-FFF2-40B4-BE49-F238E27FC236}">
                  <a16:creationId xmlns:a16="http://schemas.microsoft.com/office/drawing/2014/main" xmlns="" id="{05463270-039F-4CFB-9AB7-51AF36901452}"/>
                </a:ext>
              </a:extLst>
            </p:cNvPr>
            <p:cNvSpPr/>
            <p:nvPr/>
          </p:nvSpPr>
          <p:spPr>
            <a:xfrm>
              <a:off x="7366634" y="6120210"/>
              <a:ext cx="28575" cy="57150"/>
            </a:xfrm>
            <a:custGeom>
              <a:avLst/>
              <a:gdLst>
                <a:gd name="connsiteX0" fmla="*/ 10880 w 28575"/>
                <a:gd name="connsiteY0" fmla="*/ 9728 h 57150"/>
                <a:gd name="connsiteX1" fmla="*/ 19452 w 28575"/>
                <a:gd name="connsiteY1" fmla="*/ 51638 h 57150"/>
                <a:gd name="connsiteX2" fmla="*/ 10880 w 28575"/>
                <a:gd name="connsiteY2" fmla="*/ 9728 h 57150"/>
              </a:gdLst>
              <a:ahLst/>
              <a:cxnLst>
                <a:cxn ang="0">
                  <a:pos x="connsiteX0" y="connsiteY0"/>
                </a:cxn>
                <a:cxn ang="0">
                  <a:pos x="connsiteX1" y="connsiteY1"/>
                </a:cxn>
                <a:cxn ang="0">
                  <a:pos x="connsiteX2" y="connsiteY2"/>
                </a:cxn>
              </a:cxnLst>
              <a:rect l="l" t="t" r="r" b="b"/>
              <a:pathLst>
                <a:path w="28575" h="57150">
                  <a:moveTo>
                    <a:pt x="10880" y="9728"/>
                  </a:moveTo>
                  <a:cubicBezTo>
                    <a:pt x="4212" y="28778"/>
                    <a:pt x="6117" y="43065"/>
                    <a:pt x="19452" y="51638"/>
                  </a:cubicBezTo>
                  <a:cubicBezTo>
                    <a:pt x="48027" y="51638"/>
                    <a:pt x="9927" y="-5512"/>
                    <a:pt x="10880" y="97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09" name="Freeform: Shape 3008">
              <a:extLst>
                <a:ext uri="{FF2B5EF4-FFF2-40B4-BE49-F238E27FC236}">
                  <a16:creationId xmlns:a16="http://schemas.microsoft.com/office/drawing/2014/main" xmlns="" id="{C2F0428E-3B33-4536-A9A2-5486E2637E15}"/>
                </a:ext>
              </a:extLst>
            </p:cNvPr>
            <p:cNvSpPr/>
            <p:nvPr/>
          </p:nvSpPr>
          <p:spPr>
            <a:xfrm>
              <a:off x="7400836" y="6166609"/>
              <a:ext cx="19050" cy="9525"/>
            </a:xfrm>
            <a:custGeom>
              <a:avLst/>
              <a:gdLst>
                <a:gd name="connsiteX0" fmla="*/ 11921 w 19050"/>
                <a:gd name="connsiteY0" fmla="*/ 7144 h 9525"/>
                <a:gd name="connsiteX1" fmla="*/ 11921 w 19050"/>
                <a:gd name="connsiteY1" fmla="*/ 7144 h 9525"/>
              </a:gdLst>
              <a:ahLst/>
              <a:cxnLst>
                <a:cxn ang="0">
                  <a:pos x="connsiteX0" y="connsiteY0"/>
                </a:cxn>
                <a:cxn ang="0">
                  <a:pos x="connsiteX1" y="connsiteY1"/>
                </a:cxn>
              </a:cxnLst>
              <a:rect l="l" t="t" r="r" b="b"/>
              <a:pathLst>
                <a:path w="19050" h="9525">
                  <a:moveTo>
                    <a:pt x="11921" y="7144"/>
                  </a:moveTo>
                  <a:cubicBezTo>
                    <a:pt x="27161" y="7144"/>
                    <a:pt x="-4272" y="7144"/>
                    <a:pt x="119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0" name="Freeform: Shape 3009">
              <a:extLst>
                <a:ext uri="{FF2B5EF4-FFF2-40B4-BE49-F238E27FC236}">
                  <a16:creationId xmlns:a16="http://schemas.microsoft.com/office/drawing/2014/main" xmlns="" id="{2D746094-AF22-43E7-863C-853BD167872B}"/>
                </a:ext>
              </a:extLst>
            </p:cNvPr>
            <p:cNvSpPr/>
            <p:nvPr/>
          </p:nvSpPr>
          <p:spPr>
            <a:xfrm>
              <a:off x="7434045" y="6104970"/>
              <a:ext cx="47625" cy="57150"/>
            </a:xfrm>
            <a:custGeom>
              <a:avLst/>
              <a:gdLst>
                <a:gd name="connsiteX0" fmla="*/ 36814 w 47625"/>
                <a:gd name="connsiteY0" fmla="*/ 8776 h 57150"/>
                <a:gd name="connsiteX1" fmla="*/ 30146 w 47625"/>
                <a:gd name="connsiteY1" fmla="*/ 48781 h 57150"/>
                <a:gd name="connsiteX2" fmla="*/ 10144 w 47625"/>
                <a:gd name="connsiteY2" fmla="*/ 49733 h 57150"/>
                <a:gd name="connsiteX3" fmla="*/ 45386 w 47625"/>
                <a:gd name="connsiteY3" fmla="*/ 47828 h 57150"/>
                <a:gd name="connsiteX4" fmla="*/ 23479 w 47625"/>
                <a:gd name="connsiteY4" fmla="*/ 18301 h 57150"/>
                <a:gd name="connsiteX5" fmla="*/ 36814 w 47625"/>
                <a:gd name="connsiteY5" fmla="*/ 87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57150">
                  <a:moveTo>
                    <a:pt x="36814" y="8776"/>
                  </a:moveTo>
                  <a:cubicBezTo>
                    <a:pt x="-21289" y="-2654"/>
                    <a:pt x="22526" y="49733"/>
                    <a:pt x="30146" y="48781"/>
                  </a:cubicBezTo>
                  <a:cubicBezTo>
                    <a:pt x="22526" y="44018"/>
                    <a:pt x="15859" y="44018"/>
                    <a:pt x="10144" y="49733"/>
                  </a:cubicBezTo>
                  <a:cubicBezTo>
                    <a:pt x="7286" y="59258"/>
                    <a:pt x="41576" y="63068"/>
                    <a:pt x="45386" y="47828"/>
                  </a:cubicBezTo>
                  <a:cubicBezTo>
                    <a:pt x="49196" y="29731"/>
                    <a:pt x="27289" y="30683"/>
                    <a:pt x="23479" y="18301"/>
                  </a:cubicBezTo>
                  <a:cubicBezTo>
                    <a:pt x="26336" y="26873"/>
                    <a:pt x="47291" y="10681"/>
                    <a:pt x="36814" y="87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1" name="Freeform: Shape 3010">
              <a:extLst>
                <a:ext uri="{FF2B5EF4-FFF2-40B4-BE49-F238E27FC236}">
                  <a16:creationId xmlns:a16="http://schemas.microsoft.com/office/drawing/2014/main" xmlns="" id="{5EB13405-9183-4168-ABA1-E3F22D44E485}"/>
                </a:ext>
              </a:extLst>
            </p:cNvPr>
            <p:cNvSpPr/>
            <p:nvPr/>
          </p:nvSpPr>
          <p:spPr>
            <a:xfrm>
              <a:off x="7824917" y="5852181"/>
              <a:ext cx="76200" cy="142875"/>
            </a:xfrm>
            <a:custGeom>
              <a:avLst/>
              <a:gdLst>
                <a:gd name="connsiteX0" fmla="*/ 11702 w 76200"/>
                <a:gd name="connsiteY0" fmla="*/ 18677 h 142875"/>
                <a:gd name="connsiteX1" fmla="*/ 72662 w 76200"/>
                <a:gd name="connsiteY1" fmla="*/ 18677 h 142875"/>
                <a:gd name="connsiteX2" fmla="*/ 11702 w 76200"/>
                <a:gd name="connsiteY2" fmla="*/ 136787 h 142875"/>
                <a:gd name="connsiteX3" fmla="*/ 69805 w 76200"/>
                <a:gd name="connsiteY3" fmla="*/ 7248 h 142875"/>
                <a:gd name="connsiteX4" fmla="*/ 41230 w 76200"/>
                <a:gd name="connsiteY4" fmla="*/ 57730 h 142875"/>
                <a:gd name="connsiteX5" fmla="*/ 9797 w 76200"/>
                <a:gd name="connsiteY5" fmla="*/ 9152 h 142875"/>
                <a:gd name="connsiteX6" fmla="*/ 11702 w 76200"/>
                <a:gd name="connsiteY6" fmla="*/ 186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42875">
                  <a:moveTo>
                    <a:pt x="11702" y="18677"/>
                  </a:moveTo>
                  <a:cubicBezTo>
                    <a:pt x="-3538" y="32012"/>
                    <a:pt x="54565" y="133930"/>
                    <a:pt x="72662" y="18677"/>
                  </a:cubicBezTo>
                  <a:cubicBezTo>
                    <a:pt x="63137" y="22487"/>
                    <a:pt x="20275" y="141550"/>
                    <a:pt x="11702" y="136787"/>
                  </a:cubicBezTo>
                  <a:cubicBezTo>
                    <a:pt x="28847" y="146312"/>
                    <a:pt x="94570" y="12010"/>
                    <a:pt x="69805" y="7248"/>
                  </a:cubicBezTo>
                  <a:cubicBezTo>
                    <a:pt x="54565" y="4390"/>
                    <a:pt x="73615" y="61540"/>
                    <a:pt x="41230" y="57730"/>
                  </a:cubicBezTo>
                  <a:cubicBezTo>
                    <a:pt x="24085" y="54873"/>
                    <a:pt x="10750" y="8200"/>
                    <a:pt x="9797" y="9152"/>
                  </a:cubicBezTo>
                  <a:cubicBezTo>
                    <a:pt x="7892" y="11058"/>
                    <a:pt x="4082" y="24392"/>
                    <a:pt x="11702" y="186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2" name="Freeform: Shape 3011">
              <a:extLst>
                <a:ext uri="{FF2B5EF4-FFF2-40B4-BE49-F238E27FC236}">
                  <a16:creationId xmlns:a16="http://schemas.microsoft.com/office/drawing/2014/main" xmlns="" id="{8B47B5E7-81CE-44F9-BD90-F057E1DE9820}"/>
                </a:ext>
              </a:extLst>
            </p:cNvPr>
            <p:cNvSpPr/>
            <p:nvPr/>
          </p:nvSpPr>
          <p:spPr>
            <a:xfrm>
              <a:off x="7962127" y="5901814"/>
              <a:ext cx="57150" cy="66675"/>
            </a:xfrm>
            <a:custGeom>
              <a:avLst/>
              <a:gdLst>
                <a:gd name="connsiteX0" fmla="*/ 25939 w 57150"/>
                <a:gd name="connsiteY0" fmla="*/ 7144 h 66675"/>
                <a:gd name="connsiteX1" fmla="*/ 39274 w 57150"/>
                <a:gd name="connsiteY1" fmla="*/ 54769 h 66675"/>
                <a:gd name="connsiteX2" fmla="*/ 13557 w 57150"/>
                <a:gd name="connsiteY2" fmla="*/ 23336 h 66675"/>
                <a:gd name="connsiteX3" fmla="*/ 41179 w 57150"/>
                <a:gd name="connsiteY3" fmla="*/ 45244 h 66675"/>
                <a:gd name="connsiteX4" fmla="*/ 25939 w 57150"/>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66675">
                  <a:moveTo>
                    <a:pt x="25939" y="7144"/>
                  </a:moveTo>
                  <a:cubicBezTo>
                    <a:pt x="1174" y="23336"/>
                    <a:pt x="-3588" y="81439"/>
                    <a:pt x="39274" y="54769"/>
                  </a:cubicBezTo>
                  <a:cubicBezTo>
                    <a:pt x="95472" y="19526"/>
                    <a:pt x="11652" y="16669"/>
                    <a:pt x="13557" y="23336"/>
                  </a:cubicBezTo>
                  <a:cubicBezTo>
                    <a:pt x="18319" y="40481"/>
                    <a:pt x="35464" y="5239"/>
                    <a:pt x="41179" y="45244"/>
                  </a:cubicBezTo>
                  <a:cubicBezTo>
                    <a:pt x="3079" y="43339"/>
                    <a:pt x="20224" y="10001"/>
                    <a:pt x="259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3" name="Freeform: Shape 3012">
              <a:extLst>
                <a:ext uri="{FF2B5EF4-FFF2-40B4-BE49-F238E27FC236}">
                  <a16:creationId xmlns:a16="http://schemas.microsoft.com/office/drawing/2014/main" xmlns="" id="{6002950C-2CF2-40C5-B90B-ACB5B78E8838}"/>
                </a:ext>
              </a:extLst>
            </p:cNvPr>
            <p:cNvSpPr/>
            <p:nvPr/>
          </p:nvSpPr>
          <p:spPr>
            <a:xfrm>
              <a:off x="8056526" y="5837596"/>
              <a:ext cx="66675" cy="95250"/>
            </a:xfrm>
            <a:custGeom>
              <a:avLst/>
              <a:gdLst>
                <a:gd name="connsiteX0" fmla="*/ 36315 w 66675"/>
                <a:gd name="connsiteY0" fmla="*/ 7545 h 95250"/>
                <a:gd name="connsiteX1" fmla="*/ 63938 w 66675"/>
                <a:gd name="connsiteY1" fmla="*/ 89460 h 95250"/>
                <a:gd name="connsiteX2" fmla="*/ 20123 w 66675"/>
                <a:gd name="connsiteY2" fmla="*/ 50407 h 95250"/>
                <a:gd name="connsiteX3" fmla="*/ 36315 w 66675"/>
                <a:gd name="connsiteY3" fmla="*/ 7545 h 95250"/>
              </a:gdLst>
              <a:ahLst/>
              <a:cxnLst>
                <a:cxn ang="0">
                  <a:pos x="connsiteX0" y="connsiteY0"/>
                </a:cxn>
                <a:cxn ang="0">
                  <a:pos x="connsiteX1" y="connsiteY1"/>
                </a:cxn>
                <a:cxn ang="0">
                  <a:pos x="connsiteX2" y="connsiteY2"/>
                </a:cxn>
                <a:cxn ang="0">
                  <a:pos x="connsiteX3" y="connsiteY3"/>
                </a:cxn>
              </a:cxnLst>
              <a:rect l="l" t="t" r="r" b="b"/>
              <a:pathLst>
                <a:path w="66675" h="95250">
                  <a:moveTo>
                    <a:pt x="36315" y="7545"/>
                  </a:moveTo>
                  <a:cubicBezTo>
                    <a:pt x="-42742" y="58027"/>
                    <a:pt x="63938" y="86602"/>
                    <a:pt x="63938" y="89460"/>
                  </a:cubicBezTo>
                  <a:cubicBezTo>
                    <a:pt x="63938" y="92317"/>
                    <a:pt x="23933" y="67552"/>
                    <a:pt x="20123" y="50407"/>
                  </a:cubicBezTo>
                  <a:cubicBezTo>
                    <a:pt x="18218" y="41835"/>
                    <a:pt x="42983" y="2782"/>
                    <a:pt x="36315"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4" name="Freeform: Shape 3013">
              <a:extLst>
                <a:ext uri="{FF2B5EF4-FFF2-40B4-BE49-F238E27FC236}">
                  <a16:creationId xmlns:a16="http://schemas.microsoft.com/office/drawing/2014/main" xmlns="" id="{4393169B-459A-4C42-A2A5-ACFD81E930E0}"/>
                </a:ext>
              </a:extLst>
            </p:cNvPr>
            <p:cNvSpPr/>
            <p:nvPr/>
          </p:nvSpPr>
          <p:spPr>
            <a:xfrm>
              <a:off x="8136384" y="5878456"/>
              <a:ext cx="66675" cy="57150"/>
            </a:xfrm>
            <a:custGeom>
              <a:avLst/>
              <a:gdLst>
                <a:gd name="connsiteX0" fmla="*/ 7893 w 66675"/>
                <a:gd name="connsiteY0" fmla="*/ 7642 h 57150"/>
                <a:gd name="connsiteX1" fmla="*/ 65995 w 66675"/>
                <a:gd name="connsiteY1" fmla="*/ 51457 h 57150"/>
                <a:gd name="connsiteX2" fmla="*/ 7893 w 66675"/>
                <a:gd name="connsiteY2" fmla="*/ 7642 h 57150"/>
              </a:gdLst>
              <a:ahLst/>
              <a:cxnLst>
                <a:cxn ang="0">
                  <a:pos x="connsiteX0" y="connsiteY0"/>
                </a:cxn>
                <a:cxn ang="0">
                  <a:pos x="connsiteX1" y="connsiteY1"/>
                </a:cxn>
                <a:cxn ang="0">
                  <a:pos x="connsiteX2" y="connsiteY2"/>
                </a:cxn>
              </a:cxnLst>
              <a:rect l="l" t="t" r="r" b="b"/>
              <a:pathLst>
                <a:path w="66675" h="57150">
                  <a:moveTo>
                    <a:pt x="7893" y="7642"/>
                  </a:moveTo>
                  <a:cubicBezTo>
                    <a:pt x="6940" y="7642"/>
                    <a:pt x="65043" y="52410"/>
                    <a:pt x="65995" y="51457"/>
                  </a:cubicBezTo>
                  <a:cubicBezTo>
                    <a:pt x="83140" y="33360"/>
                    <a:pt x="-1632" y="2880"/>
                    <a:pt x="7893" y="76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5" name="Freeform: Shape 3014">
              <a:extLst>
                <a:ext uri="{FF2B5EF4-FFF2-40B4-BE49-F238E27FC236}">
                  <a16:creationId xmlns:a16="http://schemas.microsoft.com/office/drawing/2014/main" xmlns="" id="{2AFE2577-37C9-472B-8BAC-2CB0A9928C6F}"/>
                </a:ext>
              </a:extLst>
            </p:cNvPr>
            <p:cNvSpPr/>
            <p:nvPr/>
          </p:nvSpPr>
          <p:spPr>
            <a:xfrm>
              <a:off x="8142844" y="5865840"/>
              <a:ext cx="57150" cy="57150"/>
            </a:xfrm>
            <a:custGeom>
              <a:avLst/>
              <a:gdLst>
                <a:gd name="connsiteX0" fmla="*/ 8100 w 57150"/>
                <a:gd name="connsiteY0" fmla="*/ 58357 h 57150"/>
                <a:gd name="connsiteX1" fmla="*/ 53820 w 57150"/>
                <a:gd name="connsiteY1" fmla="*/ 8828 h 57150"/>
                <a:gd name="connsiteX2" fmla="*/ 8100 w 57150"/>
                <a:gd name="connsiteY2" fmla="*/ 58357 h 57150"/>
              </a:gdLst>
              <a:ahLst/>
              <a:cxnLst>
                <a:cxn ang="0">
                  <a:pos x="connsiteX0" y="connsiteY0"/>
                </a:cxn>
                <a:cxn ang="0">
                  <a:pos x="connsiteX1" y="connsiteY1"/>
                </a:cxn>
                <a:cxn ang="0">
                  <a:pos x="connsiteX2" y="connsiteY2"/>
                </a:cxn>
              </a:cxnLst>
              <a:rect l="l" t="t" r="r" b="b"/>
              <a:pathLst>
                <a:path w="57150" h="57150">
                  <a:moveTo>
                    <a:pt x="8100" y="58357"/>
                  </a:moveTo>
                  <a:cubicBezTo>
                    <a:pt x="8100" y="58357"/>
                    <a:pt x="59535" y="14543"/>
                    <a:pt x="53820" y="8828"/>
                  </a:cubicBezTo>
                  <a:cubicBezTo>
                    <a:pt x="40485" y="-4507"/>
                    <a:pt x="480" y="65978"/>
                    <a:pt x="8100" y="583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6" name="Freeform: Shape 3015">
              <a:extLst>
                <a:ext uri="{FF2B5EF4-FFF2-40B4-BE49-F238E27FC236}">
                  <a16:creationId xmlns:a16="http://schemas.microsoft.com/office/drawing/2014/main" xmlns="" id="{BFD024FF-A2D6-4C03-A191-8A829D81D219}"/>
                </a:ext>
              </a:extLst>
            </p:cNvPr>
            <p:cNvSpPr/>
            <p:nvPr/>
          </p:nvSpPr>
          <p:spPr>
            <a:xfrm>
              <a:off x="8205018" y="5841807"/>
              <a:ext cx="57150" cy="104775"/>
            </a:xfrm>
            <a:custGeom>
              <a:avLst/>
              <a:gdLst>
                <a:gd name="connsiteX0" fmla="*/ 9744 w 57150"/>
                <a:gd name="connsiteY0" fmla="*/ 7144 h 104775"/>
                <a:gd name="connsiteX1" fmla="*/ 32604 w 57150"/>
                <a:gd name="connsiteY1" fmla="*/ 70961 h 104775"/>
                <a:gd name="connsiteX2" fmla="*/ 7839 w 57150"/>
                <a:gd name="connsiteY2" fmla="*/ 101441 h 104775"/>
                <a:gd name="connsiteX3" fmla="*/ 51654 w 57150"/>
                <a:gd name="connsiteY3" fmla="*/ 38576 h 104775"/>
                <a:gd name="connsiteX4" fmla="*/ 9744 w 5715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04775">
                  <a:moveTo>
                    <a:pt x="9744" y="7144"/>
                  </a:moveTo>
                  <a:cubicBezTo>
                    <a:pt x="27841" y="29051"/>
                    <a:pt x="30699" y="45244"/>
                    <a:pt x="32604" y="70961"/>
                  </a:cubicBezTo>
                  <a:cubicBezTo>
                    <a:pt x="33556" y="83344"/>
                    <a:pt x="2124" y="92869"/>
                    <a:pt x="7839" y="101441"/>
                  </a:cubicBezTo>
                  <a:cubicBezTo>
                    <a:pt x="16411" y="116681"/>
                    <a:pt x="53559" y="50959"/>
                    <a:pt x="51654" y="38576"/>
                  </a:cubicBezTo>
                  <a:cubicBezTo>
                    <a:pt x="45939" y="8096"/>
                    <a:pt x="11649" y="8096"/>
                    <a:pt x="97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7" name="Freeform: Shape 3016">
              <a:extLst>
                <a:ext uri="{FF2B5EF4-FFF2-40B4-BE49-F238E27FC236}">
                  <a16:creationId xmlns:a16="http://schemas.microsoft.com/office/drawing/2014/main" xmlns="" id="{92A6EA66-64DB-41E7-AB29-BD307437C98A}"/>
                </a:ext>
              </a:extLst>
            </p:cNvPr>
            <p:cNvSpPr/>
            <p:nvPr/>
          </p:nvSpPr>
          <p:spPr>
            <a:xfrm>
              <a:off x="7823959" y="4849620"/>
              <a:ext cx="114300" cy="142875"/>
            </a:xfrm>
            <a:custGeom>
              <a:avLst/>
              <a:gdLst>
                <a:gd name="connsiteX0" fmla="*/ 46950 w 114300"/>
                <a:gd name="connsiteY0" fmla="*/ 27780 h 142875"/>
                <a:gd name="connsiteX1" fmla="*/ 89812 w 114300"/>
                <a:gd name="connsiteY1" fmla="*/ 99218 h 142875"/>
                <a:gd name="connsiteX2" fmla="*/ 51712 w 114300"/>
                <a:gd name="connsiteY2" fmla="*/ 135413 h 142875"/>
                <a:gd name="connsiteX3" fmla="*/ 11707 w 114300"/>
                <a:gd name="connsiteY3" fmla="*/ 100170 h 142875"/>
                <a:gd name="connsiteX4" fmla="*/ 56475 w 114300"/>
                <a:gd name="connsiteY4" fmla="*/ 141128 h 142875"/>
                <a:gd name="connsiteX5" fmla="*/ 105052 w 114300"/>
                <a:gd name="connsiteY5" fmla="*/ 68738 h 142875"/>
                <a:gd name="connsiteX6" fmla="*/ 46950 w 114300"/>
                <a:gd name="connsiteY6" fmla="*/ 27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42875">
                  <a:moveTo>
                    <a:pt x="46950" y="27780"/>
                  </a:moveTo>
                  <a:cubicBezTo>
                    <a:pt x="104100" y="-3652"/>
                    <a:pt x="118387" y="43973"/>
                    <a:pt x="89812" y="99218"/>
                  </a:cubicBezTo>
                  <a:cubicBezTo>
                    <a:pt x="82192" y="114458"/>
                    <a:pt x="72667" y="134460"/>
                    <a:pt x="51712" y="135413"/>
                  </a:cubicBezTo>
                  <a:cubicBezTo>
                    <a:pt x="31710" y="135413"/>
                    <a:pt x="15517" y="99218"/>
                    <a:pt x="11707" y="100170"/>
                  </a:cubicBezTo>
                  <a:cubicBezTo>
                    <a:pt x="-8295" y="105885"/>
                    <a:pt x="43140" y="142080"/>
                    <a:pt x="56475" y="141128"/>
                  </a:cubicBezTo>
                  <a:cubicBezTo>
                    <a:pt x="94575" y="139223"/>
                    <a:pt x="101242" y="97313"/>
                    <a:pt x="105052" y="68738"/>
                  </a:cubicBezTo>
                  <a:cubicBezTo>
                    <a:pt x="118387" y="-23655"/>
                    <a:pt x="79335" y="10635"/>
                    <a:pt x="46950" y="2778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8" name="Freeform: Shape 3017">
              <a:extLst>
                <a:ext uri="{FF2B5EF4-FFF2-40B4-BE49-F238E27FC236}">
                  <a16:creationId xmlns:a16="http://schemas.microsoft.com/office/drawing/2014/main" xmlns="" id="{851D822D-8282-40DD-B184-0B7298DF3E2C}"/>
                </a:ext>
              </a:extLst>
            </p:cNvPr>
            <p:cNvSpPr/>
            <p:nvPr/>
          </p:nvSpPr>
          <p:spPr>
            <a:xfrm>
              <a:off x="8029039" y="4919195"/>
              <a:ext cx="47625" cy="57150"/>
            </a:xfrm>
            <a:custGeom>
              <a:avLst/>
              <a:gdLst>
                <a:gd name="connsiteX0" fmla="*/ 26655 w 47625"/>
                <a:gd name="connsiteY0" fmla="*/ 7736 h 57150"/>
                <a:gd name="connsiteX1" fmla="*/ 39990 w 47625"/>
                <a:gd name="connsiteY1" fmla="*/ 46788 h 57150"/>
                <a:gd name="connsiteX2" fmla="*/ 29513 w 47625"/>
                <a:gd name="connsiteY2" fmla="*/ 10593 h 57150"/>
                <a:gd name="connsiteX3" fmla="*/ 26655 w 47625"/>
                <a:gd name="connsiteY3" fmla="*/ 7736 h 57150"/>
              </a:gdLst>
              <a:ahLst/>
              <a:cxnLst>
                <a:cxn ang="0">
                  <a:pos x="connsiteX0" y="connsiteY0"/>
                </a:cxn>
                <a:cxn ang="0">
                  <a:pos x="connsiteX1" y="connsiteY1"/>
                </a:cxn>
                <a:cxn ang="0">
                  <a:pos x="connsiteX2" y="connsiteY2"/>
                </a:cxn>
                <a:cxn ang="0">
                  <a:pos x="connsiteX3" y="connsiteY3"/>
                </a:cxn>
              </a:cxnLst>
              <a:rect l="l" t="t" r="r" b="b"/>
              <a:pathLst>
                <a:path w="47625" h="57150">
                  <a:moveTo>
                    <a:pt x="26655" y="7736"/>
                  </a:moveTo>
                  <a:cubicBezTo>
                    <a:pt x="-20017" y="29643"/>
                    <a:pt x="30465" y="68696"/>
                    <a:pt x="39990" y="46788"/>
                  </a:cubicBezTo>
                  <a:cubicBezTo>
                    <a:pt x="52373" y="17261"/>
                    <a:pt x="31418" y="11546"/>
                    <a:pt x="29513" y="10593"/>
                  </a:cubicBezTo>
                  <a:cubicBezTo>
                    <a:pt x="31418" y="20118"/>
                    <a:pt x="34275" y="3926"/>
                    <a:pt x="26655" y="77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19" name="Freeform: Shape 3018">
              <a:extLst>
                <a:ext uri="{FF2B5EF4-FFF2-40B4-BE49-F238E27FC236}">
                  <a16:creationId xmlns:a16="http://schemas.microsoft.com/office/drawing/2014/main" xmlns="" id="{741785BE-98DC-4953-BF42-7C9912098442}"/>
                </a:ext>
              </a:extLst>
            </p:cNvPr>
            <p:cNvSpPr/>
            <p:nvPr/>
          </p:nvSpPr>
          <p:spPr>
            <a:xfrm>
              <a:off x="8090199" y="4815964"/>
              <a:ext cx="85725" cy="114300"/>
            </a:xfrm>
            <a:custGeom>
              <a:avLst/>
              <a:gdLst>
                <a:gd name="connsiteX0" fmla="*/ 40743 w 85725"/>
                <a:gd name="connsiteY0" fmla="*/ 7144 h 114300"/>
                <a:gd name="connsiteX1" fmla="*/ 85510 w 85725"/>
                <a:gd name="connsiteY1" fmla="*/ 112871 h 114300"/>
                <a:gd name="connsiteX2" fmla="*/ 25502 w 85725"/>
                <a:gd name="connsiteY2" fmla="*/ 80486 h 114300"/>
                <a:gd name="connsiteX3" fmla="*/ 40743 w 857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85725" h="114300">
                  <a:moveTo>
                    <a:pt x="40743" y="7144"/>
                  </a:moveTo>
                  <a:cubicBezTo>
                    <a:pt x="-55460" y="91916"/>
                    <a:pt x="85510" y="100489"/>
                    <a:pt x="85510" y="112871"/>
                  </a:cubicBezTo>
                  <a:cubicBezTo>
                    <a:pt x="85510" y="111919"/>
                    <a:pt x="31218" y="93821"/>
                    <a:pt x="25502" y="80486"/>
                  </a:cubicBezTo>
                  <a:cubicBezTo>
                    <a:pt x="17883" y="63341"/>
                    <a:pt x="40743" y="7144"/>
                    <a:pt x="407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0" name="Freeform: Shape 3019">
              <a:extLst>
                <a:ext uri="{FF2B5EF4-FFF2-40B4-BE49-F238E27FC236}">
                  <a16:creationId xmlns:a16="http://schemas.microsoft.com/office/drawing/2014/main" xmlns="" id="{0E884985-B853-42B1-958F-6143B6369B26}"/>
                </a:ext>
              </a:extLst>
            </p:cNvPr>
            <p:cNvSpPr/>
            <p:nvPr/>
          </p:nvSpPr>
          <p:spPr>
            <a:xfrm>
              <a:off x="8187615" y="4858723"/>
              <a:ext cx="38100" cy="57150"/>
            </a:xfrm>
            <a:custGeom>
              <a:avLst/>
              <a:gdLst>
                <a:gd name="connsiteX0" fmla="*/ 7144 w 38100"/>
                <a:gd name="connsiteY0" fmla="*/ 7248 h 57150"/>
                <a:gd name="connsiteX1" fmla="*/ 24289 w 38100"/>
                <a:gd name="connsiteY1" fmla="*/ 39633 h 57150"/>
                <a:gd name="connsiteX2" fmla="*/ 15716 w 38100"/>
                <a:gd name="connsiteY2" fmla="*/ 51063 h 57150"/>
                <a:gd name="connsiteX3" fmla="*/ 7144 w 38100"/>
                <a:gd name="connsiteY3" fmla="*/ 7248 h 57150"/>
              </a:gdLst>
              <a:ahLst/>
              <a:cxnLst>
                <a:cxn ang="0">
                  <a:pos x="connsiteX0" y="connsiteY0"/>
                </a:cxn>
                <a:cxn ang="0">
                  <a:pos x="connsiteX1" y="connsiteY1"/>
                </a:cxn>
                <a:cxn ang="0">
                  <a:pos x="connsiteX2" y="connsiteY2"/>
                </a:cxn>
                <a:cxn ang="0">
                  <a:pos x="connsiteX3" y="connsiteY3"/>
                </a:cxn>
              </a:cxnLst>
              <a:rect l="l" t="t" r="r" b="b"/>
              <a:pathLst>
                <a:path w="38100" h="57150">
                  <a:moveTo>
                    <a:pt x="7144" y="7248"/>
                  </a:moveTo>
                  <a:cubicBezTo>
                    <a:pt x="20479" y="47253"/>
                    <a:pt x="26194" y="58683"/>
                    <a:pt x="24289" y="39633"/>
                  </a:cubicBezTo>
                  <a:cubicBezTo>
                    <a:pt x="17621" y="37728"/>
                    <a:pt x="13811" y="41538"/>
                    <a:pt x="15716" y="51063"/>
                  </a:cubicBezTo>
                  <a:cubicBezTo>
                    <a:pt x="19526" y="61540"/>
                    <a:pt x="72866" y="4390"/>
                    <a:pt x="7144" y="724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1" name="Freeform: Shape 3020">
              <a:extLst>
                <a:ext uri="{FF2B5EF4-FFF2-40B4-BE49-F238E27FC236}">
                  <a16:creationId xmlns:a16="http://schemas.microsoft.com/office/drawing/2014/main" xmlns="" id="{7619F688-0ED7-4B12-8017-337B0ACC40D1}"/>
                </a:ext>
              </a:extLst>
            </p:cNvPr>
            <p:cNvSpPr/>
            <p:nvPr/>
          </p:nvSpPr>
          <p:spPr>
            <a:xfrm>
              <a:off x="8228243" y="4843636"/>
              <a:ext cx="47625" cy="66675"/>
            </a:xfrm>
            <a:custGeom>
              <a:avLst/>
              <a:gdLst>
                <a:gd name="connsiteX0" fmla="*/ 37001 w 47625"/>
                <a:gd name="connsiteY0" fmla="*/ 11857 h 66675"/>
                <a:gd name="connsiteX1" fmla="*/ 7474 w 47625"/>
                <a:gd name="connsiteY1" fmla="*/ 44242 h 66675"/>
                <a:gd name="connsiteX2" fmla="*/ 48431 w 47625"/>
                <a:gd name="connsiteY2" fmla="*/ 50910 h 66675"/>
                <a:gd name="connsiteX3" fmla="*/ 16046 w 47625"/>
                <a:gd name="connsiteY3" fmla="*/ 35670 h 66675"/>
                <a:gd name="connsiteX4" fmla="*/ 37001 w 47625"/>
                <a:gd name="connsiteY4" fmla="*/ 118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66675">
                  <a:moveTo>
                    <a:pt x="37001" y="11857"/>
                  </a:moveTo>
                  <a:cubicBezTo>
                    <a:pt x="20809" y="-6240"/>
                    <a:pt x="4616" y="32812"/>
                    <a:pt x="7474" y="44242"/>
                  </a:cubicBezTo>
                  <a:cubicBezTo>
                    <a:pt x="15094" y="77580"/>
                    <a:pt x="48431" y="52815"/>
                    <a:pt x="48431" y="50910"/>
                  </a:cubicBezTo>
                  <a:cubicBezTo>
                    <a:pt x="38906" y="33765"/>
                    <a:pt x="9379" y="78532"/>
                    <a:pt x="16046" y="35670"/>
                  </a:cubicBezTo>
                  <a:cubicBezTo>
                    <a:pt x="17951" y="27097"/>
                    <a:pt x="37954" y="12810"/>
                    <a:pt x="37001" y="118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2" name="Freeform: Shape 3021">
              <a:extLst>
                <a:ext uri="{FF2B5EF4-FFF2-40B4-BE49-F238E27FC236}">
                  <a16:creationId xmlns:a16="http://schemas.microsoft.com/office/drawing/2014/main" xmlns="" id="{16EA5939-1D6F-4418-B3B2-C90A834F2BDF}"/>
                </a:ext>
              </a:extLst>
            </p:cNvPr>
            <p:cNvSpPr/>
            <p:nvPr/>
          </p:nvSpPr>
          <p:spPr>
            <a:xfrm>
              <a:off x="8271435" y="4810467"/>
              <a:ext cx="47625" cy="95250"/>
            </a:xfrm>
            <a:custGeom>
              <a:avLst/>
              <a:gdLst>
                <a:gd name="connsiteX0" fmla="*/ 7144 w 47625"/>
                <a:gd name="connsiteY0" fmla="*/ 9784 h 95250"/>
                <a:gd name="connsiteX1" fmla="*/ 40481 w 47625"/>
                <a:gd name="connsiteY1" fmla="*/ 96461 h 95250"/>
                <a:gd name="connsiteX2" fmla="*/ 7144 w 47625"/>
                <a:gd name="connsiteY2" fmla="*/ 9784 h 95250"/>
              </a:gdLst>
              <a:ahLst/>
              <a:cxnLst>
                <a:cxn ang="0">
                  <a:pos x="connsiteX0" y="connsiteY0"/>
                </a:cxn>
                <a:cxn ang="0">
                  <a:pos x="connsiteX1" y="connsiteY1"/>
                </a:cxn>
                <a:cxn ang="0">
                  <a:pos x="connsiteX2" y="connsiteY2"/>
                </a:cxn>
              </a:cxnLst>
              <a:rect l="l" t="t" r="r" b="b"/>
              <a:pathLst>
                <a:path w="47625" h="95250">
                  <a:moveTo>
                    <a:pt x="7144" y="9784"/>
                  </a:moveTo>
                  <a:cubicBezTo>
                    <a:pt x="72866" y="-8314"/>
                    <a:pt x="28099" y="89794"/>
                    <a:pt x="40481" y="96461"/>
                  </a:cubicBezTo>
                  <a:cubicBezTo>
                    <a:pt x="30004" y="89794"/>
                    <a:pt x="78581" y="-10219"/>
                    <a:pt x="7144" y="97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3" name="Freeform: Shape 3022">
              <a:extLst>
                <a:ext uri="{FF2B5EF4-FFF2-40B4-BE49-F238E27FC236}">
                  <a16:creationId xmlns:a16="http://schemas.microsoft.com/office/drawing/2014/main" xmlns="" id="{060D9403-1A21-4BC0-ADA2-7707D9353F5F}"/>
                </a:ext>
              </a:extLst>
            </p:cNvPr>
            <p:cNvSpPr/>
            <p:nvPr/>
          </p:nvSpPr>
          <p:spPr>
            <a:xfrm>
              <a:off x="10041685" y="5397106"/>
              <a:ext cx="85725" cy="76200"/>
            </a:xfrm>
            <a:custGeom>
              <a:avLst/>
              <a:gdLst>
                <a:gd name="connsiteX0" fmla="*/ 7591 w 85725"/>
                <a:gd name="connsiteY0" fmla="*/ 7979 h 76200"/>
                <a:gd name="connsiteX1" fmla="*/ 81886 w 85725"/>
                <a:gd name="connsiteY1" fmla="*/ 68939 h 76200"/>
                <a:gd name="connsiteX2" fmla="*/ 7591 w 85725"/>
                <a:gd name="connsiteY2" fmla="*/ 7979 h 76200"/>
              </a:gdLst>
              <a:ahLst/>
              <a:cxnLst>
                <a:cxn ang="0">
                  <a:pos x="connsiteX0" y="connsiteY0"/>
                </a:cxn>
                <a:cxn ang="0">
                  <a:pos x="connsiteX1" y="connsiteY1"/>
                </a:cxn>
                <a:cxn ang="0">
                  <a:pos x="connsiteX2" y="connsiteY2"/>
                </a:cxn>
              </a:cxnLst>
              <a:rect l="l" t="t" r="r" b="b"/>
              <a:pathLst>
                <a:path w="85725" h="76200">
                  <a:moveTo>
                    <a:pt x="7591" y="7979"/>
                  </a:moveTo>
                  <a:cubicBezTo>
                    <a:pt x="14258" y="15599"/>
                    <a:pt x="73314" y="77512"/>
                    <a:pt x="81886" y="68939"/>
                  </a:cubicBezTo>
                  <a:cubicBezTo>
                    <a:pt x="92364" y="59414"/>
                    <a:pt x="-29" y="-593"/>
                    <a:pt x="7591" y="79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4" name="Freeform: Shape 3023">
              <a:extLst>
                <a:ext uri="{FF2B5EF4-FFF2-40B4-BE49-F238E27FC236}">
                  <a16:creationId xmlns:a16="http://schemas.microsoft.com/office/drawing/2014/main" xmlns="" id="{738154BF-1079-4D7F-A18A-0BF81463A07E}"/>
                </a:ext>
              </a:extLst>
            </p:cNvPr>
            <p:cNvSpPr/>
            <p:nvPr/>
          </p:nvSpPr>
          <p:spPr>
            <a:xfrm>
              <a:off x="10037879" y="5388017"/>
              <a:ext cx="85725" cy="95250"/>
            </a:xfrm>
            <a:custGeom>
              <a:avLst/>
              <a:gdLst>
                <a:gd name="connsiteX0" fmla="*/ 7587 w 85725"/>
                <a:gd name="connsiteY0" fmla="*/ 91363 h 95250"/>
                <a:gd name="connsiteX1" fmla="*/ 85692 w 85725"/>
                <a:gd name="connsiteY1" fmla="*/ 8496 h 95250"/>
                <a:gd name="connsiteX2" fmla="*/ 7587 w 85725"/>
                <a:gd name="connsiteY2" fmla="*/ 91363 h 95250"/>
              </a:gdLst>
              <a:ahLst/>
              <a:cxnLst>
                <a:cxn ang="0">
                  <a:pos x="connsiteX0" y="connsiteY0"/>
                </a:cxn>
                <a:cxn ang="0">
                  <a:pos x="connsiteX1" y="connsiteY1"/>
                </a:cxn>
                <a:cxn ang="0">
                  <a:pos x="connsiteX2" y="connsiteY2"/>
                </a:cxn>
              </a:cxnLst>
              <a:rect l="l" t="t" r="r" b="b"/>
              <a:pathLst>
                <a:path w="85725" h="95250">
                  <a:moveTo>
                    <a:pt x="7587" y="91363"/>
                  </a:moveTo>
                  <a:cubicBezTo>
                    <a:pt x="15207" y="84696"/>
                    <a:pt x="90455" y="13258"/>
                    <a:pt x="85692" y="8496"/>
                  </a:cubicBezTo>
                  <a:cubicBezTo>
                    <a:pt x="71405" y="-5792"/>
                    <a:pt x="920" y="98031"/>
                    <a:pt x="7587" y="91363"/>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025" name="Group 3024">
            <a:extLst>
              <a:ext uri="{FF2B5EF4-FFF2-40B4-BE49-F238E27FC236}">
                <a16:creationId xmlns:a16="http://schemas.microsoft.com/office/drawing/2014/main" xmlns="" id="{39D41C8C-2B09-446A-AE78-83FB0ECDA5B4}"/>
              </a:ext>
            </a:extLst>
          </p:cNvPr>
          <p:cNvGrpSpPr/>
          <p:nvPr/>
        </p:nvGrpSpPr>
        <p:grpSpPr>
          <a:xfrm flipH="1">
            <a:off x="6331123" y="1056557"/>
            <a:ext cx="301680" cy="301680"/>
            <a:chOff x="3627581" y="5303470"/>
            <a:chExt cx="228600" cy="228600"/>
          </a:xfrm>
        </p:grpSpPr>
        <p:sp>
          <p:nvSpPr>
            <p:cNvPr id="3026" name="Freeform: Shape 3025">
              <a:extLst>
                <a:ext uri="{FF2B5EF4-FFF2-40B4-BE49-F238E27FC236}">
                  <a16:creationId xmlns:a16="http://schemas.microsoft.com/office/drawing/2014/main" xmlns="" id="{AABD66A1-30C4-4F73-BBAE-9C83DA607CE6}"/>
                </a:ext>
              </a:extLst>
            </p:cNvPr>
            <p:cNvSpPr/>
            <p:nvPr/>
          </p:nvSpPr>
          <p:spPr>
            <a:xfrm>
              <a:off x="3627581" y="5303470"/>
              <a:ext cx="228600" cy="228600"/>
            </a:xfrm>
            <a:custGeom>
              <a:avLst/>
              <a:gdLst>
                <a:gd name="connsiteX0" fmla="*/ 46211 w 228600"/>
                <a:gd name="connsiteY0" fmla="*/ 221531 h 228600"/>
                <a:gd name="connsiteX1" fmla="*/ 194801 w 228600"/>
                <a:gd name="connsiteY1" fmla="*/ 23411 h 228600"/>
                <a:gd name="connsiteX2" fmla="*/ 203374 w 228600"/>
                <a:gd name="connsiteY2" fmla="*/ 181526 h 228600"/>
                <a:gd name="connsiteX3" fmla="*/ 42401 w 228600"/>
                <a:gd name="connsiteY3" fmla="*/ 225341 h 228600"/>
                <a:gd name="connsiteX4" fmla="*/ 208136 w 228600"/>
                <a:gd name="connsiteY4" fmla="*/ 184384 h 228600"/>
                <a:gd name="connsiteX5" fmla="*/ 174799 w 228600"/>
                <a:gd name="connsiteY5" fmla="*/ 12934 h 228600"/>
                <a:gd name="connsiteX6" fmla="*/ 21446 w 228600"/>
                <a:gd name="connsiteY6" fmla="*/ 87229 h 228600"/>
                <a:gd name="connsiteX7" fmla="*/ 46211 w 228600"/>
                <a:gd name="connsiteY7" fmla="*/ 2215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28600">
                  <a:moveTo>
                    <a:pt x="46211" y="221531"/>
                  </a:moveTo>
                  <a:cubicBezTo>
                    <a:pt x="-64279" y="176764"/>
                    <a:pt x="83359" y="-55646"/>
                    <a:pt x="194801" y="23411"/>
                  </a:cubicBezTo>
                  <a:cubicBezTo>
                    <a:pt x="237664" y="53891"/>
                    <a:pt x="222424" y="142474"/>
                    <a:pt x="203374" y="181526"/>
                  </a:cubicBezTo>
                  <a:cubicBezTo>
                    <a:pt x="157654" y="272966"/>
                    <a:pt x="118601" y="187241"/>
                    <a:pt x="42401" y="225341"/>
                  </a:cubicBezTo>
                  <a:cubicBezTo>
                    <a:pt x="115744" y="200576"/>
                    <a:pt x="163369" y="269156"/>
                    <a:pt x="208136" y="184384"/>
                  </a:cubicBezTo>
                  <a:cubicBezTo>
                    <a:pt x="234806" y="132949"/>
                    <a:pt x="245284" y="31984"/>
                    <a:pt x="174799" y="12934"/>
                  </a:cubicBezTo>
                  <a:cubicBezTo>
                    <a:pt x="117649" y="-2306"/>
                    <a:pt x="41449" y="36746"/>
                    <a:pt x="21446" y="87229"/>
                  </a:cubicBezTo>
                  <a:cubicBezTo>
                    <a:pt x="4301" y="128186"/>
                    <a:pt x="491" y="221531"/>
                    <a:pt x="46211" y="221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7" name="Freeform: Shape 3026">
              <a:extLst>
                <a:ext uri="{FF2B5EF4-FFF2-40B4-BE49-F238E27FC236}">
                  <a16:creationId xmlns:a16="http://schemas.microsoft.com/office/drawing/2014/main" xmlns="" id="{EEACD5D1-E612-456A-92CD-39367A786AB2}"/>
                </a:ext>
              </a:extLst>
            </p:cNvPr>
            <p:cNvSpPr/>
            <p:nvPr/>
          </p:nvSpPr>
          <p:spPr>
            <a:xfrm>
              <a:off x="3671748" y="5360695"/>
              <a:ext cx="38100" cy="47625"/>
            </a:xfrm>
            <a:custGeom>
              <a:avLst/>
              <a:gdLst>
                <a:gd name="connsiteX0" fmla="*/ 30619 w 38100"/>
                <a:gd name="connsiteY0" fmla="*/ 25241 h 47625"/>
                <a:gd name="connsiteX1" fmla="*/ 22046 w 38100"/>
                <a:gd name="connsiteY1" fmla="*/ 7144 h 47625"/>
                <a:gd name="connsiteX2" fmla="*/ 18236 w 38100"/>
                <a:gd name="connsiteY2" fmla="*/ 44291 h 47625"/>
                <a:gd name="connsiteX3" fmla="*/ 30619 w 38100"/>
                <a:gd name="connsiteY3" fmla="*/ 25241 h 47625"/>
              </a:gdLst>
              <a:ahLst/>
              <a:cxnLst>
                <a:cxn ang="0">
                  <a:pos x="connsiteX0" y="connsiteY0"/>
                </a:cxn>
                <a:cxn ang="0">
                  <a:pos x="connsiteX1" y="connsiteY1"/>
                </a:cxn>
                <a:cxn ang="0">
                  <a:pos x="connsiteX2" y="connsiteY2"/>
                </a:cxn>
                <a:cxn ang="0">
                  <a:pos x="connsiteX3" y="connsiteY3"/>
                </a:cxn>
              </a:cxnLst>
              <a:rect l="l" t="t" r="r" b="b"/>
              <a:pathLst>
                <a:path w="38100" h="47625">
                  <a:moveTo>
                    <a:pt x="30619" y="25241"/>
                  </a:moveTo>
                  <a:cubicBezTo>
                    <a:pt x="44906" y="25241"/>
                    <a:pt x="38239" y="7144"/>
                    <a:pt x="22046" y="7144"/>
                  </a:cubicBezTo>
                  <a:cubicBezTo>
                    <a:pt x="19189" y="7144"/>
                    <a:pt x="-7481" y="46196"/>
                    <a:pt x="18236" y="44291"/>
                  </a:cubicBezTo>
                  <a:cubicBezTo>
                    <a:pt x="22999" y="43339"/>
                    <a:pt x="35381" y="25241"/>
                    <a:pt x="30619"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8" name="Freeform: Shape 3027">
              <a:extLst>
                <a:ext uri="{FF2B5EF4-FFF2-40B4-BE49-F238E27FC236}">
                  <a16:creationId xmlns:a16="http://schemas.microsoft.com/office/drawing/2014/main" xmlns="" id="{CCF08086-B269-498C-847E-5AAE12F4D3C0}"/>
                </a:ext>
              </a:extLst>
            </p:cNvPr>
            <p:cNvSpPr/>
            <p:nvPr/>
          </p:nvSpPr>
          <p:spPr>
            <a:xfrm>
              <a:off x="3720092" y="5350981"/>
              <a:ext cx="28575" cy="38100"/>
            </a:xfrm>
            <a:custGeom>
              <a:avLst/>
              <a:gdLst>
                <a:gd name="connsiteX0" fmla="*/ 27042 w 28575"/>
                <a:gd name="connsiteY0" fmla="*/ 7333 h 38100"/>
                <a:gd name="connsiteX1" fmla="*/ 25137 w 28575"/>
                <a:gd name="connsiteY1" fmla="*/ 34955 h 38100"/>
                <a:gd name="connsiteX2" fmla="*/ 27042 w 28575"/>
                <a:gd name="connsiteY2" fmla="*/ 7333 h 38100"/>
              </a:gdLst>
              <a:ahLst/>
              <a:cxnLst>
                <a:cxn ang="0">
                  <a:pos x="connsiteX0" y="connsiteY0"/>
                </a:cxn>
                <a:cxn ang="0">
                  <a:pos x="connsiteX1" y="connsiteY1"/>
                </a:cxn>
                <a:cxn ang="0">
                  <a:pos x="connsiteX2" y="connsiteY2"/>
                </a:cxn>
              </a:cxnLst>
              <a:rect l="l" t="t" r="r" b="b"/>
              <a:pathLst>
                <a:path w="28575" h="38100">
                  <a:moveTo>
                    <a:pt x="27042" y="7333"/>
                  </a:moveTo>
                  <a:cubicBezTo>
                    <a:pt x="-1533" y="4475"/>
                    <a:pt x="3230" y="34955"/>
                    <a:pt x="25137" y="34955"/>
                  </a:cubicBezTo>
                  <a:cubicBezTo>
                    <a:pt x="25137" y="31145"/>
                    <a:pt x="35615" y="9238"/>
                    <a:pt x="27042" y="73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29" name="Freeform: Shape 3028">
              <a:extLst>
                <a:ext uri="{FF2B5EF4-FFF2-40B4-BE49-F238E27FC236}">
                  <a16:creationId xmlns:a16="http://schemas.microsoft.com/office/drawing/2014/main" xmlns="" id="{7E1CB6B1-246D-4881-8C63-1D6870BD0D55}"/>
                </a:ext>
              </a:extLst>
            </p:cNvPr>
            <p:cNvSpPr/>
            <p:nvPr/>
          </p:nvSpPr>
          <p:spPr>
            <a:xfrm>
              <a:off x="3771153" y="5359666"/>
              <a:ext cx="47625" cy="38100"/>
            </a:xfrm>
            <a:custGeom>
              <a:avLst/>
              <a:gdLst>
                <a:gd name="connsiteX0" fmla="*/ 35037 w 47625"/>
                <a:gd name="connsiteY0" fmla="*/ 15793 h 38100"/>
                <a:gd name="connsiteX1" fmla="*/ 7415 w 47625"/>
                <a:gd name="connsiteY1" fmla="*/ 28175 h 38100"/>
                <a:gd name="connsiteX2" fmla="*/ 35037 w 47625"/>
                <a:gd name="connsiteY2" fmla="*/ 15793 h 38100"/>
              </a:gdLst>
              <a:ahLst/>
              <a:cxnLst>
                <a:cxn ang="0">
                  <a:pos x="connsiteX0" y="connsiteY0"/>
                </a:cxn>
                <a:cxn ang="0">
                  <a:pos x="connsiteX1" y="connsiteY1"/>
                </a:cxn>
                <a:cxn ang="0">
                  <a:pos x="connsiteX2" y="connsiteY2"/>
                </a:cxn>
              </a:cxnLst>
              <a:rect l="l" t="t" r="r" b="b"/>
              <a:pathLst>
                <a:path w="47625" h="38100">
                  <a:moveTo>
                    <a:pt x="35037" y="15793"/>
                  </a:moveTo>
                  <a:cubicBezTo>
                    <a:pt x="27417" y="-3257"/>
                    <a:pt x="10272" y="12935"/>
                    <a:pt x="7415" y="28175"/>
                  </a:cubicBezTo>
                  <a:cubicBezTo>
                    <a:pt x="2652" y="58655"/>
                    <a:pt x="62659" y="7220"/>
                    <a:pt x="35037" y="157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0" name="Freeform: Shape 3029">
              <a:extLst>
                <a:ext uri="{FF2B5EF4-FFF2-40B4-BE49-F238E27FC236}">
                  <a16:creationId xmlns:a16="http://schemas.microsoft.com/office/drawing/2014/main" xmlns="" id="{1DBADB7F-B4FE-4AEF-B004-CBB06B8B485C}"/>
                </a:ext>
              </a:extLst>
            </p:cNvPr>
            <p:cNvSpPr/>
            <p:nvPr/>
          </p:nvSpPr>
          <p:spPr>
            <a:xfrm>
              <a:off x="3786663" y="5423934"/>
              <a:ext cx="38100" cy="38100"/>
            </a:xfrm>
            <a:custGeom>
              <a:avLst/>
              <a:gdLst>
                <a:gd name="connsiteX0" fmla="*/ 34766 w 38100"/>
                <a:gd name="connsiteY0" fmla="*/ 9628 h 38100"/>
                <a:gd name="connsiteX1" fmla="*/ 7144 w 38100"/>
                <a:gd name="connsiteY1" fmla="*/ 30583 h 38100"/>
                <a:gd name="connsiteX2" fmla="*/ 34766 w 38100"/>
                <a:gd name="connsiteY2" fmla="*/ 9628 h 38100"/>
              </a:gdLst>
              <a:ahLst/>
              <a:cxnLst>
                <a:cxn ang="0">
                  <a:pos x="connsiteX0" y="connsiteY0"/>
                </a:cxn>
                <a:cxn ang="0">
                  <a:pos x="connsiteX1" y="connsiteY1"/>
                </a:cxn>
                <a:cxn ang="0">
                  <a:pos x="connsiteX2" y="connsiteY2"/>
                </a:cxn>
              </a:cxnLst>
              <a:rect l="l" t="t" r="r" b="b"/>
              <a:pathLst>
                <a:path w="38100" h="38100">
                  <a:moveTo>
                    <a:pt x="34766" y="9628"/>
                  </a:moveTo>
                  <a:cubicBezTo>
                    <a:pt x="20479" y="1055"/>
                    <a:pt x="8096" y="16295"/>
                    <a:pt x="7144" y="30583"/>
                  </a:cubicBezTo>
                  <a:cubicBezTo>
                    <a:pt x="7144" y="37250"/>
                    <a:pt x="51911" y="20105"/>
                    <a:pt x="34766" y="96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1" name="Freeform: Shape 3030">
              <a:extLst>
                <a:ext uri="{FF2B5EF4-FFF2-40B4-BE49-F238E27FC236}">
                  <a16:creationId xmlns:a16="http://schemas.microsoft.com/office/drawing/2014/main" xmlns="" id="{AF0D75CB-D34A-45BF-BDD4-57E3C6628700}"/>
                </a:ext>
              </a:extLst>
            </p:cNvPr>
            <p:cNvSpPr/>
            <p:nvPr/>
          </p:nvSpPr>
          <p:spPr>
            <a:xfrm>
              <a:off x="3752036" y="5477311"/>
              <a:ext cx="38100" cy="19050"/>
            </a:xfrm>
            <a:custGeom>
              <a:avLst/>
              <a:gdLst>
                <a:gd name="connsiteX0" fmla="*/ 35104 w 38100"/>
                <a:gd name="connsiteY0" fmla="*/ 7685 h 19050"/>
                <a:gd name="connsiteX1" fmla="*/ 35104 w 38100"/>
                <a:gd name="connsiteY1" fmla="*/ 11495 h 19050"/>
                <a:gd name="connsiteX2" fmla="*/ 35104 w 38100"/>
                <a:gd name="connsiteY2" fmla="*/ 7685 h 19050"/>
              </a:gdLst>
              <a:ahLst/>
              <a:cxnLst>
                <a:cxn ang="0">
                  <a:pos x="connsiteX0" y="connsiteY0"/>
                </a:cxn>
                <a:cxn ang="0">
                  <a:pos x="connsiteX1" y="connsiteY1"/>
                </a:cxn>
                <a:cxn ang="0">
                  <a:pos x="connsiteX2" y="connsiteY2"/>
                </a:cxn>
              </a:cxnLst>
              <a:rect l="l" t="t" r="r" b="b"/>
              <a:pathLst>
                <a:path w="38100" h="19050">
                  <a:moveTo>
                    <a:pt x="35104" y="7685"/>
                  </a:moveTo>
                  <a:cubicBezTo>
                    <a:pt x="31294" y="4828"/>
                    <a:pt x="-25856" y="14353"/>
                    <a:pt x="35104" y="11495"/>
                  </a:cubicBezTo>
                  <a:cubicBezTo>
                    <a:pt x="37009" y="9590"/>
                    <a:pt x="37009" y="8638"/>
                    <a:pt x="35104" y="7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2" name="Freeform: Shape 3031">
              <a:extLst>
                <a:ext uri="{FF2B5EF4-FFF2-40B4-BE49-F238E27FC236}">
                  <a16:creationId xmlns:a16="http://schemas.microsoft.com/office/drawing/2014/main" xmlns="" id="{5AE6A7C3-81B4-4320-A7BA-7901B153DE08}"/>
                </a:ext>
              </a:extLst>
            </p:cNvPr>
            <p:cNvSpPr/>
            <p:nvPr/>
          </p:nvSpPr>
          <p:spPr>
            <a:xfrm>
              <a:off x="3672329" y="5478520"/>
              <a:ext cx="28575" cy="38100"/>
            </a:xfrm>
            <a:custGeom>
              <a:avLst/>
              <a:gdLst>
                <a:gd name="connsiteX0" fmla="*/ 29086 w 28575"/>
                <a:gd name="connsiteY0" fmla="*/ 7429 h 38100"/>
                <a:gd name="connsiteX1" fmla="*/ 7178 w 28575"/>
                <a:gd name="connsiteY1" fmla="*/ 31241 h 38100"/>
                <a:gd name="connsiteX2" fmla="*/ 29086 w 28575"/>
                <a:gd name="connsiteY2" fmla="*/ 7429 h 38100"/>
              </a:gdLst>
              <a:ahLst/>
              <a:cxnLst>
                <a:cxn ang="0">
                  <a:pos x="connsiteX0" y="connsiteY0"/>
                </a:cxn>
                <a:cxn ang="0">
                  <a:pos x="connsiteX1" y="connsiteY1"/>
                </a:cxn>
                <a:cxn ang="0">
                  <a:pos x="connsiteX2" y="connsiteY2"/>
                </a:cxn>
              </a:cxnLst>
              <a:rect l="l" t="t" r="r" b="b"/>
              <a:pathLst>
                <a:path w="28575" h="38100">
                  <a:moveTo>
                    <a:pt x="29086" y="7429"/>
                  </a:moveTo>
                  <a:cubicBezTo>
                    <a:pt x="29086" y="5524"/>
                    <a:pt x="7178" y="13144"/>
                    <a:pt x="7178" y="31241"/>
                  </a:cubicBezTo>
                  <a:cubicBezTo>
                    <a:pt x="6226" y="19811"/>
                    <a:pt x="25276" y="24574"/>
                    <a:pt x="29086" y="742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3" name="Freeform: Shape 3032">
              <a:extLst>
                <a:ext uri="{FF2B5EF4-FFF2-40B4-BE49-F238E27FC236}">
                  <a16:creationId xmlns:a16="http://schemas.microsoft.com/office/drawing/2014/main" xmlns="" id="{218DF6E2-99FA-443A-B071-DFC01A8FBECE}"/>
                </a:ext>
              </a:extLst>
            </p:cNvPr>
            <p:cNvSpPr/>
            <p:nvPr/>
          </p:nvSpPr>
          <p:spPr>
            <a:xfrm>
              <a:off x="3665748" y="5423188"/>
              <a:ext cx="38100" cy="28575"/>
            </a:xfrm>
            <a:custGeom>
              <a:avLst/>
              <a:gdLst>
                <a:gd name="connsiteX0" fmla="*/ 25189 w 38100"/>
                <a:gd name="connsiteY0" fmla="*/ 7516 h 28575"/>
                <a:gd name="connsiteX1" fmla="*/ 17569 w 38100"/>
                <a:gd name="connsiteY1" fmla="*/ 30376 h 28575"/>
                <a:gd name="connsiteX2" fmla="*/ 25189 w 38100"/>
                <a:gd name="connsiteY2" fmla="*/ 7516 h 28575"/>
              </a:gdLst>
              <a:ahLst/>
              <a:cxnLst>
                <a:cxn ang="0">
                  <a:pos x="connsiteX0" y="connsiteY0"/>
                </a:cxn>
                <a:cxn ang="0">
                  <a:pos x="connsiteX1" y="connsiteY1"/>
                </a:cxn>
                <a:cxn ang="0">
                  <a:pos x="connsiteX2" y="connsiteY2"/>
                </a:cxn>
              </a:cxnLst>
              <a:rect l="l" t="t" r="r" b="b"/>
              <a:pathLst>
                <a:path w="38100" h="28575">
                  <a:moveTo>
                    <a:pt x="25189" y="7516"/>
                  </a:moveTo>
                  <a:cubicBezTo>
                    <a:pt x="-9101" y="14184"/>
                    <a:pt x="15664" y="33234"/>
                    <a:pt x="17569" y="30376"/>
                  </a:cubicBezTo>
                  <a:cubicBezTo>
                    <a:pt x="16616" y="30376"/>
                    <a:pt x="43286" y="3706"/>
                    <a:pt x="25189" y="75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4" name="Freeform: Shape 3033">
              <a:extLst>
                <a:ext uri="{FF2B5EF4-FFF2-40B4-BE49-F238E27FC236}">
                  <a16:creationId xmlns:a16="http://schemas.microsoft.com/office/drawing/2014/main" xmlns="" id="{8FDC9D26-470C-4E5F-A7BB-925B528BD617}"/>
                </a:ext>
              </a:extLst>
            </p:cNvPr>
            <p:cNvSpPr/>
            <p:nvPr/>
          </p:nvSpPr>
          <p:spPr>
            <a:xfrm>
              <a:off x="3715479" y="5440618"/>
              <a:ext cx="57150" cy="47625"/>
            </a:xfrm>
            <a:custGeom>
              <a:avLst/>
              <a:gdLst>
                <a:gd name="connsiteX0" fmla="*/ 28798 w 57150"/>
                <a:gd name="connsiteY0" fmla="*/ 7231 h 47625"/>
                <a:gd name="connsiteX1" fmla="*/ 46896 w 57150"/>
                <a:gd name="connsiteY1" fmla="*/ 33901 h 47625"/>
                <a:gd name="connsiteX2" fmla="*/ 28798 w 57150"/>
                <a:gd name="connsiteY2" fmla="*/ 7231 h 47625"/>
                <a:gd name="connsiteX3" fmla="*/ 23083 w 57150"/>
                <a:gd name="connsiteY3" fmla="*/ 36759 h 47625"/>
                <a:gd name="connsiteX4" fmla="*/ 28798 w 57150"/>
                <a:gd name="connsiteY4" fmla="*/ 723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8798" y="7231"/>
                  </a:moveTo>
                  <a:cubicBezTo>
                    <a:pt x="-11207" y="6279"/>
                    <a:pt x="9748" y="64381"/>
                    <a:pt x="46896" y="33901"/>
                  </a:cubicBezTo>
                  <a:cubicBezTo>
                    <a:pt x="71661" y="12946"/>
                    <a:pt x="44991" y="6279"/>
                    <a:pt x="28798" y="7231"/>
                  </a:cubicBezTo>
                  <a:cubicBezTo>
                    <a:pt x="79281" y="6279"/>
                    <a:pt x="27846" y="45331"/>
                    <a:pt x="23083" y="36759"/>
                  </a:cubicBezTo>
                  <a:cubicBezTo>
                    <a:pt x="19273" y="31044"/>
                    <a:pt x="1176" y="6279"/>
                    <a:pt x="28798" y="723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035" name="Group 3034">
            <a:extLst>
              <a:ext uri="{FF2B5EF4-FFF2-40B4-BE49-F238E27FC236}">
                <a16:creationId xmlns:a16="http://schemas.microsoft.com/office/drawing/2014/main" xmlns="" id="{20ADCD78-53BA-4995-A5D7-1CDB6BD44F29}"/>
              </a:ext>
            </a:extLst>
          </p:cNvPr>
          <p:cNvGrpSpPr/>
          <p:nvPr/>
        </p:nvGrpSpPr>
        <p:grpSpPr>
          <a:xfrm flipH="1">
            <a:off x="9025951" y="1355776"/>
            <a:ext cx="398468" cy="225143"/>
            <a:chOff x="3699986" y="6116874"/>
            <a:chExt cx="301942" cy="170604"/>
          </a:xfrm>
        </p:grpSpPr>
        <p:sp>
          <p:nvSpPr>
            <p:cNvPr id="3036" name="Freeform: Shape 3035">
              <a:extLst>
                <a:ext uri="{FF2B5EF4-FFF2-40B4-BE49-F238E27FC236}">
                  <a16:creationId xmlns:a16="http://schemas.microsoft.com/office/drawing/2014/main" xmlns="" id="{AB2897D8-12FC-46F5-A13A-E3B3A77AB8BE}"/>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7" name="Freeform: Shape 3036">
              <a:extLst>
                <a:ext uri="{FF2B5EF4-FFF2-40B4-BE49-F238E27FC236}">
                  <a16:creationId xmlns:a16="http://schemas.microsoft.com/office/drawing/2014/main" xmlns="" id="{8923F3B1-A64D-4A0A-8705-9901D859B837}"/>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8" name="Freeform: Shape 3037">
              <a:extLst>
                <a:ext uri="{FF2B5EF4-FFF2-40B4-BE49-F238E27FC236}">
                  <a16:creationId xmlns:a16="http://schemas.microsoft.com/office/drawing/2014/main" xmlns="" id="{89D26E37-C1DC-47A8-97EE-B60603F45A39}"/>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39" name="Freeform: Shape 3038">
              <a:extLst>
                <a:ext uri="{FF2B5EF4-FFF2-40B4-BE49-F238E27FC236}">
                  <a16:creationId xmlns:a16="http://schemas.microsoft.com/office/drawing/2014/main" xmlns="" id="{19B532B3-0E57-4483-BBF1-DEE9E841D4B3}"/>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0" name="Freeform: Shape 3039">
              <a:extLst>
                <a:ext uri="{FF2B5EF4-FFF2-40B4-BE49-F238E27FC236}">
                  <a16:creationId xmlns:a16="http://schemas.microsoft.com/office/drawing/2014/main" xmlns="" id="{8DF218D0-49CB-4C54-81E4-BEE37821A927}"/>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1" name="Freeform: Shape 3040">
              <a:extLst>
                <a:ext uri="{FF2B5EF4-FFF2-40B4-BE49-F238E27FC236}">
                  <a16:creationId xmlns:a16="http://schemas.microsoft.com/office/drawing/2014/main" xmlns="" id="{E514A3AD-F4CF-4EA3-B093-2A89D77182FA}"/>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2" name="Freeform: Shape 3041">
              <a:extLst>
                <a:ext uri="{FF2B5EF4-FFF2-40B4-BE49-F238E27FC236}">
                  <a16:creationId xmlns:a16="http://schemas.microsoft.com/office/drawing/2014/main" xmlns="" id="{3F8B2150-0E94-4A9C-BA84-2E160FC721A6}"/>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3" name="Freeform: Shape 3042">
              <a:extLst>
                <a:ext uri="{FF2B5EF4-FFF2-40B4-BE49-F238E27FC236}">
                  <a16:creationId xmlns:a16="http://schemas.microsoft.com/office/drawing/2014/main" xmlns="" id="{901DB319-4ED1-479D-92BF-F1391F8DB274}"/>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4" name="Freeform: Shape 3043">
              <a:extLst>
                <a:ext uri="{FF2B5EF4-FFF2-40B4-BE49-F238E27FC236}">
                  <a16:creationId xmlns:a16="http://schemas.microsoft.com/office/drawing/2014/main" xmlns="" id="{4177BB53-B7D2-4CAC-8914-4AF870995BF2}"/>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5" name="Freeform: Shape 3044">
              <a:extLst>
                <a:ext uri="{FF2B5EF4-FFF2-40B4-BE49-F238E27FC236}">
                  <a16:creationId xmlns:a16="http://schemas.microsoft.com/office/drawing/2014/main" xmlns="" id="{FEA9B8AE-9AB6-4E13-9233-6D7E5878B579}"/>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6" name="Freeform: Shape 3045">
              <a:extLst>
                <a:ext uri="{FF2B5EF4-FFF2-40B4-BE49-F238E27FC236}">
                  <a16:creationId xmlns:a16="http://schemas.microsoft.com/office/drawing/2014/main" xmlns="" id="{6EB91C4F-D2BA-4F99-8284-AE5750AD6704}"/>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7" name="Freeform: Shape 3046">
              <a:extLst>
                <a:ext uri="{FF2B5EF4-FFF2-40B4-BE49-F238E27FC236}">
                  <a16:creationId xmlns:a16="http://schemas.microsoft.com/office/drawing/2014/main" xmlns="" id="{8D5D2710-EAC9-4B5E-A9BC-B6E5707EF429}"/>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8" name="Freeform: Shape 3047">
              <a:extLst>
                <a:ext uri="{FF2B5EF4-FFF2-40B4-BE49-F238E27FC236}">
                  <a16:creationId xmlns:a16="http://schemas.microsoft.com/office/drawing/2014/main" xmlns="" id="{1E7F9750-ACFB-44D0-B155-1E5C4CC18575}"/>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49" name="Freeform: Shape 3048">
              <a:extLst>
                <a:ext uri="{FF2B5EF4-FFF2-40B4-BE49-F238E27FC236}">
                  <a16:creationId xmlns:a16="http://schemas.microsoft.com/office/drawing/2014/main" xmlns="" id="{B5D259F3-9495-49BD-BAD7-3BE2AA05D057}"/>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0" name="Freeform: Shape 3049">
              <a:extLst>
                <a:ext uri="{FF2B5EF4-FFF2-40B4-BE49-F238E27FC236}">
                  <a16:creationId xmlns:a16="http://schemas.microsoft.com/office/drawing/2014/main" xmlns="" id="{8979D43D-86FA-4765-8537-FE65CC55E0FB}"/>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1" name="Freeform: Shape 3050">
              <a:extLst>
                <a:ext uri="{FF2B5EF4-FFF2-40B4-BE49-F238E27FC236}">
                  <a16:creationId xmlns:a16="http://schemas.microsoft.com/office/drawing/2014/main" xmlns="" id="{D2539CC0-0566-494D-B597-12DF56EE1E0B}"/>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2" name="Freeform: Shape 3051">
              <a:extLst>
                <a:ext uri="{FF2B5EF4-FFF2-40B4-BE49-F238E27FC236}">
                  <a16:creationId xmlns:a16="http://schemas.microsoft.com/office/drawing/2014/main" xmlns="" id="{8CFB1DBC-64CD-484B-B246-63B7FAE79DF3}"/>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3" name="Freeform: Shape 3052">
              <a:extLst>
                <a:ext uri="{FF2B5EF4-FFF2-40B4-BE49-F238E27FC236}">
                  <a16:creationId xmlns:a16="http://schemas.microsoft.com/office/drawing/2014/main" xmlns="" id="{AF77417C-DB87-4F89-A60E-613EC05B0A95}"/>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4" name="Freeform: Shape 3053">
              <a:extLst>
                <a:ext uri="{FF2B5EF4-FFF2-40B4-BE49-F238E27FC236}">
                  <a16:creationId xmlns:a16="http://schemas.microsoft.com/office/drawing/2014/main" xmlns="" id="{5E9A6B3A-CCB9-4ECF-B839-99A07320D2BC}"/>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5" name="Freeform: Shape 3054">
              <a:extLst>
                <a:ext uri="{FF2B5EF4-FFF2-40B4-BE49-F238E27FC236}">
                  <a16:creationId xmlns:a16="http://schemas.microsoft.com/office/drawing/2014/main" xmlns="" id="{D1C5AE51-D0F6-4767-BA0A-BD459F4FBC75}"/>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6" name="Freeform: Shape 3055">
              <a:extLst>
                <a:ext uri="{FF2B5EF4-FFF2-40B4-BE49-F238E27FC236}">
                  <a16:creationId xmlns:a16="http://schemas.microsoft.com/office/drawing/2014/main" xmlns="" id="{F95D1780-3300-4B2E-B185-4F8B76E7C69C}"/>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57" name="Freeform: Shape 3056">
              <a:extLst>
                <a:ext uri="{FF2B5EF4-FFF2-40B4-BE49-F238E27FC236}">
                  <a16:creationId xmlns:a16="http://schemas.microsoft.com/office/drawing/2014/main" xmlns="" id="{82474EA7-904A-4ABD-B57E-7B27D9AD0032}"/>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058" name="Group 3057">
            <a:extLst>
              <a:ext uri="{FF2B5EF4-FFF2-40B4-BE49-F238E27FC236}">
                <a16:creationId xmlns:a16="http://schemas.microsoft.com/office/drawing/2014/main" xmlns="" id="{19E68E3C-736B-4D9F-9591-7C476C0FA5CC}"/>
              </a:ext>
            </a:extLst>
          </p:cNvPr>
          <p:cNvGrpSpPr/>
          <p:nvPr/>
        </p:nvGrpSpPr>
        <p:grpSpPr>
          <a:xfrm rot="1472141" flipH="1">
            <a:off x="8531700" y="981806"/>
            <a:ext cx="442463" cy="326412"/>
            <a:chOff x="3625593" y="6426852"/>
            <a:chExt cx="335279" cy="247341"/>
          </a:xfrm>
        </p:grpSpPr>
        <p:sp>
          <p:nvSpPr>
            <p:cNvPr id="3059" name="Freeform: Shape 3058">
              <a:extLst>
                <a:ext uri="{FF2B5EF4-FFF2-40B4-BE49-F238E27FC236}">
                  <a16:creationId xmlns:a16="http://schemas.microsoft.com/office/drawing/2014/main" xmlns="" id="{67A46524-DEB6-41A7-BB77-218CF19D7164}"/>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0" name="Freeform: Shape 3059">
              <a:extLst>
                <a:ext uri="{FF2B5EF4-FFF2-40B4-BE49-F238E27FC236}">
                  <a16:creationId xmlns:a16="http://schemas.microsoft.com/office/drawing/2014/main" xmlns="" id="{59BB3456-2C3A-49C6-88D5-031ABE400AEB}"/>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1" name="Freeform: Shape 3060">
              <a:extLst>
                <a:ext uri="{FF2B5EF4-FFF2-40B4-BE49-F238E27FC236}">
                  <a16:creationId xmlns:a16="http://schemas.microsoft.com/office/drawing/2014/main" xmlns="" id="{EAE1613B-4C99-42F5-AE1F-6E41DCEBAA38}"/>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2" name="Freeform: Shape 3061">
              <a:extLst>
                <a:ext uri="{FF2B5EF4-FFF2-40B4-BE49-F238E27FC236}">
                  <a16:creationId xmlns:a16="http://schemas.microsoft.com/office/drawing/2014/main" xmlns="" id="{319E0049-2037-4998-88C3-284B8A983632}"/>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3" name="Freeform: Shape 3062">
              <a:extLst>
                <a:ext uri="{FF2B5EF4-FFF2-40B4-BE49-F238E27FC236}">
                  <a16:creationId xmlns:a16="http://schemas.microsoft.com/office/drawing/2014/main" xmlns="" id="{9A5785B2-10C8-4309-82C9-22F035499A00}"/>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4" name="Freeform: Shape 3063">
              <a:extLst>
                <a:ext uri="{FF2B5EF4-FFF2-40B4-BE49-F238E27FC236}">
                  <a16:creationId xmlns:a16="http://schemas.microsoft.com/office/drawing/2014/main" xmlns="" id="{E63B7CEB-327F-4D4F-9D23-0FAC629E2343}"/>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5" name="Freeform: Shape 3064">
              <a:extLst>
                <a:ext uri="{FF2B5EF4-FFF2-40B4-BE49-F238E27FC236}">
                  <a16:creationId xmlns:a16="http://schemas.microsoft.com/office/drawing/2014/main" xmlns="" id="{3CC560FB-49B7-43A6-A398-DCA775783AA3}"/>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6" name="Freeform: Shape 3065">
              <a:extLst>
                <a:ext uri="{FF2B5EF4-FFF2-40B4-BE49-F238E27FC236}">
                  <a16:creationId xmlns:a16="http://schemas.microsoft.com/office/drawing/2014/main" xmlns="" id="{1088277B-D749-40E3-89DF-8ED72CCBFF48}"/>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7" name="Freeform: Shape 3066">
              <a:extLst>
                <a:ext uri="{FF2B5EF4-FFF2-40B4-BE49-F238E27FC236}">
                  <a16:creationId xmlns:a16="http://schemas.microsoft.com/office/drawing/2014/main" xmlns="" id="{2B77E307-448F-4F4B-B0F3-5AEB4134FD7F}"/>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8" name="Freeform: Shape 3067">
              <a:extLst>
                <a:ext uri="{FF2B5EF4-FFF2-40B4-BE49-F238E27FC236}">
                  <a16:creationId xmlns:a16="http://schemas.microsoft.com/office/drawing/2014/main" xmlns="" id="{69B07E88-4E8F-4EF1-8F92-E3F1C71F2F42}"/>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69" name="Freeform: Shape 3068">
              <a:extLst>
                <a:ext uri="{FF2B5EF4-FFF2-40B4-BE49-F238E27FC236}">
                  <a16:creationId xmlns:a16="http://schemas.microsoft.com/office/drawing/2014/main" xmlns="" id="{39208B96-D856-41D8-BD1A-BF4E9AEA1B33}"/>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0" name="Freeform: Shape 3069">
              <a:extLst>
                <a:ext uri="{FF2B5EF4-FFF2-40B4-BE49-F238E27FC236}">
                  <a16:creationId xmlns:a16="http://schemas.microsoft.com/office/drawing/2014/main" xmlns="" id="{13309B47-AE04-4978-895C-FD74791A2E13}"/>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1" name="Freeform: Shape 3070">
              <a:extLst>
                <a:ext uri="{FF2B5EF4-FFF2-40B4-BE49-F238E27FC236}">
                  <a16:creationId xmlns:a16="http://schemas.microsoft.com/office/drawing/2014/main" xmlns="" id="{1A487859-435C-4E89-8A15-066A05333E9F}"/>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xmlns="" id="{AA21F310-E87B-47EA-B30B-810CBEA04428}"/>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xmlns="" id="{CE0DB45A-438F-448F-AB47-CA2B84F1D9EA}"/>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xmlns="" id="{71663AD3-5811-41DB-B330-4BF6EB6EABD4}"/>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xmlns="" id="{35FC96E6-F360-44FC-BCD5-88F08E325E25}"/>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xmlns="" id="{99AD9B8A-FAF4-461F-B5B1-D02D264D804D}"/>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xmlns="" id="{B335CC4A-A9C2-4C11-A4EB-A304498525DA}"/>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xmlns="" id="{11971284-7622-4D19-972E-7D8AF9418AE2}"/>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xmlns="" id="{5C552243-B1CA-40AD-A2F6-168204F5C418}"/>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xmlns="" id="{52AE3FD3-D441-4C18-A729-2DD909D1A61F}"/>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081" name="Group 3080">
            <a:extLst>
              <a:ext uri="{FF2B5EF4-FFF2-40B4-BE49-F238E27FC236}">
                <a16:creationId xmlns:a16="http://schemas.microsoft.com/office/drawing/2014/main" xmlns="" id="{6E5BFC61-6688-4721-9B3C-C4CCAD7C81DD}"/>
              </a:ext>
            </a:extLst>
          </p:cNvPr>
          <p:cNvGrpSpPr/>
          <p:nvPr/>
        </p:nvGrpSpPr>
        <p:grpSpPr>
          <a:xfrm flipH="1">
            <a:off x="9200131" y="1767586"/>
            <a:ext cx="301680" cy="230103"/>
            <a:chOff x="3617118" y="5760691"/>
            <a:chExt cx="228600" cy="174362"/>
          </a:xfrm>
        </p:grpSpPr>
        <p:sp>
          <p:nvSpPr>
            <p:cNvPr id="3082" name="Freeform: Shape 3081">
              <a:extLst>
                <a:ext uri="{FF2B5EF4-FFF2-40B4-BE49-F238E27FC236}">
                  <a16:creationId xmlns:a16="http://schemas.microsoft.com/office/drawing/2014/main" xmlns="" id="{BFE5AC5D-46AE-4774-8506-7C36D5E452BC}"/>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xmlns="" id="{E3ECC2B7-DB3F-467D-B330-9BFD5B2DB312}"/>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xmlns="" id="{A422009F-82A7-43CB-BC9C-D0748D512B70}"/>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xmlns="" id="{21788802-0ACD-45F0-94E5-FD69F17F2D98}"/>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xmlns="" id="{556D0D99-E7AB-4CDB-B739-B7238F449FAA}"/>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xmlns="" id="{88E744E5-692B-4649-B039-3753D6BE119B}"/>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xmlns="" id="{4DA7D645-B135-41F3-85D9-DFDDFF53FDDC}"/>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089" name="Group 3088">
            <a:extLst>
              <a:ext uri="{FF2B5EF4-FFF2-40B4-BE49-F238E27FC236}">
                <a16:creationId xmlns:a16="http://schemas.microsoft.com/office/drawing/2014/main" xmlns="" id="{3D8CC164-DCD1-4ED3-9A70-B66D29106EBE}"/>
              </a:ext>
            </a:extLst>
          </p:cNvPr>
          <p:cNvGrpSpPr/>
          <p:nvPr/>
        </p:nvGrpSpPr>
        <p:grpSpPr>
          <a:xfrm rot="2082564" flipH="1">
            <a:off x="4853065" y="1848974"/>
            <a:ext cx="59697" cy="378290"/>
            <a:chOff x="6246591" y="2972793"/>
            <a:chExt cx="205168" cy="1300125"/>
          </a:xfrm>
        </p:grpSpPr>
        <p:sp>
          <p:nvSpPr>
            <p:cNvPr id="3090" name="Freeform: Shape 3089">
              <a:extLst>
                <a:ext uri="{FF2B5EF4-FFF2-40B4-BE49-F238E27FC236}">
                  <a16:creationId xmlns:a16="http://schemas.microsoft.com/office/drawing/2014/main" xmlns="" id="{6A4540D5-9B2F-41BC-B753-6D1D60A89686}"/>
                </a:ext>
              </a:extLst>
            </p:cNvPr>
            <p:cNvSpPr/>
            <p:nvPr/>
          </p:nvSpPr>
          <p:spPr>
            <a:xfrm>
              <a:off x="6264116" y="3118566"/>
              <a:ext cx="19050" cy="9525"/>
            </a:xfrm>
            <a:custGeom>
              <a:avLst/>
              <a:gdLst>
                <a:gd name="connsiteX0" fmla="*/ 11906 w 19050"/>
                <a:gd name="connsiteY0" fmla="*/ 7538 h 9525"/>
                <a:gd name="connsiteX1" fmla="*/ 7144 w 19050"/>
                <a:gd name="connsiteY1" fmla="*/ 8491 h 9525"/>
                <a:gd name="connsiteX2" fmla="*/ 11906 w 19050"/>
                <a:gd name="connsiteY2" fmla="*/ 7538 h 9525"/>
              </a:gdLst>
              <a:ahLst/>
              <a:cxnLst>
                <a:cxn ang="0">
                  <a:pos x="connsiteX0" y="connsiteY0"/>
                </a:cxn>
                <a:cxn ang="0">
                  <a:pos x="connsiteX1" y="connsiteY1"/>
                </a:cxn>
                <a:cxn ang="0">
                  <a:pos x="connsiteX2" y="connsiteY2"/>
                </a:cxn>
              </a:cxnLst>
              <a:rect l="l" t="t" r="r" b="b"/>
              <a:pathLst>
                <a:path w="19050" h="9525">
                  <a:moveTo>
                    <a:pt x="11906" y="7538"/>
                  </a:moveTo>
                  <a:cubicBezTo>
                    <a:pt x="4286" y="8491"/>
                    <a:pt x="16669" y="9443"/>
                    <a:pt x="7144" y="8491"/>
                  </a:cubicBezTo>
                  <a:cubicBezTo>
                    <a:pt x="7144" y="7538"/>
                    <a:pt x="9049" y="6586"/>
                    <a:pt x="11906"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xmlns="" id="{D2B80018-25D7-4C71-8877-564B5CB74D92}"/>
                </a:ext>
              </a:extLst>
            </p:cNvPr>
            <p:cNvSpPr/>
            <p:nvPr/>
          </p:nvSpPr>
          <p:spPr>
            <a:xfrm>
              <a:off x="6261259" y="3113246"/>
              <a:ext cx="190500" cy="1000125"/>
            </a:xfrm>
            <a:custGeom>
              <a:avLst/>
              <a:gdLst>
                <a:gd name="connsiteX0" fmla="*/ 7144 w 190500"/>
                <a:gd name="connsiteY0" fmla="*/ 64294 h 1000125"/>
                <a:gd name="connsiteX1" fmla="*/ 35719 w 190500"/>
                <a:gd name="connsiteY1" fmla="*/ 511016 h 1000125"/>
                <a:gd name="connsiteX2" fmla="*/ 80486 w 190500"/>
                <a:gd name="connsiteY2" fmla="*/ 829151 h 1000125"/>
                <a:gd name="connsiteX3" fmla="*/ 92869 w 190500"/>
                <a:gd name="connsiteY3" fmla="*/ 924401 h 1000125"/>
                <a:gd name="connsiteX4" fmla="*/ 135731 w 190500"/>
                <a:gd name="connsiteY4" fmla="*/ 981551 h 1000125"/>
                <a:gd name="connsiteX5" fmla="*/ 120491 w 190500"/>
                <a:gd name="connsiteY5" fmla="*/ 981551 h 1000125"/>
                <a:gd name="connsiteX6" fmla="*/ 144304 w 190500"/>
                <a:gd name="connsiteY6" fmla="*/ 810101 h 1000125"/>
                <a:gd name="connsiteX7" fmla="*/ 144304 w 190500"/>
                <a:gd name="connsiteY7" fmla="*/ 750094 h 1000125"/>
                <a:gd name="connsiteX8" fmla="*/ 142399 w 190500"/>
                <a:gd name="connsiteY8" fmla="*/ 370999 h 1000125"/>
                <a:gd name="connsiteX9" fmla="*/ 152876 w 190500"/>
                <a:gd name="connsiteY9" fmla="*/ 375761 h 1000125"/>
                <a:gd name="connsiteX10" fmla="*/ 125254 w 190500"/>
                <a:gd name="connsiteY10" fmla="*/ 170974 h 1000125"/>
                <a:gd name="connsiteX11" fmla="*/ 133826 w 190500"/>
                <a:gd name="connsiteY11" fmla="*/ 172879 h 1000125"/>
                <a:gd name="connsiteX12" fmla="*/ 128111 w 190500"/>
                <a:gd name="connsiteY12" fmla="*/ 150971 h 1000125"/>
                <a:gd name="connsiteX13" fmla="*/ 127159 w 190500"/>
                <a:gd name="connsiteY13" fmla="*/ 141446 h 1000125"/>
                <a:gd name="connsiteX14" fmla="*/ 125254 w 190500"/>
                <a:gd name="connsiteY14" fmla="*/ 102394 h 1000125"/>
                <a:gd name="connsiteX15" fmla="*/ 130969 w 190500"/>
                <a:gd name="connsiteY15" fmla="*/ 133826 h 1000125"/>
                <a:gd name="connsiteX16" fmla="*/ 120491 w 190500"/>
                <a:gd name="connsiteY16" fmla="*/ 68104 h 1000125"/>
                <a:gd name="connsiteX17" fmla="*/ 121444 w 190500"/>
                <a:gd name="connsiteY17" fmla="*/ 55721 h 1000125"/>
                <a:gd name="connsiteX18" fmla="*/ 30956 w 190500"/>
                <a:gd name="connsiteY18" fmla="*/ 18574 h 1000125"/>
                <a:gd name="connsiteX19" fmla="*/ 101441 w 190500"/>
                <a:gd name="connsiteY19" fmla="*/ 9049 h 1000125"/>
                <a:gd name="connsiteX20" fmla="*/ 136684 w 190500"/>
                <a:gd name="connsiteY20" fmla="*/ 7144 h 1000125"/>
                <a:gd name="connsiteX21" fmla="*/ 159544 w 190500"/>
                <a:gd name="connsiteY21" fmla="*/ 556736 h 1000125"/>
                <a:gd name="connsiteX22" fmla="*/ 130969 w 190500"/>
                <a:gd name="connsiteY22" fmla="*/ 1000601 h 1000125"/>
                <a:gd name="connsiteX23" fmla="*/ 21431 w 190500"/>
                <a:gd name="connsiteY23" fmla="*/ 538639 h 1000125"/>
                <a:gd name="connsiteX24" fmla="*/ 7144 w 190500"/>
                <a:gd name="connsiteY24" fmla="*/ 6429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1000125">
                  <a:moveTo>
                    <a:pt x="7144" y="64294"/>
                  </a:moveTo>
                  <a:cubicBezTo>
                    <a:pt x="13811" y="90011"/>
                    <a:pt x="23336" y="513874"/>
                    <a:pt x="35719" y="511016"/>
                  </a:cubicBezTo>
                  <a:cubicBezTo>
                    <a:pt x="6191" y="580549"/>
                    <a:pt x="74771" y="760571"/>
                    <a:pt x="80486" y="829151"/>
                  </a:cubicBezTo>
                  <a:cubicBezTo>
                    <a:pt x="83344" y="862489"/>
                    <a:pt x="83344" y="891064"/>
                    <a:pt x="92869" y="924401"/>
                  </a:cubicBezTo>
                  <a:cubicBezTo>
                    <a:pt x="100489" y="950119"/>
                    <a:pt x="134779" y="976789"/>
                    <a:pt x="135731" y="981551"/>
                  </a:cubicBezTo>
                  <a:cubicBezTo>
                    <a:pt x="130969" y="981551"/>
                    <a:pt x="125254" y="981551"/>
                    <a:pt x="120491" y="981551"/>
                  </a:cubicBezTo>
                  <a:cubicBezTo>
                    <a:pt x="201454" y="1036796"/>
                    <a:pt x="104299" y="841534"/>
                    <a:pt x="144304" y="810101"/>
                  </a:cubicBezTo>
                  <a:cubicBezTo>
                    <a:pt x="140494" y="819626"/>
                    <a:pt x="147161" y="761524"/>
                    <a:pt x="144304" y="750094"/>
                  </a:cubicBezTo>
                  <a:cubicBezTo>
                    <a:pt x="136684" y="691991"/>
                    <a:pt x="149066" y="472916"/>
                    <a:pt x="142399" y="370999"/>
                  </a:cubicBezTo>
                  <a:cubicBezTo>
                    <a:pt x="141446" y="373856"/>
                    <a:pt x="152876" y="377666"/>
                    <a:pt x="152876" y="375761"/>
                  </a:cubicBezTo>
                  <a:cubicBezTo>
                    <a:pt x="131921" y="307181"/>
                    <a:pt x="118586" y="236696"/>
                    <a:pt x="125254" y="170974"/>
                  </a:cubicBezTo>
                  <a:cubicBezTo>
                    <a:pt x="125254" y="170021"/>
                    <a:pt x="134779" y="187166"/>
                    <a:pt x="133826" y="172879"/>
                  </a:cubicBezTo>
                  <a:cubicBezTo>
                    <a:pt x="130969" y="150019"/>
                    <a:pt x="119539" y="155734"/>
                    <a:pt x="128111" y="150971"/>
                  </a:cubicBezTo>
                  <a:cubicBezTo>
                    <a:pt x="126206" y="134779"/>
                    <a:pt x="125254" y="131921"/>
                    <a:pt x="127159" y="141446"/>
                  </a:cubicBezTo>
                  <a:cubicBezTo>
                    <a:pt x="127159" y="132874"/>
                    <a:pt x="127159" y="107156"/>
                    <a:pt x="125254" y="102394"/>
                  </a:cubicBezTo>
                  <a:cubicBezTo>
                    <a:pt x="125254" y="113824"/>
                    <a:pt x="127159" y="124301"/>
                    <a:pt x="130969" y="133826"/>
                  </a:cubicBezTo>
                  <a:cubicBezTo>
                    <a:pt x="130016" y="114776"/>
                    <a:pt x="122396" y="70009"/>
                    <a:pt x="120491" y="68104"/>
                  </a:cubicBezTo>
                  <a:cubicBezTo>
                    <a:pt x="125254" y="66199"/>
                    <a:pt x="125254" y="61436"/>
                    <a:pt x="121444" y="55721"/>
                  </a:cubicBezTo>
                  <a:cubicBezTo>
                    <a:pt x="117634" y="29051"/>
                    <a:pt x="87154" y="-10954"/>
                    <a:pt x="30956" y="18574"/>
                  </a:cubicBezTo>
                  <a:cubicBezTo>
                    <a:pt x="60484" y="13811"/>
                    <a:pt x="50959" y="7144"/>
                    <a:pt x="101441" y="9049"/>
                  </a:cubicBezTo>
                  <a:cubicBezTo>
                    <a:pt x="78581" y="24289"/>
                    <a:pt x="120491" y="7144"/>
                    <a:pt x="136684" y="7144"/>
                  </a:cubicBezTo>
                  <a:cubicBezTo>
                    <a:pt x="143351" y="182404"/>
                    <a:pt x="151924" y="388144"/>
                    <a:pt x="159544" y="556736"/>
                  </a:cubicBezTo>
                  <a:cubicBezTo>
                    <a:pt x="206216" y="656749"/>
                    <a:pt x="199549" y="1001554"/>
                    <a:pt x="130969" y="1000601"/>
                  </a:cubicBezTo>
                  <a:cubicBezTo>
                    <a:pt x="10001" y="999649"/>
                    <a:pt x="24289" y="619601"/>
                    <a:pt x="21431" y="538639"/>
                  </a:cubicBezTo>
                  <a:cubicBezTo>
                    <a:pt x="12859" y="391954"/>
                    <a:pt x="12859" y="123349"/>
                    <a:pt x="7144"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xmlns="" id="{2BCBA94F-0E0C-46DC-B9C1-333A8FAB62CC}"/>
                </a:ext>
              </a:extLst>
            </p:cNvPr>
            <p:cNvSpPr/>
            <p:nvPr/>
          </p:nvSpPr>
          <p:spPr>
            <a:xfrm>
              <a:off x="6278212" y="3118008"/>
              <a:ext cx="19050" cy="9525"/>
            </a:xfrm>
            <a:custGeom>
              <a:avLst/>
              <a:gdLst>
                <a:gd name="connsiteX0" fmla="*/ 7335 w 19050"/>
                <a:gd name="connsiteY0" fmla="*/ 7144 h 9525"/>
                <a:gd name="connsiteX1" fmla="*/ 10193 w 19050"/>
                <a:gd name="connsiteY1" fmla="*/ 10954 h 9525"/>
                <a:gd name="connsiteX2" fmla="*/ 7335 w 19050"/>
                <a:gd name="connsiteY2" fmla="*/ 7144 h 9525"/>
              </a:gdLst>
              <a:ahLst/>
              <a:cxnLst>
                <a:cxn ang="0">
                  <a:pos x="connsiteX0" y="connsiteY0"/>
                </a:cxn>
                <a:cxn ang="0">
                  <a:pos x="connsiteX1" y="connsiteY1"/>
                </a:cxn>
                <a:cxn ang="0">
                  <a:pos x="connsiteX2" y="connsiteY2"/>
                </a:cxn>
              </a:cxnLst>
              <a:rect l="l" t="t" r="r" b="b"/>
              <a:pathLst>
                <a:path w="19050" h="9525">
                  <a:moveTo>
                    <a:pt x="7335" y="7144"/>
                  </a:moveTo>
                  <a:cubicBezTo>
                    <a:pt x="9241" y="8096"/>
                    <a:pt x="14955" y="9049"/>
                    <a:pt x="10193" y="10954"/>
                  </a:cubicBezTo>
                  <a:cubicBezTo>
                    <a:pt x="9241" y="10001"/>
                    <a:pt x="6383" y="8096"/>
                    <a:pt x="73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xmlns="" id="{7732F057-4DBF-4F72-A651-5D923AF36F28}"/>
                </a:ext>
              </a:extLst>
            </p:cNvPr>
            <p:cNvSpPr/>
            <p:nvPr/>
          </p:nvSpPr>
          <p:spPr>
            <a:xfrm>
              <a:off x="6377333" y="3157272"/>
              <a:ext cx="9525" cy="9525"/>
            </a:xfrm>
            <a:custGeom>
              <a:avLst/>
              <a:gdLst>
                <a:gd name="connsiteX0" fmla="*/ 8227 w 9525"/>
                <a:gd name="connsiteY0" fmla="*/ 8837 h 9525"/>
                <a:gd name="connsiteX1" fmla="*/ 8227 w 9525"/>
                <a:gd name="connsiteY1" fmla="*/ 8837 h 9525"/>
              </a:gdLst>
              <a:ahLst/>
              <a:cxnLst>
                <a:cxn ang="0">
                  <a:pos x="connsiteX0" y="connsiteY0"/>
                </a:cxn>
                <a:cxn ang="0">
                  <a:pos x="connsiteX1" y="connsiteY1"/>
                </a:cxn>
              </a:cxnLst>
              <a:rect l="l" t="t" r="r" b="b"/>
              <a:pathLst>
                <a:path w="9525" h="9525">
                  <a:moveTo>
                    <a:pt x="8227" y="8837"/>
                  </a:moveTo>
                  <a:cubicBezTo>
                    <a:pt x="9179" y="8837"/>
                    <a:pt x="5369" y="5027"/>
                    <a:pt x="822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xmlns="" id="{E29314B8-C12A-45B7-9F6B-2FFA5C98B45F}"/>
                </a:ext>
              </a:extLst>
            </p:cNvPr>
            <p:cNvSpPr/>
            <p:nvPr/>
          </p:nvSpPr>
          <p:spPr>
            <a:xfrm>
              <a:off x="6376511" y="3182778"/>
              <a:ext cx="9525" cy="19050"/>
            </a:xfrm>
            <a:custGeom>
              <a:avLst/>
              <a:gdLst>
                <a:gd name="connsiteX0" fmla="*/ 10001 w 9525"/>
                <a:gd name="connsiteY0" fmla="*/ 20479 h 19050"/>
                <a:gd name="connsiteX1" fmla="*/ 7144 w 9525"/>
                <a:gd name="connsiteY1" fmla="*/ 7144 h 19050"/>
                <a:gd name="connsiteX2" fmla="*/ 10001 w 9525"/>
                <a:gd name="connsiteY2" fmla="*/ 20479 h 19050"/>
              </a:gdLst>
              <a:ahLst/>
              <a:cxnLst>
                <a:cxn ang="0">
                  <a:pos x="connsiteX0" y="connsiteY0"/>
                </a:cxn>
                <a:cxn ang="0">
                  <a:pos x="connsiteX1" y="connsiteY1"/>
                </a:cxn>
                <a:cxn ang="0">
                  <a:pos x="connsiteX2" y="connsiteY2"/>
                </a:cxn>
              </a:cxnLst>
              <a:rect l="l" t="t" r="r" b="b"/>
              <a:pathLst>
                <a:path w="9525" h="19050">
                  <a:moveTo>
                    <a:pt x="10001" y="20479"/>
                  </a:moveTo>
                  <a:cubicBezTo>
                    <a:pt x="9049" y="19526"/>
                    <a:pt x="7144" y="11906"/>
                    <a:pt x="7144" y="7144"/>
                  </a:cubicBezTo>
                  <a:lnTo>
                    <a:pt x="10001"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xmlns="" id="{6084F4CA-EEB7-411F-BB8D-9276682684D2}"/>
                </a:ext>
              </a:extLst>
            </p:cNvPr>
            <p:cNvSpPr/>
            <p:nvPr/>
          </p:nvSpPr>
          <p:spPr>
            <a:xfrm>
              <a:off x="6375559" y="322945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11906"/>
                    <a:pt x="8096" y="10954"/>
                    <a:pt x="7144" y="7144"/>
                  </a:cubicBezTo>
                  <a:cubicBezTo>
                    <a:pt x="8096"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xmlns="" id="{D83C39A6-4B93-4969-AEAD-0A4AAB1F0CD2}"/>
                </a:ext>
              </a:extLst>
            </p:cNvPr>
            <p:cNvSpPr/>
            <p:nvPr/>
          </p:nvSpPr>
          <p:spPr>
            <a:xfrm>
              <a:off x="6378416" y="3234120"/>
              <a:ext cx="9525" cy="19050"/>
            </a:xfrm>
            <a:custGeom>
              <a:avLst/>
              <a:gdLst>
                <a:gd name="connsiteX0" fmla="*/ 8096 w 9525"/>
                <a:gd name="connsiteY0" fmla="*/ 7237 h 19050"/>
                <a:gd name="connsiteX1" fmla="*/ 7144 w 9525"/>
                <a:gd name="connsiteY1" fmla="*/ 12952 h 19050"/>
                <a:gd name="connsiteX2" fmla="*/ 8096 w 9525"/>
                <a:gd name="connsiteY2" fmla="*/ 7237 h 19050"/>
              </a:gdLst>
              <a:ahLst/>
              <a:cxnLst>
                <a:cxn ang="0">
                  <a:pos x="connsiteX0" y="connsiteY0"/>
                </a:cxn>
                <a:cxn ang="0">
                  <a:pos x="connsiteX1" y="connsiteY1"/>
                </a:cxn>
                <a:cxn ang="0">
                  <a:pos x="connsiteX2" y="connsiteY2"/>
                </a:cxn>
              </a:cxnLst>
              <a:rect l="l" t="t" r="r" b="b"/>
              <a:pathLst>
                <a:path w="9525" h="19050">
                  <a:moveTo>
                    <a:pt x="8096" y="7237"/>
                  </a:moveTo>
                  <a:cubicBezTo>
                    <a:pt x="8096" y="10095"/>
                    <a:pt x="8096" y="11999"/>
                    <a:pt x="7144" y="12952"/>
                  </a:cubicBezTo>
                  <a:cubicBezTo>
                    <a:pt x="8096" y="12952"/>
                    <a:pt x="6191" y="6285"/>
                    <a:pt x="8096" y="72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xmlns="" id="{12DE3B7F-E969-4ECE-9038-0D5C0EBEE4B6}"/>
                </a:ext>
              </a:extLst>
            </p:cNvPr>
            <p:cNvSpPr/>
            <p:nvPr/>
          </p:nvSpPr>
          <p:spPr>
            <a:xfrm>
              <a:off x="6380603" y="3310076"/>
              <a:ext cx="9525" cy="19050"/>
            </a:xfrm>
            <a:custGeom>
              <a:avLst/>
              <a:gdLst>
                <a:gd name="connsiteX0" fmla="*/ 7814 w 9525"/>
                <a:gd name="connsiteY0" fmla="*/ 7481 h 19050"/>
                <a:gd name="connsiteX1" fmla="*/ 7814 w 9525"/>
                <a:gd name="connsiteY1" fmla="*/ 15101 h 19050"/>
                <a:gd name="connsiteX2" fmla="*/ 7814 w 9525"/>
                <a:gd name="connsiteY2" fmla="*/ 7481 h 19050"/>
              </a:gdLst>
              <a:ahLst/>
              <a:cxnLst>
                <a:cxn ang="0">
                  <a:pos x="connsiteX0" y="connsiteY0"/>
                </a:cxn>
                <a:cxn ang="0">
                  <a:pos x="connsiteX1" y="connsiteY1"/>
                </a:cxn>
                <a:cxn ang="0">
                  <a:pos x="connsiteX2" y="connsiteY2"/>
                </a:cxn>
              </a:cxnLst>
              <a:rect l="l" t="t" r="r" b="b"/>
              <a:pathLst>
                <a:path w="9525" h="19050">
                  <a:moveTo>
                    <a:pt x="7814" y="7481"/>
                  </a:moveTo>
                  <a:cubicBezTo>
                    <a:pt x="7814" y="9386"/>
                    <a:pt x="8767" y="13196"/>
                    <a:pt x="7814" y="15101"/>
                  </a:cubicBezTo>
                  <a:cubicBezTo>
                    <a:pt x="8767" y="12243"/>
                    <a:pt x="5910" y="5576"/>
                    <a:pt x="7814" y="74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xmlns="" id="{8A47A06C-653A-4963-A53A-633384665F9F}"/>
                </a:ext>
              </a:extLst>
            </p:cNvPr>
            <p:cNvSpPr/>
            <p:nvPr/>
          </p:nvSpPr>
          <p:spPr>
            <a:xfrm>
              <a:off x="6385084" y="33456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xmlns="" id="{D40C8385-3F26-4A31-AF49-4BF8D2866CBA}"/>
                </a:ext>
              </a:extLst>
            </p:cNvPr>
            <p:cNvSpPr/>
            <p:nvPr/>
          </p:nvSpPr>
          <p:spPr>
            <a:xfrm>
              <a:off x="6399371" y="3988698"/>
              <a:ext cx="9525" cy="9525"/>
            </a:xfrm>
            <a:custGeom>
              <a:avLst/>
              <a:gdLst>
                <a:gd name="connsiteX0" fmla="*/ 7144 w 9525"/>
                <a:gd name="connsiteY0" fmla="*/ 10849 h 9525"/>
                <a:gd name="connsiteX1" fmla="*/ 7144 w 9525"/>
                <a:gd name="connsiteY1" fmla="*/ 10849 h 9525"/>
              </a:gdLst>
              <a:ahLst/>
              <a:cxnLst>
                <a:cxn ang="0">
                  <a:pos x="connsiteX0" y="connsiteY0"/>
                </a:cxn>
                <a:cxn ang="0">
                  <a:pos x="connsiteX1" y="connsiteY1"/>
                </a:cxn>
              </a:cxnLst>
              <a:rect l="l" t="t" r="r" b="b"/>
              <a:pathLst>
                <a:path w="9525" h="9525">
                  <a:moveTo>
                    <a:pt x="7144" y="10849"/>
                  </a:moveTo>
                  <a:cubicBezTo>
                    <a:pt x="7144" y="4181"/>
                    <a:pt x="7144" y="7991"/>
                    <a:pt x="7144"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xmlns="" id="{DB0AEEFE-B044-420B-B876-9BAFC9814C62}"/>
                </a:ext>
              </a:extLst>
            </p:cNvPr>
            <p:cNvSpPr/>
            <p:nvPr/>
          </p:nvSpPr>
          <p:spPr>
            <a:xfrm>
              <a:off x="6344812" y="4005738"/>
              <a:ext cx="9525" cy="9525"/>
            </a:xfrm>
            <a:custGeom>
              <a:avLst/>
              <a:gdLst>
                <a:gd name="connsiteX0" fmla="*/ 7410 w 9525"/>
                <a:gd name="connsiteY0" fmla="*/ 10954 h 9525"/>
                <a:gd name="connsiteX1" fmla="*/ 8363 w 9525"/>
                <a:gd name="connsiteY1" fmla="*/ 7144 h 9525"/>
                <a:gd name="connsiteX2" fmla="*/ 7410 w 9525"/>
                <a:gd name="connsiteY2" fmla="*/ 10954 h 9525"/>
              </a:gdLst>
              <a:ahLst/>
              <a:cxnLst>
                <a:cxn ang="0">
                  <a:pos x="connsiteX0" y="connsiteY0"/>
                </a:cxn>
                <a:cxn ang="0">
                  <a:pos x="connsiteX1" y="connsiteY1"/>
                </a:cxn>
                <a:cxn ang="0">
                  <a:pos x="connsiteX2" y="connsiteY2"/>
                </a:cxn>
              </a:cxnLst>
              <a:rect l="l" t="t" r="r" b="b"/>
              <a:pathLst>
                <a:path w="9525" h="9525">
                  <a:moveTo>
                    <a:pt x="7410" y="10954"/>
                  </a:moveTo>
                  <a:cubicBezTo>
                    <a:pt x="6458" y="7144"/>
                    <a:pt x="8363" y="8096"/>
                    <a:pt x="8363" y="7144"/>
                  </a:cubicBezTo>
                  <a:cubicBezTo>
                    <a:pt x="9316" y="10954"/>
                    <a:pt x="7410" y="7144"/>
                    <a:pt x="7410"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xmlns="" id="{0612D08A-1602-42B7-B568-C551CB51BE8E}"/>
                </a:ext>
              </a:extLst>
            </p:cNvPr>
            <p:cNvSpPr/>
            <p:nvPr/>
          </p:nvSpPr>
          <p:spPr>
            <a:xfrm>
              <a:off x="6325288" y="385905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10001"/>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xmlns="" id="{A94080F5-2D1D-482E-9966-9534BA770482}"/>
                </a:ext>
              </a:extLst>
            </p:cNvPr>
            <p:cNvSpPr/>
            <p:nvPr/>
          </p:nvSpPr>
          <p:spPr>
            <a:xfrm>
              <a:off x="6328492" y="4108846"/>
              <a:ext cx="9525" cy="9525"/>
            </a:xfrm>
            <a:custGeom>
              <a:avLst/>
              <a:gdLst>
                <a:gd name="connsiteX0" fmla="*/ 8491 w 9525"/>
                <a:gd name="connsiteY0" fmla="*/ 7858 h 9525"/>
                <a:gd name="connsiteX1" fmla="*/ 7538 w 9525"/>
                <a:gd name="connsiteY1" fmla="*/ 7858 h 9525"/>
                <a:gd name="connsiteX2" fmla="*/ 8491 w 9525"/>
                <a:gd name="connsiteY2" fmla="*/ 7858 h 9525"/>
              </a:gdLst>
              <a:ahLst/>
              <a:cxnLst>
                <a:cxn ang="0">
                  <a:pos x="connsiteX0" y="connsiteY0"/>
                </a:cxn>
                <a:cxn ang="0">
                  <a:pos x="connsiteX1" y="connsiteY1"/>
                </a:cxn>
                <a:cxn ang="0">
                  <a:pos x="connsiteX2" y="connsiteY2"/>
                </a:cxn>
              </a:cxnLst>
              <a:rect l="l" t="t" r="r" b="b"/>
              <a:pathLst>
                <a:path w="9525" h="9525">
                  <a:moveTo>
                    <a:pt x="8491" y="7858"/>
                  </a:moveTo>
                  <a:cubicBezTo>
                    <a:pt x="7538" y="6906"/>
                    <a:pt x="6586" y="9763"/>
                    <a:pt x="7538" y="7858"/>
                  </a:cubicBezTo>
                  <a:cubicBezTo>
                    <a:pt x="8491" y="6906"/>
                    <a:pt x="8491" y="6906"/>
                    <a:pt x="849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xmlns="" id="{BD02BC83-AAD3-49B8-8159-903C5F0B4DD2}"/>
                </a:ext>
              </a:extLst>
            </p:cNvPr>
            <p:cNvSpPr/>
            <p:nvPr/>
          </p:nvSpPr>
          <p:spPr>
            <a:xfrm>
              <a:off x="6325903" y="4110993"/>
              <a:ext cx="104775" cy="161925"/>
            </a:xfrm>
            <a:custGeom>
              <a:avLst/>
              <a:gdLst>
                <a:gd name="connsiteX0" fmla="*/ 100614 w 104775"/>
                <a:gd name="connsiteY0" fmla="*/ 7616 h 161925"/>
                <a:gd name="connsiteX1" fmla="*/ 68229 w 104775"/>
                <a:gd name="connsiteY1" fmla="*/ 128584 h 161925"/>
                <a:gd name="connsiteX2" fmla="*/ 63467 w 104775"/>
                <a:gd name="connsiteY2" fmla="*/ 127631 h 161925"/>
                <a:gd name="connsiteX3" fmla="*/ 30129 w 104775"/>
                <a:gd name="connsiteY3" fmla="*/ 79054 h 161925"/>
                <a:gd name="connsiteX4" fmla="*/ 39654 w 104775"/>
                <a:gd name="connsiteY4" fmla="*/ 74291 h 161925"/>
                <a:gd name="connsiteX5" fmla="*/ 42512 w 104775"/>
                <a:gd name="connsiteY5" fmla="*/ 72386 h 161925"/>
                <a:gd name="connsiteX6" fmla="*/ 27272 w 104775"/>
                <a:gd name="connsiteY6" fmla="*/ 51431 h 161925"/>
                <a:gd name="connsiteX7" fmla="*/ 21556 w 104775"/>
                <a:gd name="connsiteY7" fmla="*/ 46669 h 161925"/>
                <a:gd name="connsiteX8" fmla="*/ 12031 w 104775"/>
                <a:gd name="connsiteY8" fmla="*/ 48574 h 161925"/>
                <a:gd name="connsiteX9" fmla="*/ 10127 w 104775"/>
                <a:gd name="connsiteY9" fmla="*/ 47621 h 161925"/>
                <a:gd name="connsiteX10" fmla="*/ 10127 w 104775"/>
                <a:gd name="connsiteY10" fmla="*/ 40954 h 161925"/>
                <a:gd name="connsiteX11" fmla="*/ 21556 w 104775"/>
                <a:gd name="connsiteY11" fmla="*/ 38096 h 161925"/>
                <a:gd name="connsiteX12" fmla="*/ 7269 w 104775"/>
                <a:gd name="connsiteY12" fmla="*/ 35239 h 161925"/>
                <a:gd name="connsiteX13" fmla="*/ 12031 w 104775"/>
                <a:gd name="connsiteY13" fmla="*/ 8569 h 161925"/>
                <a:gd name="connsiteX14" fmla="*/ 9174 w 104775"/>
                <a:gd name="connsiteY14" fmla="*/ 11426 h 161925"/>
                <a:gd name="connsiteX15" fmla="*/ 12984 w 104775"/>
                <a:gd name="connsiteY15" fmla="*/ 9521 h 161925"/>
                <a:gd name="connsiteX16" fmla="*/ 66324 w 104775"/>
                <a:gd name="connsiteY16" fmla="*/ 136204 h 161925"/>
                <a:gd name="connsiteX17" fmla="*/ 71087 w 104775"/>
                <a:gd name="connsiteY17" fmla="*/ 134299 h 161925"/>
                <a:gd name="connsiteX18" fmla="*/ 72039 w 104775"/>
                <a:gd name="connsiteY18" fmla="*/ 135251 h 161925"/>
                <a:gd name="connsiteX19" fmla="*/ 72992 w 104775"/>
                <a:gd name="connsiteY19" fmla="*/ 133346 h 161925"/>
                <a:gd name="connsiteX20" fmla="*/ 100614 w 104775"/>
                <a:gd name="connsiteY20" fmla="*/ 761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161925">
                  <a:moveTo>
                    <a:pt x="100614" y="7616"/>
                  </a:moveTo>
                  <a:cubicBezTo>
                    <a:pt x="90137" y="-2861"/>
                    <a:pt x="41559" y="164779"/>
                    <a:pt x="68229" y="128584"/>
                  </a:cubicBezTo>
                  <a:cubicBezTo>
                    <a:pt x="24414" y="189544"/>
                    <a:pt x="105377" y="132394"/>
                    <a:pt x="63467" y="127631"/>
                  </a:cubicBezTo>
                  <a:cubicBezTo>
                    <a:pt x="65372" y="129536"/>
                    <a:pt x="32987" y="78101"/>
                    <a:pt x="30129" y="79054"/>
                  </a:cubicBezTo>
                  <a:cubicBezTo>
                    <a:pt x="38702" y="70481"/>
                    <a:pt x="23462" y="89531"/>
                    <a:pt x="39654" y="74291"/>
                  </a:cubicBezTo>
                  <a:cubicBezTo>
                    <a:pt x="37749" y="73339"/>
                    <a:pt x="38702" y="72386"/>
                    <a:pt x="42512" y="72386"/>
                  </a:cubicBezTo>
                  <a:cubicBezTo>
                    <a:pt x="32034" y="71434"/>
                    <a:pt x="8222" y="57146"/>
                    <a:pt x="27272" y="51431"/>
                  </a:cubicBezTo>
                  <a:cubicBezTo>
                    <a:pt x="22509" y="71434"/>
                    <a:pt x="15842" y="35239"/>
                    <a:pt x="21556" y="46669"/>
                  </a:cubicBezTo>
                  <a:cubicBezTo>
                    <a:pt x="19652" y="44764"/>
                    <a:pt x="12984" y="49526"/>
                    <a:pt x="12031" y="48574"/>
                  </a:cubicBezTo>
                  <a:cubicBezTo>
                    <a:pt x="13937" y="48574"/>
                    <a:pt x="13937" y="47621"/>
                    <a:pt x="10127" y="47621"/>
                  </a:cubicBezTo>
                  <a:cubicBezTo>
                    <a:pt x="10127" y="39049"/>
                    <a:pt x="18699" y="52384"/>
                    <a:pt x="10127" y="40954"/>
                  </a:cubicBezTo>
                  <a:cubicBezTo>
                    <a:pt x="15842" y="38096"/>
                    <a:pt x="14889" y="42859"/>
                    <a:pt x="21556" y="38096"/>
                  </a:cubicBezTo>
                  <a:cubicBezTo>
                    <a:pt x="21556" y="38096"/>
                    <a:pt x="9174" y="35239"/>
                    <a:pt x="7269" y="35239"/>
                  </a:cubicBezTo>
                  <a:cubicBezTo>
                    <a:pt x="6317" y="25714"/>
                    <a:pt x="11079" y="12379"/>
                    <a:pt x="12031" y="8569"/>
                  </a:cubicBezTo>
                  <a:cubicBezTo>
                    <a:pt x="11079" y="10474"/>
                    <a:pt x="8222" y="10474"/>
                    <a:pt x="9174" y="11426"/>
                  </a:cubicBezTo>
                  <a:cubicBezTo>
                    <a:pt x="12984" y="11426"/>
                    <a:pt x="13937" y="11426"/>
                    <a:pt x="12984" y="9521"/>
                  </a:cubicBezTo>
                  <a:cubicBezTo>
                    <a:pt x="11079" y="9521"/>
                    <a:pt x="71087" y="107629"/>
                    <a:pt x="66324" y="136204"/>
                  </a:cubicBezTo>
                  <a:cubicBezTo>
                    <a:pt x="67277" y="137156"/>
                    <a:pt x="70134" y="123821"/>
                    <a:pt x="71087" y="134299"/>
                  </a:cubicBezTo>
                  <a:cubicBezTo>
                    <a:pt x="70134" y="132394"/>
                    <a:pt x="71087" y="133346"/>
                    <a:pt x="72039" y="135251"/>
                  </a:cubicBezTo>
                  <a:cubicBezTo>
                    <a:pt x="69181" y="129536"/>
                    <a:pt x="72039" y="131441"/>
                    <a:pt x="72992" y="133346"/>
                  </a:cubicBezTo>
                  <a:cubicBezTo>
                    <a:pt x="59656" y="100009"/>
                    <a:pt x="104424" y="22856"/>
                    <a:pt x="100614" y="76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xmlns="" id="{C1A30585-980F-4C4C-A78C-AD470956990F}"/>
                </a:ext>
              </a:extLst>
            </p:cNvPr>
            <p:cNvSpPr/>
            <p:nvPr/>
          </p:nvSpPr>
          <p:spPr>
            <a:xfrm>
              <a:off x="6327934" y="411051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9049"/>
                    <a:pt x="7144" y="9049"/>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xmlns="" id="{CE25D857-0CB5-48C1-8123-55B73671DA51}"/>
                </a:ext>
              </a:extLst>
            </p:cNvPr>
            <p:cNvSpPr/>
            <p:nvPr/>
          </p:nvSpPr>
          <p:spPr>
            <a:xfrm>
              <a:off x="6328739" y="4137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xmlns="" id="{8E957751-7B70-42A0-BE63-D198E853CF45}"/>
                </a:ext>
              </a:extLst>
            </p:cNvPr>
            <p:cNvSpPr/>
            <p:nvPr/>
          </p:nvSpPr>
          <p:spPr>
            <a:xfrm>
              <a:off x="6328886" y="414194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7144" y="8096"/>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xmlns="" id="{3CE0ED69-CEB0-4DEB-BEB2-277537725CD9}"/>
                </a:ext>
              </a:extLst>
            </p:cNvPr>
            <p:cNvSpPr/>
            <p:nvPr/>
          </p:nvSpPr>
          <p:spPr>
            <a:xfrm>
              <a:off x="6328886" y="41495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xmlns="" id="{E7EE45E4-D2E1-4495-970E-1F32395D58FC}"/>
                </a:ext>
              </a:extLst>
            </p:cNvPr>
            <p:cNvSpPr/>
            <p:nvPr/>
          </p:nvSpPr>
          <p:spPr>
            <a:xfrm>
              <a:off x="6331744" y="414861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8096"/>
                    <a:pt x="6191"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xmlns="" id="{4B2BB326-02F2-4A5C-8020-5DE0B1708B3C}"/>
                </a:ext>
              </a:extLst>
            </p:cNvPr>
            <p:cNvSpPr/>
            <p:nvPr/>
          </p:nvSpPr>
          <p:spPr>
            <a:xfrm>
              <a:off x="6334883" y="4160996"/>
              <a:ext cx="9525" cy="9525"/>
            </a:xfrm>
            <a:custGeom>
              <a:avLst/>
              <a:gdLst>
                <a:gd name="connsiteX0" fmla="*/ 7814 w 9525"/>
                <a:gd name="connsiteY0" fmla="*/ 7144 h 9525"/>
                <a:gd name="connsiteX1" fmla="*/ 7814 w 9525"/>
                <a:gd name="connsiteY1" fmla="*/ 8096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7144"/>
                    <a:pt x="7814" y="8096"/>
                  </a:cubicBezTo>
                  <a:cubicBezTo>
                    <a:pt x="8767" y="7144"/>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xmlns="" id="{FB93F61A-AE40-4C91-BFEF-64B9D3F6A33E}"/>
                </a:ext>
              </a:extLst>
            </p:cNvPr>
            <p:cNvSpPr/>
            <p:nvPr/>
          </p:nvSpPr>
          <p:spPr>
            <a:xfrm>
              <a:off x="6338517" y="41648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10001"/>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xmlns="" id="{0FD7DFB6-F169-4ADC-991A-717E8D9F08F1}"/>
                </a:ext>
              </a:extLst>
            </p:cNvPr>
            <p:cNvSpPr/>
            <p:nvPr/>
          </p:nvSpPr>
          <p:spPr>
            <a:xfrm>
              <a:off x="6391604" y="4256642"/>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7291" y="7701"/>
                    <a:pt x="6339" y="5795"/>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xmlns="" id="{3BB85CC6-4FBC-4DD4-A734-E834176C1A69}"/>
                </a:ext>
              </a:extLst>
            </p:cNvPr>
            <p:cNvSpPr/>
            <p:nvPr/>
          </p:nvSpPr>
          <p:spPr>
            <a:xfrm>
              <a:off x="6389846" y="424153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8096" y="7567"/>
                  </a:cubicBezTo>
                  <a:cubicBezTo>
                    <a:pt x="8096" y="8520"/>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xmlns="" id="{5EA2E3C9-2861-4AD9-A2E5-66FA5F7FBDC4}"/>
                </a:ext>
              </a:extLst>
            </p:cNvPr>
            <p:cNvSpPr/>
            <p:nvPr/>
          </p:nvSpPr>
          <p:spPr>
            <a:xfrm>
              <a:off x="6391844" y="4216347"/>
              <a:ext cx="9525" cy="9525"/>
            </a:xfrm>
            <a:custGeom>
              <a:avLst/>
              <a:gdLst>
                <a:gd name="connsiteX0" fmla="*/ 9909 w 9525"/>
                <a:gd name="connsiteY0" fmla="*/ 7990 h 9525"/>
                <a:gd name="connsiteX1" fmla="*/ 9909 w 9525"/>
                <a:gd name="connsiteY1" fmla="*/ 7990 h 9525"/>
              </a:gdLst>
              <a:ahLst/>
              <a:cxnLst>
                <a:cxn ang="0">
                  <a:pos x="connsiteX0" y="connsiteY0"/>
                </a:cxn>
                <a:cxn ang="0">
                  <a:pos x="connsiteX1" y="connsiteY1"/>
                </a:cxn>
              </a:cxnLst>
              <a:rect l="l" t="t" r="r" b="b"/>
              <a:pathLst>
                <a:path w="9525" h="9525">
                  <a:moveTo>
                    <a:pt x="9909" y="7990"/>
                  </a:moveTo>
                  <a:cubicBezTo>
                    <a:pt x="8956" y="7990"/>
                    <a:pt x="4194" y="6085"/>
                    <a:pt x="990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xmlns="" id="{6B2D6490-F73C-4AB4-9406-1043A0E941BF}"/>
                </a:ext>
              </a:extLst>
            </p:cNvPr>
            <p:cNvSpPr/>
            <p:nvPr/>
          </p:nvSpPr>
          <p:spPr>
            <a:xfrm>
              <a:off x="6252292" y="3120866"/>
              <a:ext cx="9525" cy="9525"/>
            </a:xfrm>
            <a:custGeom>
              <a:avLst/>
              <a:gdLst>
                <a:gd name="connsiteX0" fmla="*/ 7538 w 9525"/>
                <a:gd name="connsiteY0" fmla="*/ 7144 h 9525"/>
                <a:gd name="connsiteX1" fmla="*/ 8491 w 9525"/>
                <a:gd name="connsiteY1" fmla="*/ 8096 h 9525"/>
                <a:gd name="connsiteX2" fmla="*/ 7538 w 9525"/>
                <a:gd name="connsiteY2" fmla="*/ 7144 h 9525"/>
              </a:gdLst>
              <a:ahLst/>
              <a:cxnLst>
                <a:cxn ang="0">
                  <a:pos x="connsiteX0" y="connsiteY0"/>
                </a:cxn>
                <a:cxn ang="0">
                  <a:pos x="connsiteX1" y="connsiteY1"/>
                </a:cxn>
                <a:cxn ang="0">
                  <a:pos x="connsiteX2" y="connsiteY2"/>
                </a:cxn>
              </a:cxnLst>
              <a:rect l="l" t="t" r="r" b="b"/>
              <a:pathLst>
                <a:path w="9525" h="9525">
                  <a:moveTo>
                    <a:pt x="7538" y="7144"/>
                  </a:moveTo>
                  <a:cubicBezTo>
                    <a:pt x="8491" y="8096"/>
                    <a:pt x="9443" y="6191"/>
                    <a:pt x="8491" y="8096"/>
                  </a:cubicBezTo>
                  <a:cubicBezTo>
                    <a:pt x="7538" y="8096"/>
                    <a:pt x="6586" y="8096"/>
                    <a:pt x="75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xmlns="" id="{3BBD0F86-D6B6-418C-9906-5A485110085F}"/>
                </a:ext>
              </a:extLst>
            </p:cNvPr>
            <p:cNvSpPr/>
            <p:nvPr/>
          </p:nvSpPr>
          <p:spPr>
            <a:xfrm>
              <a:off x="6246591" y="2972793"/>
              <a:ext cx="152400" cy="171450"/>
            </a:xfrm>
            <a:custGeom>
              <a:avLst/>
              <a:gdLst>
                <a:gd name="connsiteX0" fmla="*/ 152304 w 152400"/>
                <a:gd name="connsiteY0" fmla="*/ 173314 h 171450"/>
                <a:gd name="connsiteX1" fmla="*/ 123729 w 152400"/>
                <a:gd name="connsiteY1" fmla="*/ 43774 h 171450"/>
                <a:gd name="connsiteX2" fmla="*/ 58006 w 152400"/>
                <a:gd name="connsiteY2" fmla="*/ 39964 h 171450"/>
                <a:gd name="connsiteX3" fmla="*/ 34194 w 152400"/>
                <a:gd name="connsiteY3" fmla="*/ 80922 h 171450"/>
                <a:gd name="connsiteX4" fmla="*/ 24669 w 152400"/>
                <a:gd name="connsiteY4" fmla="*/ 77112 h 171450"/>
                <a:gd name="connsiteX5" fmla="*/ 21811 w 152400"/>
                <a:gd name="connsiteY5" fmla="*/ 77112 h 171450"/>
                <a:gd name="connsiteX6" fmla="*/ 19906 w 152400"/>
                <a:gd name="connsiteY6" fmla="*/ 103782 h 171450"/>
                <a:gd name="connsiteX7" fmla="*/ 21811 w 152400"/>
                <a:gd name="connsiteY7" fmla="*/ 110449 h 171450"/>
                <a:gd name="connsiteX8" fmla="*/ 30384 w 152400"/>
                <a:gd name="connsiteY8" fmla="*/ 113307 h 171450"/>
                <a:gd name="connsiteX9" fmla="*/ 31336 w 152400"/>
                <a:gd name="connsiteY9" fmla="*/ 115212 h 171450"/>
                <a:gd name="connsiteX10" fmla="*/ 28479 w 152400"/>
                <a:gd name="connsiteY10" fmla="*/ 120927 h 171450"/>
                <a:gd name="connsiteX11" fmla="*/ 17049 w 152400"/>
                <a:gd name="connsiteY11" fmla="*/ 118069 h 171450"/>
                <a:gd name="connsiteX12" fmla="*/ 28479 w 152400"/>
                <a:gd name="connsiteY12" fmla="*/ 126642 h 171450"/>
                <a:gd name="connsiteX13" fmla="*/ 13239 w 152400"/>
                <a:gd name="connsiteY13" fmla="*/ 150454 h 171450"/>
                <a:gd name="connsiteX14" fmla="*/ 17049 w 152400"/>
                <a:gd name="connsiteY14" fmla="*/ 149502 h 171450"/>
                <a:gd name="connsiteX15" fmla="*/ 13239 w 152400"/>
                <a:gd name="connsiteY15" fmla="*/ 149502 h 171450"/>
                <a:gd name="connsiteX16" fmla="*/ 32289 w 152400"/>
                <a:gd name="connsiteY16" fmla="*/ 32344 h 171450"/>
                <a:gd name="connsiteX17" fmla="*/ 152304 w 152400"/>
                <a:gd name="connsiteY17" fmla="*/ 1733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71450">
                  <a:moveTo>
                    <a:pt x="152304" y="173314"/>
                  </a:moveTo>
                  <a:cubicBezTo>
                    <a:pt x="131349" y="158074"/>
                    <a:pt x="139921" y="57109"/>
                    <a:pt x="123729" y="43774"/>
                  </a:cubicBezTo>
                  <a:cubicBezTo>
                    <a:pt x="102774" y="26629"/>
                    <a:pt x="66579" y="35202"/>
                    <a:pt x="58006" y="39964"/>
                  </a:cubicBezTo>
                  <a:cubicBezTo>
                    <a:pt x="53244" y="41869"/>
                    <a:pt x="24669" y="77112"/>
                    <a:pt x="34194" y="80922"/>
                  </a:cubicBezTo>
                  <a:cubicBezTo>
                    <a:pt x="21811" y="80922"/>
                    <a:pt x="47529" y="78064"/>
                    <a:pt x="24669" y="77112"/>
                  </a:cubicBezTo>
                  <a:cubicBezTo>
                    <a:pt x="25621" y="79017"/>
                    <a:pt x="23716" y="79017"/>
                    <a:pt x="21811" y="77112"/>
                  </a:cubicBezTo>
                  <a:cubicBezTo>
                    <a:pt x="27526" y="84732"/>
                    <a:pt x="40861" y="109497"/>
                    <a:pt x="19906" y="103782"/>
                  </a:cubicBezTo>
                  <a:cubicBezTo>
                    <a:pt x="34194" y="89494"/>
                    <a:pt x="21811" y="123784"/>
                    <a:pt x="21811" y="110449"/>
                  </a:cubicBezTo>
                  <a:cubicBezTo>
                    <a:pt x="22764" y="113307"/>
                    <a:pt x="30384" y="112354"/>
                    <a:pt x="30384" y="113307"/>
                  </a:cubicBezTo>
                  <a:cubicBezTo>
                    <a:pt x="28479" y="112354"/>
                    <a:pt x="28479" y="113307"/>
                    <a:pt x="31336" y="115212"/>
                  </a:cubicBezTo>
                  <a:cubicBezTo>
                    <a:pt x="26574" y="122832"/>
                    <a:pt x="25621" y="107592"/>
                    <a:pt x="28479" y="120927"/>
                  </a:cubicBezTo>
                  <a:cubicBezTo>
                    <a:pt x="22764" y="120927"/>
                    <a:pt x="25621" y="117117"/>
                    <a:pt x="17049" y="118069"/>
                  </a:cubicBezTo>
                  <a:cubicBezTo>
                    <a:pt x="17049" y="119022"/>
                    <a:pt x="26574" y="126642"/>
                    <a:pt x="28479" y="126642"/>
                  </a:cubicBezTo>
                  <a:cubicBezTo>
                    <a:pt x="25621" y="136167"/>
                    <a:pt x="15144" y="146644"/>
                    <a:pt x="13239" y="150454"/>
                  </a:cubicBezTo>
                  <a:cubicBezTo>
                    <a:pt x="15144" y="148549"/>
                    <a:pt x="17049" y="149502"/>
                    <a:pt x="17049" y="149502"/>
                  </a:cubicBezTo>
                  <a:cubicBezTo>
                    <a:pt x="14191" y="147597"/>
                    <a:pt x="12286" y="147597"/>
                    <a:pt x="13239" y="149502"/>
                  </a:cubicBezTo>
                  <a:cubicBezTo>
                    <a:pt x="-96" y="144739"/>
                    <a:pt x="9429" y="50442"/>
                    <a:pt x="32289" y="32344"/>
                  </a:cubicBezTo>
                  <a:cubicBezTo>
                    <a:pt x="157066" y="-64811"/>
                    <a:pt x="139921" y="148549"/>
                    <a:pt x="152304" y="1733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xmlns="" id="{D81F8D8C-0295-4CD5-8B84-07680C834A3F}"/>
                </a:ext>
              </a:extLst>
            </p:cNvPr>
            <p:cNvSpPr/>
            <p:nvPr/>
          </p:nvSpPr>
          <p:spPr>
            <a:xfrm>
              <a:off x="6252686" y="3118961"/>
              <a:ext cx="9525" cy="9525"/>
            </a:xfrm>
            <a:custGeom>
              <a:avLst/>
              <a:gdLst>
                <a:gd name="connsiteX0" fmla="*/ 7144 w 9525"/>
                <a:gd name="connsiteY0" fmla="*/ 8096 h 9525"/>
                <a:gd name="connsiteX1" fmla="*/ 1095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9049" y="7144"/>
                    <a:pt x="10954" y="7144"/>
                  </a:cubicBezTo>
                  <a:cubicBezTo>
                    <a:pt x="9049"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xmlns="" id="{73F81AF1-EDA1-4CAB-B45B-95DEB745CA4F}"/>
                </a:ext>
              </a:extLst>
            </p:cNvPr>
            <p:cNvSpPr/>
            <p:nvPr/>
          </p:nvSpPr>
          <p:spPr>
            <a:xfrm>
              <a:off x="6263164" y="30941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xmlns="" id="{1DDEFBAB-6C09-4CB7-8F3C-D7256383C52A}"/>
                </a:ext>
              </a:extLst>
            </p:cNvPr>
            <p:cNvSpPr/>
            <p:nvPr/>
          </p:nvSpPr>
          <p:spPr>
            <a:xfrm>
              <a:off x="6264116" y="308848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8096"/>
                    <a:pt x="9049"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xmlns="" id="{8C66D375-E8C2-4B59-810B-6154EEAB772D}"/>
                </a:ext>
              </a:extLst>
            </p:cNvPr>
            <p:cNvSpPr/>
            <p:nvPr/>
          </p:nvSpPr>
          <p:spPr>
            <a:xfrm>
              <a:off x="6268879" y="308276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9049"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xmlns="" id="{74359744-9EE2-4459-86D7-1C66EE88F6FC}"/>
                </a:ext>
              </a:extLst>
            </p:cNvPr>
            <p:cNvSpPr/>
            <p:nvPr/>
          </p:nvSpPr>
          <p:spPr>
            <a:xfrm>
              <a:off x="6266021" y="308086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7144" y="8096"/>
                    <a:pt x="9049" y="9049"/>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xmlns="" id="{AB62FB46-2E96-44D7-998F-33BA9D4E26D0}"/>
                </a:ext>
              </a:extLst>
            </p:cNvPr>
            <p:cNvSpPr/>
            <p:nvPr/>
          </p:nvSpPr>
          <p:spPr>
            <a:xfrm>
              <a:off x="6269408" y="3069431"/>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7567" y="8096"/>
                    <a:pt x="6615" y="7144"/>
                    <a:pt x="7567" y="7144"/>
                  </a:cubicBezTo>
                  <a:cubicBezTo>
                    <a:pt x="6615" y="7144"/>
                    <a:pt x="8520" y="9049"/>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xmlns="" id="{241BD755-67CE-4ECB-AC66-70ACEE31C370}"/>
                </a:ext>
              </a:extLst>
            </p:cNvPr>
            <p:cNvSpPr/>
            <p:nvPr/>
          </p:nvSpPr>
          <p:spPr>
            <a:xfrm>
              <a:off x="6268879" y="306519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xmlns="" id="{0F5292AE-3AAE-463A-A792-A2E73539AD36}"/>
                </a:ext>
              </a:extLst>
            </p:cNvPr>
            <p:cNvSpPr/>
            <p:nvPr/>
          </p:nvSpPr>
          <p:spPr>
            <a:xfrm>
              <a:off x="6321266" y="29998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xmlns="" id="{6724A18D-745A-4250-8D9F-EEF4F41185D3}"/>
                </a:ext>
              </a:extLst>
            </p:cNvPr>
            <p:cNvSpPr/>
            <p:nvPr/>
          </p:nvSpPr>
          <p:spPr>
            <a:xfrm>
              <a:off x="6359091" y="3012281"/>
              <a:ext cx="9525" cy="9525"/>
            </a:xfrm>
            <a:custGeom>
              <a:avLst/>
              <a:gdLst>
                <a:gd name="connsiteX0" fmla="*/ 7419 w 9525"/>
                <a:gd name="connsiteY0" fmla="*/ 7144 h 9525"/>
                <a:gd name="connsiteX1" fmla="*/ 7419 w 9525"/>
                <a:gd name="connsiteY1" fmla="*/ 8096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8096"/>
                    <a:pt x="7419" y="8096"/>
                  </a:cubicBezTo>
                  <a:cubicBezTo>
                    <a:pt x="6466" y="8096"/>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xmlns="" id="{6E4B4A3C-BCF6-4ABE-9C33-51E0ED988553}"/>
                </a:ext>
              </a:extLst>
            </p:cNvPr>
            <p:cNvSpPr/>
            <p:nvPr/>
          </p:nvSpPr>
          <p:spPr>
            <a:xfrm>
              <a:off x="6378416" y="302529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1190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xmlns="" id="{16DF4E75-3B75-44AE-8D00-C150E4BC55FB}"/>
                </a:ext>
              </a:extLst>
            </p:cNvPr>
            <p:cNvSpPr/>
            <p:nvPr/>
          </p:nvSpPr>
          <p:spPr>
            <a:xfrm>
              <a:off x="6398419" y="4080965"/>
              <a:ext cx="19050" cy="38100"/>
            </a:xfrm>
            <a:custGeom>
              <a:avLst/>
              <a:gdLst>
                <a:gd name="connsiteX0" fmla="*/ 7144 w 19050"/>
                <a:gd name="connsiteY0" fmla="*/ 8117 h 38100"/>
                <a:gd name="connsiteX1" fmla="*/ 15716 w 19050"/>
                <a:gd name="connsiteY1" fmla="*/ 31929 h 38100"/>
                <a:gd name="connsiteX2" fmla="*/ 7144 w 19050"/>
                <a:gd name="connsiteY2" fmla="*/ 8117 h 38100"/>
              </a:gdLst>
              <a:ahLst/>
              <a:cxnLst>
                <a:cxn ang="0">
                  <a:pos x="connsiteX0" y="connsiteY0"/>
                </a:cxn>
                <a:cxn ang="0">
                  <a:pos x="connsiteX1" y="connsiteY1"/>
                </a:cxn>
                <a:cxn ang="0">
                  <a:pos x="connsiteX2" y="connsiteY2"/>
                </a:cxn>
              </a:cxnLst>
              <a:rect l="l" t="t" r="r" b="b"/>
              <a:pathLst>
                <a:path w="19050" h="38100">
                  <a:moveTo>
                    <a:pt x="7144" y="8117"/>
                  </a:moveTo>
                  <a:cubicBezTo>
                    <a:pt x="9049" y="16690"/>
                    <a:pt x="6191" y="30025"/>
                    <a:pt x="15716" y="31929"/>
                  </a:cubicBezTo>
                  <a:cubicBezTo>
                    <a:pt x="18574" y="23357"/>
                    <a:pt x="9049" y="2402"/>
                    <a:pt x="7144" y="81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xmlns="" id="{00067358-33D7-41A7-9021-ED838E2F3E21}"/>
                </a:ext>
              </a:extLst>
            </p:cNvPr>
            <p:cNvSpPr/>
            <p:nvPr/>
          </p:nvSpPr>
          <p:spPr>
            <a:xfrm>
              <a:off x="6392911" y="4059918"/>
              <a:ext cx="28575" cy="28575"/>
            </a:xfrm>
            <a:custGeom>
              <a:avLst/>
              <a:gdLst>
                <a:gd name="connsiteX0" fmla="*/ 23129 w 28575"/>
                <a:gd name="connsiteY0" fmla="*/ 18687 h 28575"/>
                <a:gd name="connsiteX1" fmla="*/ 12652 w 28575"/>
                <a:gd name="connsiteY1" fmla="*/ 26306 h 28575"/>
                <a:gd name="connsiteX2" fmla="*/ 23129 w 28575"/>
                <a:gd name="connsiteY2" fmla="*/ 18687 h 28575"/>
              </a:gdLst>
              <a:ahLst/>
              <a:cxnLst>
                <a:cxn ang="0">
                  <a:pos x="connsiteX0" y="connsiteY0"/>
                </a:cxn>
                <a:cxn ang="0">
                  <a:pos x="connsiteX1" y="connsiteY1"/>
                </a:cxn>
                <a:cxn ang="0">
                  <a:pos x="connsiteX2" y="connsiteY2"/>
                </a:cxn>
              </a:cxnLst>
              <a:rect l="l" t="t" r="r" b="b"/>
              <a:pathLst>
                <a:path w="28575" h="28575">
                  <a:moveTo>
                    <a:pt x="23129" y="18687"/>
                  </a:moveTo>
                  <a:cubicBezTo>
                    <a:pt x="15509" y="18687"/>
                    <a:pt x="-1636" y="-11794"/>
                    <a:pt x="12652" y="26306"/>
                  </a:cubicBezTo>
                  <a:cubicBezTo>
                    <a:pt x="14557" y="34879"/>
                    <a:pt x="32654" y="1541"/>
                    <a:pt x="23129" y="186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xmlns="" id="{9ECE6AEB-115B-4CAA-B0C2-A98A35289954}"/>
                </a:ext>
              </a:extLst>
            </p:cNvPr>
            <p:cNvSpPr/>
            <p:nvPr/>
          </p:nvSpPr>
          <p:spPr>
            <a:xfrm>
              <a:off x="6398419" y="40790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xmlns="" id="{8B1B5C63-3AF6-406D-BCB1-B2AACA86176D}"/>
                </a:ext>
              </a:extLst>
            </p:cNvPr>
            <p:cNvSpPr/>
            <p:nvPr/>
          </p:nvSpPr>
          <p:spPr>
            <a:xfrm>
              <a:off x="6329331" y="3523631"/>
              <a:ext cx="9525" cy="28575"/>
            </a:xfrm>
            <a:custGeom>
              <a:avLst/>
              <a:gdLst>
                <a:gd name="connsiteX0" fmla="*/ 7652 w 9525"/>
                <a:gd name="connsiteY0" fmla="*/ 10144 h 28575"/>
                <a:gd name="connsiteX1" fmla="*/ 7652 w 9525"/>
                <a:gd name="connsiteY1" fmla="*/ 10144 h 28575"/>
              </a:gdLst>
              <a:ahLst/>
              <a:cxnLst>
                <a:cxn ang="0">
                  <a:pos x="connsiteX0" y="connsiteY0"/>
                </a:cxn>
                <a:cxn ang="0">
                  <a:pos x="connsiteX1" y="connsiteY1"/>
                </a:cxn>
              </a:cxnLst>
              <a:rect l="l" t="t" r="r" b="b"/>
              <a:pathLst>
                <a:path w="9525" h="28575">
                  <a:moveTo>
                    <a:pt x="7652" y="10144"/>
                  </a:moveTo>
                  <a:cubicBezTo>
                    <a:pt x="15272" y="44434"/>
                    <a:pt x="4794" y="-5096"/>
                    <a:pt x="7652" y="10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xmlns="" id="{71BFADFD-7B96-4AAE-8010-C11AD2BA2F07}"/>
                </a:ext>
              </a:extLst>
            </p:cNvPr>
            <p:cNvSpPr/>
            <p:nvPr/>
          </p:nvSpPr>
          <p:spPr>
            <a:xfrm>
              <a:off x="6301264" y="3158966"/>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9049" y="9049"/>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xmlns="" id="{16CAE905-014E-4445-91B1-8F16DA628105}"/>
                </a:ext>
              </a:extLst>
            </p:cNvPr>
            <p:cNvSpPr/>
            <p:nvPr/>
          </p:nvSpPr>
          <p:spPr>
            <a:xfrm>
              <a:off x="6316504" y="3514248"/>
              <a:ext cx="19050" cy="9525"/>
            </a:xfrm>
            <a:custGeom>
              <a:avLst/>
              <a:gdLst>
                <a:gd name="connsiteX0" fmla="*/ 11906 w 19050"/>
                <a:gd name="connsiteY0" fmla="*/ 10001 h 9525"/>
                <a:gd name="connsiteX1" fmla="*/ 7144 w 19050"/>
                <a:gd name="connsiteY1" fmla="*/ 7144 h 9525"/>
                <a:gd name="connsiteX2" fmla="*/ 11906 w 19050"/>
                <a:gd name="connsiteY2" fmla="*/ 10001 h 9525"/>
              </a:gdLst>
              <a:ahLst/>
              <a:cxnLst>
                <a:cxn ang="0">
                  <a:pos x="connsiteX0" y="connsiteY0"/>
                </a:cxn>
                <a:cxn ang="0">
                  <a:pos x="connsiteX1" y="connsiteY1"/>
                </a:cxn>
                <a:cxn ang="0">
                  <a:pos x="connsiteX2" y="connsiteY2"/>
                </a:cxn>
              </a:cxnLst>
              <a:rect l="l" t="t" r="r" b="b"/>
              <a:pathLst>
                <a:path w="19050" h="9525">
                  <a:moveTo>
                    <a:pt x="11906" y="10001"/>
                  </a:moveTo>
                  <a:lnTo>
                    <a:pt x="7144" y="7144"/>
                  </a:lnTo>
                  <a:cubicBezTo>
                    <a:pt x="8096" y="8096"/>
                    <a:pt x="10001" y="9049"/>
                    <a:pt x="1190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xmlns="" id="{6F7DD35D-42BA-4C0F-A3D0-49C4DED5CB3F}"/>
                </a:ext>
              </a:extLst>
            </p:cNvPr>
            <p:cNvSpPr/>
            <p:nvPr/>
          </p:nvSpPr>
          <p:spPr>
            <a:xfrm>
              <a:off x="6383583" y="3530653"/>
              <a:ext cx="9525" cy="9525"/>
            </a:xfrm>
            <a:custGeom>
              <a:avLst/>
              <a:gdLst>
                <a:gd name="connsiteX0" fmla="*/ 8644 w 9525"/>
                <a:gd name="connsiteY0" fmla="*/ 8837 h 9525"/>
                <a:gd name="connsiteX1" fmla="*/ 8644 w 9525"/>
                <a:gd name="connsiteY1" fmla="*/ 8837 h 9525"/>
              </a:gdLst>
              <a:ahLst/>
              <a:cxnLst>
                <a:cxn ang="0">
                  <a:pos x="connsiteX0" y="connsiteY0"/>
                </a:cxn>
                <a:cxn ang="0">
                  <a:pos x="connsiteX1" y="connsiteY1"/>
                </a:cxn>
              </a:cxnLst>
              <a:rect l="l" t="t" r="r" b="b"/>
              <a:pathLst>
                <a:path w="9525" h="9525">
                  <a:moveTo>
                    <a:pt x="8644" y="8837"/>
                  </a:moveTo>
                  <a:cubicBezTo>
                    <a:pt x="9597" y="8837"/>
                    <a:pt x="4834" y="5027"/>
                    <a:pt x="86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xmlns="" id="{AF06F109-7401-4C87-844B-C4602C79F065}"/>
                </a:ext>
              </a:extLst>
            </p:cNvPr>
            <p:cNvSpPr/>
            <p:nvPr/>
          </p:nvSpPr>
          <p:spPr>
            <a:xfrm>
              <a:off x="6294596" y="343709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xmlns="" id="{3578F9B4-4C32-4D49-A59F-4DC2C515EBE1}"/>
                </a:ext>
              </a:extLst>
            </p:cNvPr>
            <p:cNvSpPr/>
            <p:nvPr/>
          </p:nvSpPr>
          <p:spPr>
            <a:xfrm>
              <a:off x="6403613" y="3564317"/>
              <a:ext cx="19050" cy="19050"/>
            </a:xfrm>
            <a:custGeom>
              <a:avLst/>
              <a:gdLst>
                <a:gd name="connsiteX0" fmla="*/ 18142 w 19050"/>
                <a:gd name="connsiteY0" fmla="*/ 19940 h 19050"/>
                <a:gd name="connsiteX1" fmla="*/ 18142 w 19050"/>
                <a:gd name="connsiteY1" fmla="*/ 19940 h 19050"/>
              </a:gdLst>
              <a:ahLst/>
              <a:cxnLst>
                <a:cxn ang="0">
                  <a:pos x="connsiteX0" y="connsiteY0"/>
                </a:cxn>
                <a:cxn ang="0">
                  <a:pos x="connsiteX1" y="connsiteY1"/>
                </a:cxn>
              </a:cxnLst>
              <a:rect l="l" t="t" r="r" b="b"/>
              <a:pathLst>
                <a:path w="19050" h="19050">
                  <a:moveTo>
                    <a:pt x="18142" y="19940"/>
                  </a:moveTo>
                  <a:cubicBezTo>
                    <a:pt x="8617" y="8510"/>
                    <a:pt x="-908" y="-1967"/>
                    <a:pt x="18142" y="199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xmlns="" id="{1B697594-667E-439E-94D9-AC6AAD620887}"/>
                </a:ext>
              </a:extLst>
            </p:cNvPr>
            <p:cNvSpPr/>
            <p:nvPr/>
          </p:nvSpPr>
          <p:spPr>
            <a:xfrm>
              <a:off x="6337459" y="32675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6" name="Freeform: Shape 3135">
              <a:extLst>
                <a:ext uri="{FF2B5EF4-FFF2-40B4-BE49-F238E27FC236}">
                  <a16:creationId xmlns:a16="http://schemas.microsoft.com/office/drawing/2014/main" xmlns="" id="{BCA60414-2265-46B5-BA8A-780276D3CFFF}"/>
                </a:ext>
              </a:extLst>
            </p:cNvPr>
            <p:cNvSpPr/>
            <p:nvPr/>
          </p:nvSpPr>
          <p:spPr>
            <a:xfrm>
              <a:off x="6337459" y="326755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7" name="Freeform: Shape 3136">
              <a:extLst>
                <a:ext uri="{FF2B5EF4-FFF2-40B4-BE49-F238E27FC236}">
                  <a16:creationId xmlns:a16="http://schemas.microsoft.com/office/drawing/2014/main" xmlns="" id="{674E8CB6-D830-4A0A-8B5E-A9B02FD5C95E}"/>
                </a:ext>
              </a:extLst>
            </p:cNvPr>
            <p:cNvSpPr/>
            <p:nvPr/>
          </p:nvSpPr>
          <p:spPr>
            <a:xfrm>
              <a:off x="6320737" y="3517106"/>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2910" y="8096"/>
                    <a:pt x="10530" y="8096"/>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8" name="Freeform: Shape 3137">
              <a:extLst>
                <a:ext uri="{FF2B5EF4-FFF2-40B4-BE49-F238E27FC236}">
                  <a16:creationId xmlns:a16="http://schemas.microsoft.com/office/drawing/2014/main" xmlns="" id="{4EA5277B-3E45-4EC4-B2AA-249A97AF6C41}"/>
                </a:ext>
              </a:extLst>
            </p:cNvPr>
            <p:cNvSpPr/>
            <p:nvPr/>
          </p:nvSpPr>
          <p:spPr>
            <a:xfrm>
              <a:off x="6336506" y="352186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0954" y="14764"/>
                    <a:pt x="16669" y="2047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39" name="Freeform: Shape 3138">
              <a:extLst>
                <a:ext uri="{FF2B5EF4-FFF2-40B4-BE49-F238E27FC236}">
                  <a16:creationId xmlns:a16="http://schemas.microsoft.com/office/drawing/2014/main" xmlns="" id="{ECAD33E6-4155-4E33-98A5-25396A2FE002}"/>
                </a:ext>
              </a:extLst>
            </p:cNvPr>
            <p:cNvSpPr/>
            <p:nvPr/>
          </p:nvSpPr>
          <p:spPr>
            <a:xfrm>
              <a:off x="6272902" y="3410426"/>
              <a:ext cx="57150" cy="114300"/>
            </a:xfrm>
            <a:custGeom>
              <a:avLst/>
              <a:gdLst>
                <a:gd name="connsiteX0" fmla="*/ 26933 w 57150"/>
                <a:gd name="connsiteY0" fmla="*/ 45244 h 114300"/>
                <a:gd name="connsiteX1" fmla="*/ 15503 w 57150"/>
                <a:gd name="connsiteY1" fmla="*/ 33814 h 114300"/>
                <a:gd name="connsiteX2" fmla="*/ 10740 w 57150"/>
                <a:gd name="connsiteY2" fmla="*/ 7144 h 114300"/>
                <a:gd name="connsiteX3" fmla="*/ 49793 w 57150"/>
                <a:gd name="connsiteY3" fmla="*/ 110966 h 114300"/>
                <a:gd name="connsiteX4" fmla="*/ 56460 w 57150"/>
                <a:gd name="connsiteY4" fmla="*/ 107156 h 114300"/>
                <a:gd name="connsiteX5" fmla="*/ 26933 w 57150"/>
                <a:gd name="connsiteY5" fmla="*/ 452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14300">
                  <a:moveTo>
                    <a:pt x="26933" y="45244"/>
                  </a:moveTo>
                  <a:cubicBezTo>
                    <a:pt x="25980" y="42386"/>
                    <a:pt x="15503" y="33814"/>
                    <a:pt x="15503" y="33814"/>
                  </a:cubicBezTo>
                  <a:cubicBezTo>
                    <a:pt x="15503" y="33814"/>
                    <a:pt x="31695" y="24289"/>
                    <a:pt x="10740" y="7144"/>
                  </a:cubicBezTo>
                  <a:cubicBezTo>
                    <a:pt x="-3547" y="7144"/>
                    <a:pt x="27885" y="90011"/>
                    <a:pt x="49793" y="110966"/>
                  </a:cubicBezTo>
                  <a:cubicBezTo>
                    <a:pt x="45983" y="107156"/>
                    <a:pt x="47888" y="105251"/>
                    <a:pt x="56460" y="107156"/>
                  </a:cubicBezTo>
                  <a:cubicBezTo>
                    <a:pt x="41220" y="88106"/>
                    <a:pt x="25980" y="44291"/>
                    <a:pt x="26933" y="45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0" name="Freeform: Shape 3139">
              <a:extLst>
                <a:ext uri="{FF2B5EF4-FFF2-40B4-BE49-F238E27FC236}">
                  <a16:creationId xmlns:a16="http://schemas.microsoft.com/office/drawing/2014/main" xmlns="" id="{879738C0-4AF8-40D3-A70F-9D27B3C45CF9}"/>
                </a:ext>
              </a:extLst>
            </p:cNvPr>
            <p:cNvSpPr/>
            <p:nvPr/>
          </p:nvSpPr>
          <p:spPr>
            <a:xfrm>
              <a:off x="6309836" y="34790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1" name="Freeform: Shape 3140">
              <a:extLst>
                <a:ext uri="{FF2B5EF4-FFF2-40B4-BE49-F238E27FC236}">
                  <a16:creationId xmlns:a16="http://schemas.microsoft.com/office/drawing/2014/main" xmlns="" id="{1BB7D6E8-14B5-451E-A05E-B7FF64E22AEA}"/>
                </a:ext>
              </a:extLst>
            </p:cNvPr>
            <p:cNvSpPr/>
            <p:nvPr/>
          </p:nvSpPr>
          <p:spPr>
            <a:xfrm>
              <a:off x="6302216" y="345868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2" name="Freeform: Shape 3141">
              <a:extLst>
                <a:ext uri="{FF2B5EF4-FFF2-40B4-BE49-F238E27FC236}">
                  <a16:creationId xmlns:a16="http://schemas.microsoft.com/office/drawing/2014/main" xmlns="" id="{F96AC06F-9FEC-4CF3-9CD5-6694A11724B1}"/>
                </a:ext>
              </a:extLst>
            </p:cNvPr>
            <p:cNvSpPr/>
            <p:nvPr/>
          </p:nvSpPr>
          <p:spPr>
            <a:xfrm>
              <a:off x="6332696" y="3513167"/>
              <a:ext cx="9525" cy="9525"/>
            </a:xfrm>
            <a:custGeom>
              <a:avLst/>
              <a:gdLst>
                <a:gd name="connsiteX0" fmla="*/ 7144 w 9525"/>
                <a:gd name="connsiteY0" fmla="*/ 7273 h 9525"/>
                <a:gd name="connsiteX1" fmla="*/ 7144 w 9525"/>
                <a:gd name="connsiteY1" fmla="*/ 7273 h 9525"/>
              </a:gdLst>
              <a:ahLst/>
              <a:cxnLst>
                <a:cxn ang="0">
                  <a:pos x="connsiteX0" y="connsiteY0"/>
                </a:cxn>
                <a:cxn ang="0">
                  <a:pos x="connsiteX1" y="connsiteY1"/>
                </a:cxn>
              </a:cxnLst>
              <a:rect l="l" t="t" r="r" b="b"/>
              <a:pathLst>
                <a:path w="9525" h="9525">
                  <a:moveTo>
                    <a:pt x="7144" y="7273"/>
                  </a:moveTo>
                  <a:cubicBezTo>
                    <a:pt x="14764" y="11083"/>
                    <a:pt x="7144" y="6320"/>
                    <a:pt x="7144"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3" name="Freeform: Shape 3142">
              <a:extLst>
                <a:ext uri="{FF2B5EF4-FFF2-40B4-BE49-F238E27FC236}">
                  <a16:creationId xmlns:a16="http://schemas.microsoft.com/office/drawing/2014/main" xmlns="" id="{0549C72C-3B21-4C0D-ADDE-4A744EE36C73}"/>
                </a:ext>
              </a:extLst>
            </p:cNvPr>
            <p:cNvSpPr/>
            <p:nvPr/>
          </p:nvSpPr>
          <p:spPr>
            <a:xfrm>
              <a:off x="6324335" y="351710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7144"/>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4" name="Freeform: Shape 3143">
              <a:extLst>
                <a:ext uri="{FF2B5EF4-FFF2-40B4-BE49-F238E27FC236}">
                  <a16:creationId xmlns:a16="http://schemas.microsoft.com/office/drawing/2014/main" xmlns="" id="{CFB76A9C-E850-450A-A5E6-1711F31BC38C}"/>
                </a:ext>
              </a:extLst>
            </p:cNvPr>
            <p:cNvSpPr/>
            <p:nvPr/>
          </p:nvSpPr>
          <p:spPr>
            <a:xfrm>
              <a:off x="6319361" y="339042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5" name="Freeform: Shape 3144">
              <a:extLst>
                <a:ext uri="{FF2B5EF4-FFF2-40B4-BE49-F238E27FC236}">
                  <a16:creationId xmlns:a16="http://schemas.microsoft.com/office/drawing/2014/main" xmlns="" id="{1F930A54-951F-49E0-BEEB-E60DE1C77D68}"/>
                </a:ext>
              </a:extLst>
            </p:cNvPr>
            <p:cNvSpPr/>
            <p:nvPr/>
          </p:nvSpPr>
          <p:spPr>
            <a:xfrm>
              <a:off x="6296755" y="3429609"/>
              <a:ext cx="28575" cy="57150"/>
            </a:xfrm>
            <a:custGeom>
              <a:avLst/>
              <a:gdLst>
                <a:gd name="connsiteX0" fmla="*/ 7843 w 28575"/>
                <a:gd name="connsiteY0" fmla="*/ 9868 h 57150"/>
                <a:gd name="connsiteX1" fmla="*/ 21178 w 28575"/>
                <a:gd name="connsiteY1" fmla="*/ 55588 h 57150"/>
                <a:gd name="connsiteX2" fmla="*/ 25940 w 28575"/>
                <a:gd name="connsiteY2" fmla="*/ 52731 h 57150"/>
                <a:gd name="connsiteX3" fmla="*/ 7843 w 28575"/>
                <a:gd name="connsiteY3" fmla="*/ 9868 h 57150"/>
              </a:gdLst>
              <a:ahLst/>
              <a:cxnLst>
                <a:cxn ang="0">
                  <a:pos x="connsiteX0" y="connsiteY0"/>
                </a:cxn>
                <a:cxn ang="0">
                  <a:pos x="connsiteX1" y="connsiteY1"/>
                </a:cxn>
                <a:cxn ang="0">
                  <a:pos x="connsiteX2" y="connsiteY2"/>
                </a:cxn>
                <a:cxn ang="0">
                  <a:pos x="connsiteX3" y="connsiteY3"/>
                </a:cxn>
              </a:cxnLst>
              <a:rect l="l" t="t" r="r" b="b"/>
              <a:pathLst>
                <a:path w="28575" h="57150">
                  <a:moveTo>
                    <a:pt x="7843" y="9868"/>
                  </a:moveTo>
                  <a:cubicBezTo>
                    <a:pt x="9748" y="18441"/>
                    <a:pt x="24988" y="42253"/>
                    <a:pt x="21178" y="55588"/>
                  </a:cubicBezTo>
                  <a:cubicBezTo>
                    <a:pt x="23083" y="51778"/>
                    <a:pt x="24035" y="50826"/>
                    <a:pt x="25940" y="52731"/>
                  </a:cubicBezTo>
                  <a:cubicBezTo>
                    <a:pt x="33560" y="35586"/>
                    <a:pt x="2128" y="-3467"/>
                    <a:pt x="7843" y="98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6" name="Freeform: Shape 3145">
              <a:extLst>
                <a:ext uri="{FF2B5EF4-FFF2-40B4-BE49-F238E27FC236}">
                  <a16:creationId xmlns:a16="http://schemas.microsoft.com/office/drawing/2014/main" xmlns="" id="{78412F02-A1A0-45A1-A7E9-B6E33F008920}"/>
                </a:ext>
              </a:extLst>
            </p:cNvPr>
            <p:cNvSpPr/>
            <p:nvPr/>
          </p:nvSpPr>
          <p:spPr>
            <a:xfrm>
              <a:off x="6330791" y="35047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7" name="Freeform: Shape 3146">
              <a:extLst>
                <a:ext uri="{FF2B5EF4-FFF2-40B4-BE49-F238E27FC236}">
                  <a16:creationId xmlns:a16="http://schemas.microsoft.com/office/drawing/2014/main" xmlns="" id="{5517A4EB-2EA1-4046-8768-8BB7D0733D98}"/>
                </a:ext>
              </a:extLst>
            </p:cNvPr>
            <p:cNvSpPr/>
            <p:nvPr/>
          </p:nvSpPr>
          <p:spPr>
            <a:xfrm>
              <a:off x="6296435" y="3511391"/>
              <a:ext cx="38100" cy="66675"/>
            </a:xfrm>
            <a:custGeom>
              <a:avLst/>
              <a:gdLst>
                <a:gd name="connsiteX0" fmla="*/ 19593 w 38100"/>
                <a:gd name="connsiteY0" fmla="*/ 65246 h 66675"/>
                <a:gd name="connsiteX1" fmla="*/ 7210 w 38100"/>
                <a:gd name="connsiteY1" fmla="*/ 7144 h 66675"/>
                <a:gd name="connsiteX2" fmla="*/ 18640 w 38100"/>
                <a:gd name="connsiteY2" fmla="*/ 12859 h 66675"/>
                <a:gd name="connsiteX3" fmla="*/ 33880 w 38100"/>
                <a:gd name="connsiteY3" fmla="*/ 43339 h 66675"/>
                <a:gd name="connsiteX4" fmla="*/ 12925 w 38100"/>
                <a:gd name="connsiteY4" fmla="*/ 36671 h 66675"/>
                <a:gd name="connsiteX5" fmla="*/ 19593 w 38100"/>
                <a:gd name="connsiteY5" fmla="*/ 65246 h 66675"/>
                <a:gd name="connsiteX6" fmla="*/ 17688 w 38100"/>
                <a:gd name="connsiteY6" fmla="*/ 59531 h 66675"/>
                <a:gd name="connsiteX7" fmla="*/ 17688 w 38100"/>
                <a:gd name="connsiteY7" fmla="*/ 55721 h 66675"/>
                <a:gd name="connsiteX8" fmla="*/ 17688 w 38100"/>
                <a:gd name="connsiteY8"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9593" y="65246"/>
                  </a:moveTo>
                  <a:cubicBezTo>
                    <a:pt x="15783" y="49054"/>
                    <a:pt x="6258" y="30004"/>
                    <a:pt x="7210" y="7144"/>
                  </a:cubicBezTo>
                  <a:cubicBezTo>
                    <a:pt x="8163" y="7144"/>
                    <a:pt x="19593" y="13811"/>
                    <a:pt x="18640" y="12859"/>
                  </a:cubicBezTo>
                  <a:cubicBezTo>
                    <a:pt x="1495" y="25241"/>
                    <a:pt x="24355" y="24289"/>
                    <a:pt x="33880" y="43339"/>
                  </a:cubicBezTo>
                  <a:cubicBezTo>
                    <a:pt x="43405" y="46196"/>
                    <a:pt x="6258" y="41434"/>
                    <a:pt x="12925" y="36671"/>
                  </a:cubicBezTo>
                  <a:cubicBezTo>
                    <a:pt x="15783" y="39529"/>
                    <a:pt x="20545" y="65246"/>
                    <a:pt x="19593" y="65246"/>
                  </a:cubicBezTo>
                  <a:close/>
                  <a:moveTo>
                    <a:pt x="17688" y="59531"/>
                  </a:moveTo>
                  <a:lnTo>
                    <a:pt x="17688" y="55721"/>
                  </a:lnTo>
                  <a:cubicBezTo>
                    <a:pt x="16735" y="56674"/>
                    <a:pt x="16735" y="58579"/>
                    <a:pt x="17688" y="59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8" name="Freeform: Shape 3147">
              <a:extLst>
                <a:ext uri="{FF2B5EF4-FFF2-40B4-BE49-F238E27FC236}">
                  <a16:creationId xmlns:a16="http://schemas.microsoft.com/office/drawing/2014/main" xmlns="" id="{4F99BA00-51AE-4A27-9655-FB46F37FD0D9}"/>
                </a:ext>
              </a:extLst>
            </p:cNvPr>
            <p:cNvSpPr/>
            <p:nvPr/>
          </p:nvSpPr>
          <p:spPr>
            <a:xfrm>
              <a:off x="6404134" y="402097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49" name="Freeform: Shape 3148">
              <a:extLst>
                <a:ext uri="{FF2B5EF4-FFF2-40B4-BE49-F238E27FC236}">
                  <a16:creationId xmlns:a16="http://schemas.microsoft.com/office/drawing/2014/main" xmlns="" id="{2FF44A2B-6F5B-4531-9E4B-0D2156AACB2D}"/>
                </a:ext>
              </a:extLst>
            </p:cNvPr>
            <p:cNvSpPr/>
            <p:nvPr/>
          </p:nvSpPr>
          <p:spPr>
            <a:xfrm>
              <a:off x="6382226" y="369522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0" name="Freeform: Shape 3149">
              <a:extLst>
                <a:ext uri="{FF2B5EF4-FFF2-40B4-BE49-F238E27FC236}">
                  <a16:creationId xmlns:a16="http://schemas.microsoft.com/office/drawing/2014/main" xmlns="" id="{406F74D1-65DA-4806-96EA-76EBAD56B68E}"/>
                </a:ext>
              </a:extLst>
            </p:cNvPr>
            <p:cNvSpPr/>
            <p:nvPr/>
          </p:nvSpPr>
          <p:spPr>
            <a:xfrm>
              <a:off x="6407944" y="3740943"/>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10001"/>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1" name="Freeform: Shape 3150">
              <a:extLst>
                <a:ext uri="{FF2B5EF4-FFF2-40B4-BE49-F238E27FC236}">
                  <a16:creationId xmlns:a16="http://schemas.microsoft.com/office/drawing/2014/main" xmlns="" id="{8AF65D09-BF37-4E3E-990A-223AC5ABF766}"/>
                </a:ext>
              </a:extLst>
            </p:cNvPr>
            <p:cNvSpPr/>
            <p:nvPr/>
          </p:nvSpPr>
          <p:spPr>
            <a:xfrm>
              <a:off x="6402758" y="3994838"/>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2" name="Freeform: Shape 3151">
              <a:extLst>
                <a:ext uri="{FF2B5EF4-FFF2-40B4-BE49-F238E27FC236}">
                  <a16:creationId xmlns:a16="http://schemas.microsoft.com/office/drawing/2014/main" xmlns="" id="{98B9458E-573C-40CD-AEE8-A42879A9C257}"/>
                </a:ext>
              </a:extLst>
            </p:cNvPr>
            <p:cNvSpPr/>
            <p:nvPr/>
          </p:nvSpPr>
          <p:spPr>
            <a:xfrm>
              <a:off x="6398419" y="383809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8096"/>
                    <a:pt x="7144" y="9049"/>
                  </a:cubicBez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3" name="Freeform: Shape 3152">
              <a:extLst>
                <a:ext uri="{FF2B5EF4-FFF2-40B4-BE49-F238E27FC236}">
                  <a16:creationId xmlns:a16="http://schemas.microsoft.com/office/drawing/2014/main" xmlns="" id="{AC13A373-5CB1-4E19-AB9E-CF57B7FC7544}"/>
                </a:ext>
              </a:extLst>
            </p:cNvPr>
            <p:cNvSpPr/>
            <p:nvPr/>
          </p:nvSpPr>
          <p:spPr>
            <a:xfrm>
              <a:off x="6406991" y="3740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4" name="Freeform: Shape 3153">
              <a:extLst>
                <a:ext uri="{FF2B5EF4-FFF2-40B4-BE49-F238E27FC236}">
                  <a16:creationId xmlns:a16="http://schemas.microsoft.com/office/drawing/2014/main" xmlns="" id="{C69B70EA-6A3B-461E-A6FB-1563B7B330FB}"/>
                </a:ext>
              </a:extLst>
            </p:cNvPr>
            <p:cNvSpPr/>
            <p:nvPr/>
          </p:nvSpPr>
          <p:spPr>
            <a:xfrm>
              <a:off x="6399371" y="367236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8096" y="7144"/>
                    <a:pt x="7144" y="7144"/>
                  </a:cubicBezTo>
                  <a:cubicBezTo>
                    <a:pt x="7144" y="7144"/>
                    <a:pt x="7144"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5" name="Freeform: Shape 3154">
              <a:extLst>
                <a:ext uri="{FF2B5EF4-FFF2-40B4-BE49-F238E27FC236}">
                  <a16:creationId xmlns:a16="http://schemas.microsoft.com/office/drawing/2014/main" xmlns="" id="{C4B6190F-B353-4F66-B998-86824CF774F8}"/>
                </a:ext>
              </a:extLst>
            </p:cNvPr>
            <p:cNvSpPr/>
            <p:nvPr/>
          </p:nvSpPr>
          <p:spPr>
            <a:xfrm>
              <a:off x="6380321" y="367617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8096"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6" name="Freeform: Shape 3155">
              <a:extLst>
                <a:ext uri="{FF2B5EF4-FFF2-40B4-BE49-F238E27FC236}">
                  <a16:creationId xmlns:a16="http://schemas.microsoft.com/office/drawing/2014/main" xmlns="" id="{0AB95F11-C511-4270-BC93-752C83AC41EC}"/>
                </a:ext>
              </a:extLst>
            </p:cNvPr>
            <p:cNvSpPr/>
            <p:nvPr/>
          </p:nvSpPr>
          <p:spPr>
            <a:xfrm>
              <a:off x="6404134" y="359616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7" name="Freeform: Shape 3156">
              <a:extLst>
                <a:ext uri="{FF2B5EF4-FFF2-40B4-BE49-F238E27FC236}">
                  <a16:creationId xmlns:a16="http://schemas.microsoft.com/office/drawing/2014/main" xmlns="" id="{F3E56AA9-E6D0-4611-B068-6D5E84914890}"/>
                </a:ext>
              </a:extLst>
            </p:cNvPr>
            <p:cNvSpPr/>
            <p:nvPr/>
          </p:nvSpPr>
          <p:spPr>
            <a:xfrm>
              <a:off x="6404134" y="3669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8" name="Freeform: Shape 3157">
              <a:extLst>
                <a:ext uri="{FF2B5EF4-FFF2-40B4-BE49-F238E27FC236}">
                  <a16:creationId xmlns:a16="http://schemas.microsoft.com/office/drawing/2014/main" xmlns="" id="{EF779FF1-50B8-44E9-A0EA-15E06C59DF4B}"/>
                </a:ext>
              </a:extLst>
            </p:cNvPr>
            <p:cNvSpPr/>
            <p:nvPr/>
          </p:nvSpPr>
          <p:spPr>
            <a:xfrm>
              <a:off x="6386142" y="403960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59" name="Freeform: Shape 3158">
              <a:extLst>
                <a:ext uri="{FF2B5EF4-FFF2-40B4-BE49-F238E27FC236}">
                  <a16:creationId xmlns:a16="http://schemas.microsoft.com/office/drawing/2014/main" xmlns="" id="{6AC418E5-8E85-4894-A8CC-74ADE477C549}"/>
                </a:ext>
              </a:extLst>
            </p:cNvPr>
            <p:cNvSpPr/>
            <p:nvPr/>
          </p:nvSpPr>
          <p:spPr>
            <a:xfrm>
              <a:off x="6396514" y="404669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0" name="Freeform: Shape 3159">
              <a:extLst>
                <a:ext uri="{FF2B5EF4-FFF2-40B4-BE49-F238E27FC236}">
                  <a16:creationId xmlns:a16="http://schemas.microsoft.com/office/drawing/2014/main" xmlns="" id="{B6DD266E-232B-4B17-B7C6-84EBABF567FE}"/>
                </a:ext>
              </a:extLst>
            </p:cNvPr>
            <p:cNvSpPr/>
            <p:nvPr/>
          </p:nvSpPr>
          <p:spPr>
            <a:xfrm>
              <a:off x="6389846" y="3880008"/>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8096" y="10001"/>
                    <a:pt x="7144" y="9049"/>
                  </a:cubicBezTo>
                  <a:cubicBezTo>
                    <a:pt x="8096" y="10954"/>
                    <a:pt x="10954" y="10001"/>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1" name="Freeform: Shape 3160">
              <a:extLst>
                <a:ext uri="{FF2B5EF4-FFF2-40B4-BE49-F238E27FC236}">
                  <a16:creationId xmlns:a16="http://schemas.microsoft.com/office/drawing/2014/main" xmlns="" id="{95A674FD-6593-4523-B6A2-8028FC78A864}"/>
                </a:ext>
              </a:extLst>
            </p:cNvPr>
            <p:cNvSpPr/>
            <p:nvPr/>
          </p:nvSpPr>
          <p:spPr>
            <a:xfrm>
              <a:off x="6383179" y="4029156"/>
              <a:ext cx="9525" cy="9525"/>
            </a:xfrm>
            <a:custGeom>
              <a:avLst/>
              <a:gdLst>
                <a:gd name="connsiteX0" fmla="*/ 7144 w 9525"/>
                <a:gd name="connsiteY0" fmla="*/ 7538 h 9525"/>
                <a:gd name="connsiteX1" fmla="*/ 9049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7538"/>
                    <a:pt x="9049" y="8491"/>
                    <a:pt x="9049" y="8491"/>
                  </a:cubicBezTo>
                  <a:cubicBezTo>
                    <a:pt x="8096" y="7538"/>
                    <a:pt x="7144"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2" name="Freeform: Shape 3161">
              <a:extLst>
                <a:ext uri="{FF2B5EF4-FFF2-40B4-BE49-F238E27FC236}">
                  <a16:creationId xmlns:a16="http://schemas.microsoft.com/office/drawing/2014/main" xmlns="" id="{40B19A35-C09A-4DD8-A9E1-E64D9A86991A}"/>
                </a:ext>
              </a:extLst>
            </p:cNvPr>
            <p:cNvSpPr/>
            <p:nvPr/>
          </p:nvSpPr>
          <p:spPr>
            <a:xfrm>
              <a:off x="6385084" y="403050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9049"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3" name="Freeform: Shape 3162">
              <a:extLst>
                <a:ext uri="{FF2B5EF4-FFF2-40B4-BE49-F238E27FC236}">
                  <a16:creationId xmlns:a16="http://schemas.microsoft.com/office/drawing/2014/main" xmlns="" id="{5246A98F-B65B-4AD7-85F6-41FCD64279BC}"/>
                </a:ext>
              </a:extLst>
            </p:cNvPr>
            <p:cNvSpPr/>
            <p:nvPr/>
          </p:nvSpPr>
          <p:spPr>
            <a:xfrm>
              <a:off x="6374606" y="3864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4" name="Freeform: Shape 3163">
              <a:extLst>
                <a:ext uri="{FF2B5EF4-FFF2-40B4-BE49-F238E27FC236}">
                  <a16:creationId xmlns:a16="http://schemas.microsoft.com/office/drawing/2014/main" xmlns="" id="{64E3783F-A860-4232-88D1-70314F5A4767}"/>
                </a:ext>
              </a:extLst>
            </p:cNvPr>
            <p:cNvSpPr/>
            <p:nvPr/>
          </p:nvSpPr>
          <p:spPr>
            <a:xfrm>
              <a:off x="6396514" y="4045452"/>
              <a:ext cx="28575" cy="28575"/>
            </a:xfrm>
            <a:custGeom>
              <a:avLst/>
              <a:gdLst>
                <a:gd name="connsiteX0" fmla="*/ 7144 w 28575"/>
                <a:gd name="connsiteY0" fmla="*/ 12197 h 28575"/>
                <a:gd name="connsiteX1" fmla="*/ 29051 w 28575"/>
                <a:gd name="connsiteY1" fmla="*/ 20769 h 28575"/>
                <a:gd name="connsiteX2" fmla="*/ 7144 w 28575"/>
                <a:gd name="connsiteY2" fmla="*/ 12197 h 28575"/>
              </a:gdLst>
              <a:ahLst/>
              <a:cxnLst>
                <a:cxn ang="0">
                  <a:pos x="connsiteX0" y="connsiteY0"/>
                </a:cxn>
                <a:cxn ang="0">
                  <a:pos x="connsiteX1" y="connsiteY1"/>
                </a:cxn>
                <a:cxn ang="0">
                  <a:pos x="connsiteX2" y="connsiteY2"/>
                </a:cxn>
              </a:cxnLst>
              <a:rect l="l" t="t" r="r" b="b"/>
              <a:pathLst>
                <a:path w="28575" h="28575">
                  <a:moveTo>
                    <a:pt x="7144" y="12197"/>
                  </a:moveTo>
                  <a:cubicBezTo>
                    <a:pt x="11906" y="13150"/>
                    <a:pt x="26194" y="29342"/>
                    <a:pt x="29051" y="20769"/>
                  </a:cubicBezTo>
                  <a:cubicBezTo>
                    <a:pt x="22384" y="-2090"/>
                    <a:pt x="13811" y="10292"/>
                    <a:pt x="7144" y="121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5" name="Freeform: Shape 3164">
              <a:extLst>
                <a:ext uri="{FF2B5EF4-FFF2-40B4-BE49-F238E27FC236}">
                  <a16:creationId xmlns:a16="http://schemas.microsoft.com/office/drawing/2014/main" xmlns="" id="{D6287E69-FC5E-4E8E-BE38-3A0C2FF4AE4C}"/>
                </a:ext>
              </a:extLst>
            </p:cNvPr>
            <p:cNvSpPr/>
            <p:nvPr/>
          </p:nvSpPr>
          <p:spPr>
            <a:xfrm>
              <a:off x="6378416" y="40466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6" name="Freeform: Shape 3165">
              <a:extLst>
                <a:ext uri="{FF2B5EF4-FFF2-40B4-BE49-F238E27FC236}">
                  <a16:creationId xmlns:a16="http://schemas.microsoft.com/office/drawing/2014/main" xmlns="" id="{AF0C18D1-D768-49C9-BC35-392F8F38A32A}"/>
                </a:ext>
              </a:extLst>
            </p:cNvPr>
            <p:cNvSpPr/>
            <p:nvPr/>
          </p:nvSpPr>
          <p:spPr>
            <a:xfrm>
              <a:off x="6319361" y="36104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7" name="Freeform: Shape 3166">
              <a:extLst>
                <a:ext uri="{FF2B5EF4-FFF2-40B4-BE49-F238E27FC236}">
                  <a16:creationId xmlns:a16="http://schemas.microsoft.com/office/drawing/2014/main" xmlns="" id="{C1F67A6C-9E00-4E5D-B713-7E5A8F151344}"/>
                </a:ext>
              </a:extLst>
            </p:cNvPr>
            <p:cNvSpPr/>
            <p:nvPr/>
          </p:nvSpPr>
          <p:spPr>
            <a:xfrm>
              <a:off x="6379369" y="40390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8" name="Freeform: Shape 3167">
              <a:extLst>
                <a:ext uri="{FF2B5EF4-FFF2-40B4-BE49-F238E27FC236}">
                  <a16:creationId xmlns:a16="http://schemas.microsoft.com/office/drawing/2014/main" xmlns="" id="{13C65603-18A5-434A-B36D-8DEFA8E9A539}"/>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69" name="Freeform: Shape 3168">
              <a:extLst>
                <a:ext uri="{FF2B5EF4-FFF2-40B4-BE49-F238E27FC236}">
                  <a16:creationId xmlns:a16="http://schemas.microsoft.com/office/drawing/2014/main" xmlns="" id="{E6A4FC6B-E0A7-4552-B330-5DF2F6A1FCF1}"/>
                </a:ext>
              </a:extLst>
            </p:cNvPr>
            <p:cNvSpPr/>
            <p:nvPr/>
          </p:nvSpPr>
          <p:spPr>
            <a:xfrm>
              <a:off x="6414611" y="362622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0" name="Freeform: Shape 3169">
              <a:extLst>
                <a:ext uri="{FF2B5EF4-FFF2-40B4-BE49-F238E27FC236}">
                  <a16:creationId xmlns:a16="http://schemas.microsoft.com/office/drawing/2014/main" xmlns="" id="{F527A1B4-EE27-46CE-ACB4-DE0246AD9262}"/>
                </a:ext>
              </a:extLst>
            </p:cNvPr>
            <p:cNvSpPr/>
            <p:nvPr/>
          </p:nvSpPr>
          <p:spPr>
            <a:xfrm>
              <a:off x="6325076" y="3632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1" name="Freeform: Shape 3170">
              <a:extLst>
                <a:ext uri="{FF2B5EF4-FFF2-40B4-BE49-F238E27FC236}">
                  <a16:creationId xmlns:a16="http://schemas.microsoft.com/office/drawing/2014/main" xmlns="" id="{FE095043-C1C2-4E22-9E77-FA9E2FF52A03}"/>
                </a:ext>
              </a:extLst>
            </p:cNvPr>
            <p:cNvSpPr/>
            <p:nvPr/>
          </p:nvSpPr>
          <p:spPr>
            <a:xfrm>
              <a:off x="6367939" y="37371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8096"/>
                    <a:pt x="8096"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2" name="Freeform: Shape 3171">
              <a:extLst>
                <a:ext uri="{FF2B5EF4-FFF2-40B4-BE49-F238E27FC236}">
                  <a16:creationId xmlns:a16="http://schemas.microsoft.com/office/drawing/2014/main" xmlns="" id="{B78AE2B7-1560-446F-9A47-AD87ACA6E394}"/>
                </a:ext>
              </a:extLst>
            </p:cNvPr>
            <p:cNvSpPr/>
            <p:nvPr/>
          </p:nvSpPr>
          <p:spPr>
            <a:xfrm>
              <a:off x="6372701" y="371641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3" name="Freeform: Shape 3172">
              <a:extLst>
                <a:ext uri="{FF2B5EF4-FFF2-40B4-BE49-F238E27FC236}">
                  <a16:creationId xmlns:a16="http://schemas.microsoft.com/office/drawing/2014/main" xmlns="" id="{6C36DC08-03B8-4B42-B034-C85E8B159665}"/>
                </a:ext>
              </a:extLst>
            </p:cNvPr>
            <p:cNvSpPr/>
            <p:nvPr/>
          </p:nvSpPr>
          <p:spPr>
            <a:xfrm>
              <a:off x="6410087" y="3870483"/>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cubicBezTo>
                    <a:pt x="7858" y="9049"/>
                    <a:pt x="7858" y="8096"/>
                    <a:pt x="7858" y="7144"/>
                  </a:cubicBezTo>
                  <a:cubicBezTo>
                    <a:pt x="6906" y="9049"/>
                    <a:pt x="6906" y="10001"/>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4" name="Freeform: Shape 3173">
              <a:extLst>
                <a:ext uri="{FF2B5EF4-FFF2-40B4-BE49-F238E27FC236}">
                  <a16:creationId xmlns:a16="http://schemas.microsoft.com/office/drawing/2014/main" xmlns="" id="{7A3E930D-EC99-4FE5-90D6-D147181BDCB5}"/>
                </a:ext>
              </a:extLst>
            </p:cNvPr>
            <p:cNvSpPr/>
            <p:nvPr/>
          </p:nvSpPr>
          <p:spPr>
            <a:xfrm>
              <a:off x="6322219" y="3632092"/>
              <a:ext cx="9525" cy="9525"/>
            </a:xfrm>
            <a:custGeom>
              <a:avLst/>
              <a:gdLst>
                <a:gd name="connsiteX0" fmla="*/ 9049 w 9525"/>
                <a:gd name="connsiteY0" fmla="*/ 7410 h 9525"/>
                <a:gd name="connsiteX1" fmla="*/ 7144 w 9525"/>
                <a:gd name="connsiteY1" fmla="*/ 8363 h 9525"/>
                <a:gd name="connsiteX2" fmla="*/ 9049 w 9525"/>
                <a:gd name="connsiteY2" fmla="*/ 7410 h 9525"/>
              </a:gdLst>
              <a:ahLst/>
              <a:cxnLst>
                <a:cxn ang="0">
                  <a:pos x="connsiteX0" y="connsiteY0"/>
                </a:cxn>
                <a:cxn ang="0">
                  <a:pos x="connsiteX1" y="connsiteY1"/>
                </a:cxn>
                <a:cxn ang="0">
                  <a:pos x="connsiteX2" y="connsiteY2"/>
                </a:cxn>
              </a:cxnLst>
              <a:rect l="l" t="t" r="r" b="b"/>
              <a:pathLst>
                <a:path w="9525" h="9525">
                  <a:moveTo>
                    <a:pt x="9049" y="7410"/>
                  </a:moveTo>
                  <a:cubicBezTo>
                    <a:pt x="9049" y="7410"/>
                    <a:pt x="7144" y="8363"/>
                    <a:pt x="7144" y="8363"/>
                  </a:cubicBezTo>
                  <a:cubicBezTo>
                    <a:pt x="8096" y="8363"/>
                    <a:pt x="9049" y="6458"/>
                    <a:pt x="9049"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5" name="Freeform: Shape 3174">
              <a:extLst>
                <a:ext uri="{FF2B5EF4-FFF2-40B4-BE49-F238E27FC236}">
                  <a16:creationId xmlns:a16="http://schemas.microsoft.com/office/drawing/2014/main" xmlns="" id="{0D82BADA-D5A1-43E3-9472-78CDC924E516}"/>
                </a:ext>
              </a:extLst>
            </p:cNvPr>
            <p:cNvSpPr/>
            <p:nvPr/>
          </p:nvSpPr>
          <p:spPr>
            <a:xfrm>
              <a:off x="6390375" y="3768804"/>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6615" y="6906"/>
                    <a:pt x="7567"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6" name="Freeform: Shape 3175">
              <a:extLst>
                <a:ext uri="{FF2B5EF4-FFF2-40B4-BE49-F238E27FC236}">
                  <a16:creationId xmlns:a16="http://schemas.microsoft.com/office/drawing/2014/main" xmlns="" id="{D0555261-DBD4-4037-A54D-2834CE140B35}"/>
                </a:ext>
              </a:extLst>
            </p:cNvPr>
            <p:cNvSpPr/>
            <p:nvPr/>
          </p:nvSpPr>
          <p:spPr>
            <a:xfrm>
              <a:off x="6386538" y="3769146"/>
              <a:ext cx="19050" cy="28575"/>
            </a:xfrm>
            <a:custGeom>
              <a:avLst/>
              <a:gdLst>
                <a:gd name="connsiteX0" fmla="*/ 9500 w 19050"/>
                <a:gd name="connsiteY0" fmla="*/ 17994 h 28575"/>
                <a:gd name="connsiteX1" fmla="*/ 9500 w 19050"/>
                <a:gd name="connsiteY1" fmla="*/ 17994 h 28575"/>
              </a:gdLst>
              <a:ahLst/>
              <a:cxnLst>
                <a:cxn ang="0">
                  <a:pos x="connsiteX0" y="connsiteY0"/>
                </a:cxn>
                <a:cxn ang="0">
                  <a:pos x="connsiteX1" y="connsiteY1"/>
                </a:cxn>
              </a:cxnLst>
              <a:rect l="l" t="t" r="r" b="b"/>
              <a:pathLst>
                <a:path w="19050" h="28575">
                  <a:moveTo>
                    <a:pt x="9500" y="17994"/>
                  </a:moveTo>
                  <a:cubicBezTo>
                    <a:pt x="39027" y="37996"/>
                    <a:pt x="-2883" y="-14391"/>
                    <a:pt x="9500" y="179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7" name="Freeform: Shape 3176">
              <a:extLst>
                <a:ext uri="{FF2B5EF4-FFF2-40B4-BE49-F238E27FC236}">
                  <a16:creationId xmlns:a16="http://schemas.microsoft.com/office/drawing/2014/main" xmlns="" id="{80EEC4DA-6568-4026-99BD-0E142FE9A94A}"/>
                </a:ext>
              </a:extLst>
            </p:cNvPr>
            <p:cNvSpPr/>
            <p:nvPr/>
          </p:nvSpPr>
          <p:spPr>
            <a:xfrm>
              <a:off x="6386594" y="377809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8491" y="8096"/>
                    <a:pt x="7538" y="8096"/>
                    <a:pt x="7538" y="7144"/>
                  </a:cubicBezTo>
                  <a:cubicBezTo>
                    <a:pt x="6586" y="8096"/>
                    <a:pt x="7538" y="9049"/>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8" name="Freeform: Shape 3177">
              <a:extLst>
                <a:ext uri="{FF2B5EF4-FFF2-40B4-BE49-F238E27FC236}">
                  <a16:creationId xmlns:a16="http://schemas.microsoft.com/office/drawing/2014/main" xmlns="" id="{75C923B5-3EF1-459C-B16C-65AE3C1069AE}"/>
                </a:ext>
              </a:extLst>
            </p:cNvPr>
            <p:cNvSpPr/>
            <p:nvPr/>
          </p:nvSpPr>
          <p:spPr>
            <a:xfrm>
              <a:off x="6383179" y="381904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79" name="Freeform: Shape 3178">
              <a:extLst>
                <a:ext uri="{FF2B5EF4-FFF2-40B4-BE49-F238E27FC236}">
                  <a16:creationId xmlns:a16="http://schemas.microsoft.com/office/drawing/2014/main" xmlns="" id="{C4F584F3-F5B9-4A2A-A1BA-23FCB5ED4815}"/>
                </a:ext>
              </a:extLst>
            </p:cNvPr>
            <p:cNvSpPr/>
            <p:nvPr/>
          </p:nvSpPr>
          <p:spPr>
            <a:xfrm>
              <a:off x="6341269" y="35352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0" name="Freeform: Shape 3179">
              <a:extLst>
                <a:ext uri="{FF2B5EF4-FFF2-40B4-BE49-F238E27FC236}">
                  <a16:creationId xmlns:a16="http://schemas.microsoft.com/office/drawing/2014/main" xmlns="" id="{8F14DCDA-E330-4E86-B471-6CE11AB6C002}"/>
                </a:ext>
              </a:extLst>
            </p:cNvPr>
            <p:cNvSpPr/>
            <p:nvPr/>
          </p:nvSpPr>
          <p:spPr>
            <a:xfrm>
              <a:off x="6390905" y="3921067"/>
              <a:ext cx="9525" cy="9525"/>
            </a:xfrm>
            <a:custGeom>
              <a:avLst/>
              <a:gdLst>
                <a:gd name="connsiteX0" fmla="*/ 7990 w 9525"/>
                <a:gd name="connsiteY0" fmla="*/ 8947 h 9525"/>
                <a:gd name="connsiteX1" fmla="*/ 7990 w 9525"/>
                <a:gd name="connsiteY1" fmla="*/ 8947 h 9525"/>
              </a:gdLst>
              <a:ahLst/>
              <a:cxnLst>
                <a:cxn ang="0">
                  <a:pos x="connsiteX0" y="connsiteY0"/>
                </a:cxn>
                <a:cxn ang="0">
                  <a:pos x="connsiteX1" y="connsiteY1"/>
                </a:cxn>
              </a:cxnLst>
              <a:rect l="l" t="t" r="r" b="b"/>
              <a:pathLst>
                <a:path w="9525" h="9525">
                  <a:moveTo>
                    <a:pt x="7990" y="8947"/>
                  </a:moveTo>
                  <a:cubicBezTo>
                    <a:pt x="7990" y="6090"/>
                    <a:pt x="6085" y="7042"/>
                    <a:pt x="7990"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1" name="Freeform: Shape 3180">
              <a:extLst>
                <a:ext uri="{FF2B5EF4-FFF2-40B4-BE49-F238E27FC236}">
                  <a16:creationId xmlns:a16="http://schemas.microsoft.com/office/drawing/2014/main" xmlns="" id="{D817B97A-D570-40DE-9A46-BFABDE144929}"/>
                </a:ext>
              </a:extLst>
            </p:cNvPr>
            <p:cNvSpPr/>
            <p:nvPr/>
          </p:nvSpPr>
          <p:spPr>
            <a:xfrm>
              <a:off x="6378416" y="3783806"/>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8096"/>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2" name="Freeform: Shape 3181">
              <a:extLst>
                <a:ext uri="{FF2B5EF4-FFF2-40B4-BE49-F238E27FC236}">
                  <a16:creationId xmlns:a16="http://schemas.microsoft.com/office/drawing/2014/main" xmlns="" id="{39E8AF72-E04D-4296-BFD0-FB8CBEFB1015}"/>
                </a:ext>
              </a:extLst>
            </p:cNvPr>
            <p:cNvSpPr/>
            <p:nvPr/>
          </p:nvSpPr>
          <p:spPr>
            <a:xfrm>
              <a:off x="6380572" y="3923823"/>
              <a:ext cx="9525" cy="19050"/>
            </a:xfrm>
            <a:custGeom>
              <a:avLst/>
              <a:gdLst>
                <a:gd name="connsiteX0" fmla="*/ 9750 w 9525"/>
                <a:gd name="connsiteY0" fmla="*/ 7144 h 19050"/>
                <a:gd name="connsiteX1" fmla="*/ 9750 w 9525"/>
                <a:gd name="connsiteY1" fmla="*/ 7144 h 19050"/>
              </a:gdLst>
              <a:ahLst/>
              <a:cxnLst>
                <a:cxn ang="0">
                  <a:pos x="connsiteX0" y="connsiteY0"/>
                </a:cxn>
                <a:cxn ang="0">
                  <a:pos x="connsiteX1" y="connsiteY1"/>
                </a:cxn>
              </a:cxnLst>
              <a:rect l="l" t="t" r="r" b="b"/>
              <a:pathLst>
                <a:path w="9525" h="19050">
                  <a:moveTo>
                    <a:pt x="9750" y="7144"/>
                  </a:moveTo>
                  <a:cubicBezTo>
                    <a:pt x="7845" y="9049"/>
                    <a:pt x="4988" y="18574"/>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3" name="Freeform: Shape 3182">
              <a:extLst>
                <a:ext uri="{FF2B5EF4-FFF2-40B4-BE49-F238E27FC236}">
                  <a16:creationId xmlns:a16="http://schemas.microsoft.com/office/drawing/2014/main" xmlns="" id="{6FD353C8-836B-44A4-9EB8-15721D4BBE48}"/>
                </a:ext>
              </a:extLst>
            </p:cNvPr>
            <p:cNvSpPr/>
            <p:nvPr/>
          </p:nvSpPr>
          <p:spPr>
            <a:xfrm>
              <a:off x="6383179" y="3930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4" name="Freeform: Shape 3183">
              <a:extLst>
                <a:ext uri="{FF2B5EF4-FFF2-40B4-BE49-F238E27FC236}">
                  <a16:creationId xmlns:a16="http://schemas.microsoft.com/office/drawing/2014/main" xmlns="" id="{78E4D721-3B49-48C8-A119-9FF51132C43E}"/>
                </a:ext>
              </a:extLst>
            </p:cNvPr>
            <p:cNvSpPr/>
            <p:nvPr/>
          </p:nvSpPr>
          <p:spPr>
            <a:xfrm>
              <a:off x="6298764" y="3132296"/>
              <a:ext cx="133350" cy="933450"/>
            </a:xfrm>
            <a:custGeom>
              <a:avLst/>
              <a:gdLst>
                <a:gd name="connsiteX0" fmla="*/ 50602 w 133350"/>
                <a:gd name="connsiteY0" fmla="*/ 406241 h 933450"/>
                <a:gd name="connsiteX1" fmla="*/ 42982 w 133350"/>
                <a:gd name="connsiteY1" fmla="*/ 369094 h 933450"/>
                <a:gd name="connsiteX2" fmla="*/ 35361 w 133350"/>
                <a:gd name="connsiteY2" fmla="*/ 365284 h 933450"/>
                <a:gd name="connsiteX3" fmla="*/ 48696 w 133350"/>
                <a:gd name="connsiteY3" fmla="*/ 346234 h 933450"/>
                <a:gd name="connsiteX4" fmla="*/ 27741 w 133350"/>
                <a:gd name="connsiteY4" fmla="*/ 290989 h 933450"/>
                <a:gd name="connsiteX5" fmla="*/ 26789 w 133350"/>
                <a:gd name="connsiteY5" fmla="*/ 303371 h 933450"/>
                <a:gd name="connsiteX6" fmla="*/ 22979 w 133350"/>
                <a:gd name="connsiteY6" fmla="*/ 216694 h 933450"/>
                <a:gd name="connsiteX7" fmla="*/ 36314 w 133350"/>
                <a:gd name="connsiteY7" fmla="*/ 219551 h 933450"/>
                <a:gd name="connsiteX8" fmla="*/ 8691 w 133350"/>
                <a:gd name="connsiteY8" fmla="*/ 7144 h 933450"/>
                <a:gd name="connsiteX9" fmla="*/ 26789 w 133350"/>
                <a:gd name="connsiteY9" fmla="*/ 25241 h 933450"/>
                <a:gd name="connsiteX10" fmla="*/ 27741 w 133350"/>
                <a:gd name="connsiteY10" fmla="*/ 13811 h 933450"/>
                <a:gd name="connsiteX11" fmla="*/ 53459 w 133350"/>
                <a:gd name="connsiteY11" fmla="*/ 139541 h 933450"/>
                <a:gd name="connsiteX12" fmla="*/ 39171 w 133350"/>
                <a:gd name="connsiteY12" fmla="*/ 126206 h 933450"/>
                <a:gd name="connsiteX13" fmla="*/ 49649 w 133350"/>
                <a:gd name="connsiteY13" fmla="*/ 153829 h 933450"/>
                <a:gd name="connsiteX14" fmla="*/ 55364 w 133350"/>
                <a:gd name="connsiteY14" fmla="*/ 142399 h 933450"/>
                <a:gd name="connsiteX15" fmla="*/ 68699 w 133350"/>
                <a:gd name="connsiteY15" fmla="*/ 224314 h 933450"/>
                <a:gd name="connsiteX16" fmla="*/ 58221 w 133350"/>
                <a:gd name="connsiteY16" fmla="*/ 224314 h 933450"/>
                <a:gd name="connsiteX17" fmla="*/ 76319 w 133350"/>
                <a:gd name="connsiteY17" fmla="*/ 273844 h 933450"/>
                <a:gd name="connsiteX18" fmla="*/ 59174 w 133350"/>
                <a:gd name="connsiteY18" fmla="*/ 267176 h 933450"/>
                <a:gd name="connsiteX19" fmla="*/ 62984 w 133350"/>
                <a:gd name="connsiteY19" fmla="*/ 270034 h 933450"/>
                <a:gd name="connsiteX20" fmla="*/ 105846 w 133350"/>
                <a:gd name="connsiteY20" fmla="*/ 409099 h 933450"/>
                <a:gd name="connsiteX21" fmla="*/ 113466 w 133350"/>
                <a:gd name="connsiteY21" fmla="*/ 420529 h 933450"/>
                <a:gd name="connsiteX22" fmla="*/ 114419 w 133350"/>
                <a:gd name="connsiteY22" fmla="*/ 402431 h 933450"/>
                <a:gd name="connsiteX23" fmla="*/ 91559 w 133350"/>
                <a:gd name="connsiteY23" fmla="*/ 346234 h 933450"/>
                <a:gd name="connsiteX24" fmla="*/ 101084 w 133350"/>
                <a:gd name="connsiteY24" fmla="*/ 353854 h 933450"/>
                <a:gd name="connsiteX25" fmla="*/ 100132 w 133350"/>
                <a:gd name="connsiteY25" fmla="*/ 371951 h 933450"/>
                <a:gd name="connsiteX26" fmla="*/ 105846 w 133350"/>
                <a:gd name="connsiteY26" fmla="*/ 362426 h 933450"/>
                <a:gd name="connsiteX27" fmla="*/ 123944 w 133350"/>
                <a:gd name="connsiteY27" fmla="*/ 433864 h 933450"/>
                <a:gd name="connsiteX28" fmla="*/ 120134 w 133350"/>
                <a:gd name="connsiteY28" fmla="*/ 438626 h 933450"/>
                <a:gd name="connsiteX29" fmla="*/ 100132 w 133350"/>
                <a:gd name="connsiteY29" fmla="*/ 430054 h 933450"/>
                <a:gd name="connsiteX30" fmla="*/ 99179 w 133350"/>
                <a:gd name="connsiteY30" fmla="*/ 426244 h 933450"/>
                <a:gd name="connsiteX31" fmla="*/ 108704 w 133350"/>
                <a:gd name="connsiteY31" fmla="*/ 465296 h 933450"/>
                <a:gd name="connsiteX32" fmla="*/ 124896 w 133350"/>
                <a:gd name="connsiteY32" fmla="*/ 508159 h 933450"/>
                <a:gd name="connsiteX33" fmla="*/ 115371 w 133350"/>
                <a:gd name="connsiteY33" fmla="*/ 470059 h 933450"/>
                <a:gd name="connsiteX34" fmla="*/ 127754 w 133350"/>
                <a:gd name="connsiteY34" fmla="*/ 472916 h 933450"/>
                <a:gd name="connsiteX35" fmla="*/ 113466 w 133350"/>
                <a:gd name="connsiteY35" fmla="*/ 590074 h 933450"/>
                <a:gd name="connsiteX36" fmla="*/ 101084 w 133350"/>
                <a:gd name="connsiteY36" fmla="*/ 554831 h 933450"/>
                <a:gd name="connsiteX37" fmla="*/ 114419 w 133350"/>
                <a:gd name="connsiteY37" fmla="*/ 562451 h 933450"/>
                <a:gd name="connsiteX38" fmla="*/ 123944 w 133350"/>
                <a:gd name="connsiteY38" fmla="*/ 535781 h 933450"/>
                <a:gd name="connsiteX39" fmla="*/ 102036 w 133350"/>
                <a:gd name="connsiteY39" fmla="*/ 546259 h 933450"/>
                <a:gd name="connsiteX40" fmla="*/ 93464 w 133350"/>
                <a:gd name="connsiteY40" fmla="*/ 608171 h 933450"/>
                <a:gd name="connsiteX41" fmla="*/ 92511 w 133350"/>
                <a:gd name="connsiteY41" fmla="*/ 589121 h 933450"/>
                <a:gd name="connsiteX42" fmla="*/ 97274 w 133350"/>
                <a:gd name="connsiteY42" fmla="*/ 581501 h 933450"/>
                <a:gd name="connsiteX43" fmla="*/ 111561 w 133350"/>
                <a:gd name="connsiteY43" fmla="*/ 590074 h 933450"/>
                <a:gd name="connsiteX44" fmla="*/ 119182 w 133350"/>
                <a:gd name="connsiteY44" fmla="*/ 628174 h 933450"/>
                <a:gd name="connsiteX45" fmla="*/ 118229 w 133350"/>
                <a:gd name="connsiteY45" fmla="*/ 632936 h 933450"/>
                <a:gd name="connsiteX46" fmla="*/ 106799 w 133350"/>
                <a:gd name="connsiteY46" fmla="*/ 614839 h 933450"/>
                <a:gd name="connsiteX47" fmla="*/ 112514 w 133350"/>
                <a:gd name="connsiteY47" fmla="*/ 633889 h 933450"/>
                <a:gd name="connsiteX48" fmla="*/ 102036 w 133350"/>
                <a:gd name="connsiteY48" fmla="*/ 620554 h 933450"/>
                <a:gd name="connsiteX49" fmla="*/ 98227 w 133350"/>
                <a:gd name="connsiteY49" fmla="*/ 609124 h 933450"/>
                <a:gd name="connsiteX50" fmla="*/ 118229 w 133350"/>
                <a:gd name="connsiteY50" fmla="*/ 672941 h 933450"/>
                <a:gd name="connsiteX51" fmla="*/ 113466 w 133350"/>
                <a:gd name="connsiteY51" fmla="*/ 643414 h 933450"/>
                <a:gd name="connsiteX52" fmla="*/ 110609 w 133350"/>
                <a:gd name="connsiteY52" fmla="*/ 656749 h 933450"/>
                <a:gd name="connsiteX53" fmla="*/ 94416 w 133350"/>
                <a:gd name="connsiteY53" fmla="*/ 646271 h 933450"/>
                <a:gd name="connsiteX54" fmla="*/ 102036 w 133350"/>
                <a:gd name="connsiteY54" fmla="*/ 649129 h 933450"/>
                <a:gd name="connsiteX55" fmla="*/ 108704 w 133350"/>
                <a:gd name="connsiteY55" fmla="*/ 715804 h 933450"/>
                <a:gd name="connsiteX56" fmla="*/ 105846 w 133350"/>
                <a:gd name="connsiteY56" fmla="*/ 680561 h 933450"/>
                <a:gd name="connsiteX57" fmla="*/ 115371 w 133350"/>
                <a:gd name="connsiteY57" fmla="*/ 727234 h 933450"/>
                <a:gd name="connsiteX58" fmla="*/ 113466 w 133350"/>
                <a:gd name="connsiteY58" fmla="*/ 729139 h 933450"/>
                <a:gd name="connsiteX59" fmla="*/ 118229 w 133350"/>
                <a:gd name="connsiteY59" fmla="*/ 749141 h 933450"/>
                <a:gd name="connsiteX60" fmla="*/ 104894 w 133350"/>
                <a:gd name="connsiteY60" fmla="*/ 731044 h 933450"/>
                <a:gd name="connsiteX61" fmla="*/ 114419 w 133350"/>
                <a:gd name="connsiteY61" fmla="*/ 857726 h 933450"/>
                <a:gd name="connsiteX62" fmla="*/ 114419 w 133350"/>
                <a:gd name="connsiteY62" fmla="*/ 832961 h 933450"/>
                <a:gd name="connsiteX63" fmla="*/ 102036 w 133350"/>
                <a:gd name="connsiteY63" fmla="*/ 831056 h 933450"/>
                <a:gd name="connsiteX64" fmla="*/ 123944 w 133350"/>
                <a:gd name="connsiteY64" fmla="*/ 858679 h 933450"/>
                <a:gd name="connsiteX65" fmla="*/ 100132 w 133350"/>
                <a:gd name="connsiteY65" fmla="*/ 863441 h 933450"/>
                <a:gd name="connsiteX66" fmla="*/ 113466 w 133350"/>
                <a:gd name="connsiteY66" fmla="*/ 886301 h 933450"/>
                <a:gd name="connsiteX67" fmla="*/ 112514 w 133350"/>
                <a:gd name="connsiteY67" fmla="*/ 870109 h 933450"/>
                <a:gd name="connsiteX68" fmla="*/ 112514 w 133350"/>
                <a:gd name="connsiteY68" fmla="*/ 867251 h 933450"/>
                <a:gd name="connsiteX69" fmla="*/ 104894 w 133350"/>
                <a:gd name="connsiteY69" fmla="*/ 923449 h 933450"/>
                <a:gd name="connsiteX70" fmla="*/ 102036 w 133350"/>
                <a:gd name="connsiteY70" fmla="*/ 927259 h 933450"/>
                <a:gd name="connsiteX71" fmla="*/ 90607 w 133350"/>
                <a:gd name="connsiteY71" fmla="*/ 910114 h 933450"/>
                <a:gd name="connsiteX72" fmla="*/ 87749 w 133350"/>
                <a:gd name="connsiteY72" fmla="*/ 916781 h 933450"/>
                <a:gd name="connsiteX73" fmla="*/ 84891 w 133350"/>
                <a:gd name="connsiteY73" fmla="*/ 859631 h 933450"/>
                <a:gd name="connsiteX74" fmla="*/ 91559 w 133350"/>
                <a:gd name="connsiteY74" fmla="*/ 887254 h 933450"/>
                <a:gd name="connsiteX75" fmla="*/ 90607 w 133350"/>
                <a:gd name="connsiteY75" fmla="*/ 907256 h 933450"/>
                <a:gd name="connsiteX76" fmla="*/ 96321 w 133350"/>
                <a:gd name="connsiteY76" fmla="*/ 922496 h 933450"/>
                <a:gd name="connsiteX77" fmla="*/ 96321 w 133350"/>
                <a:gd name="connsiteY77" fmla="*/ 933926 h 933450"/>
                <a:gd name="connsiteX78" fmla="*/ 85844 w 133350"/>
                <a:gd name="connsiteY78" fmla="*/ 925354 h 933450"/>
                <a:gd name="connsiteX79" fmla="*/ 89654 w 133350"/>
                <a:gd name="connsiteY79" fmla="*/ 847249 h 933450"/>
                <a:gd name="connsiteX80" fmla="*/ 73461 w 133350"/>
                <a:gd name="connsiteY80" fmla="*/ 798671 h 933450"/>
                <a:gd name="connsiteX81" fmla="*/ 89654 w 133350"/>
                <a:gd name="connsiteY81" fmla="*/ 793909 h 933450"/>
                <a:gd name="connsiteX82" fmla="*/ 72509 w 133350"/>
                <a:gd name="connsiteY82" fmla="*/ 740569 h 933450"/>
                <a:gd name="connsiteX83" fmla="*/ 91559 w 133350"/>
                <a:gd name="connsiteY83" fmla="*/ 751999 h 933450"/>
                <a:gd name="connsiteX84" fmla="*/ 78224 w 133350"/>
                <a:gd name="connsiteY84" fmla="*/ 610076 h 933450"/>
                <a:gd name="connsiteX85" fmla="*/ 59174 w 133350"/>
                <a:gd name="connsiteY85" fmla="*/ 598646 h 933450"/>
                <a:gd name="connsiteX86" fmla="*/ 71557 w 133350"/>
                <a:gd name="connsiteY86" fmla="*/ 590074 h 933450"/>
                <a:gd name="connsiteX87" fmla="*/ 91559 w 133350"/>
                <a:gd name="connsiteY87" fmla="*/ 604361 h 933450"/>
                <a:gd name="connsiteX88" fmla="*/ 66794 w 133350"/>
                <a:gd name="connsiteY88" fmla="*/ 567214 h 933450"/>
                <a:gd name="connsiteX89" fmla="*/ 68699 w 133350"/>
                <a:gd name="connsiteY89" fmla="*/ 591026 h 933450"/>
                <a:gd name="connsiteX90" fmla="*/ 33457 w 133350"/>
                <a:gd name="connsiteY90" fmla="*/ 521494 h 933450"/>
                <a:gd name="connsiteX91" fmla="*/ 30599 w 133350"/>
                <a:gd name="connsiteY91" fmla="*/ 502444 h 933450"/>
                <a:gd name="connsiteX92" fmla="*/ 38219 w 133350"/>
                <a:gd name="connsiteY92" fmla="*/ 506254 h 933450"/>
                <a:gd name="connsiteX93" fmla="*/ 42982 w 133350"/>
                <a:gd name="connsiteY93" fmla="*/ 480536 h 933450"/>
                <a:gd name="connsiteX94" fmla="*/ 32504 w 133350"/>
                <a:gd name="connsiteY94" fmla="*/ 488156 h 933450"/>
                <a:gd name="connsiteX95" fmla="*/ 22979 w 133350"/>
                <a:gd name="connsiteY95" fmla="*/ 467201 h 933450"/>
                <a:gd name="connsiteX96" fmla="*/ 21074 w 133350"/>
                <a:gd name="connsiteY96" fmla="*/ 463391 h 933450"/>
                <a:gd name="connsiteX97" fmla="*/ 36314 w 133350"/>
                <a:gd name="connsiteY97" fmla="*/ 474821 h 933450"/>
                <a:gd name="connsiteX98" fmla="*/ 45839 w 133350"/>
                <a:gd name="connsiteY98" fmla="*/ 472916 h 933450"/>
                <a:gd name="connsiteX99" fmla="*/ 15359 w 133350"/>
                <a:gd name="connsiteY99" fmla="*/ 445294 h 933450"/>
                <a:gd name="connsiteX100" fmla="*/ 50602 w 133350"/>
                <a:gd name="connsiteY100" fmla="*/ 416719 h 933450"/>
                <a:gd name="connsiteX101" fmla="*/ 60127 w 133350"/>
                <a:gd name="connsiteY101" fmla="*/ 445294 h 933450"/>
                <a:gd name="connsiteX102" fmla="*/ 63936 w 133350"/>
                <a:gd name="connsiteY102" fmla="*/ 433864 h 933450"/>
                <a:gd name="connsiteX103" fmla="*/ 50602 w 133350"/>
                <a:gd name="connsiteY103" fmla="*/ 406241 h 933450"/>
                <a:gd name="connsiteX104" fmla="*/ 16311 w 133350"/>
                <a:gd name="connsiteY104" fmla="*/ 45244 h 933450"/>
                <a:gd name="connsiteX105" fmla="*/ 18216 w 133350"/>
                <a:gd name="connsiteY105" fmla="*/ 46196 h 933450"/>
                <a:gd name="connsiteX106" fmla="*/ 16311 w 133350"/>
                <a:gd name="connsiteY106" fmla="*/ 45244 h 933450"/>
                <a:gd name="connsiteX107" fmla="*/ 82986 w 133350"/>
                <a:gd name="connsiteY107" fmla="*/ 514826 h 933450"/>
                <a:gd name="connsiteX108" fmla="*/ 64889 w 133350"/>
                <a:gd name="connsiteY108" fmla="*/ 491966 h 933450"/>
                <a:gd name="connsiteX109" fmla="*/ 82986 w 133350"/>
                <a:gd name="connsiteY109" fmla="*/ 514826 h 933450"/>
                <a:gd name="connsiteX110" fmla="*/ 67746 w 133350"/>
                <a:gd name="connsiteY110" fmla="*/ 521494 h 933450"/>
                <a:gd name="connsiteX111" fmla="*/ 67746 w 133350"/>
                <a:gd name="connsiteY111" fmla="*/ 521494 h 933450"/>
                <a:gd name="connsiteX112" fmla="*/ 72509 w 133350"/>
                <a:gd name="connsiteY112" fmla="*/ 524351 h 933450"/>
                <a:gd name="connsiteX113" fmla="*/ 72509 w 133350"/>
                <a:gd name="connsiteY113" fmla="*/ 523399 h 933450"/>
                <a:gd name="connsiteX114" fmla="*/ 72509 w 133350"/>
                <a:gd name="connsiteY114" fmla="*/ 524351 h 933450"/>
                <a:gd name="connsiteX115" fmla="*/ 63936 w 133350"/>
                <a:gd name="connsiteY115" fmla="*/ 441484 h 933450"/>
                <a:gd name="connsiteX116" fmla="*/ 63936 w 133350"/>
                <a:gd name="connsiteY116" fmla="*/ 441484 h 933450"/>
                <a:gd name="connsiteX117" fmla="*/ 60127 w 133350"/>
                <a:gd name="connsiteY117" fmla="*/ 451009 h 933450"/>
                <a:gd name="connsiteX118" fmla="*/ 60127 w 133350"/>
                <a:gd name="connsiteY118" fmla="*/ 451009 h 933450"/>
                <a:gd name="connsiteX119" fmla="*/ 52507 w 133350"/>
                <a:gd name="connsiteY119" fmla="*/ 479584 h 933450"/>
                <a:gd name="connsiteX120" fmla="*/ 52507 w 133350"/>
                <a:gd name="connsiteY120" fmla="*/ 479584 h 933450"/>
                <a:gd name="connsiteX121" fmla="*/ 95369 w 133350"/>
                <a:gd name="connsiteY121" fmla="*/ 844391 h 933450"/>
                <a:gd name="connsiteX122" fmla="*/ 95369 w 133350"/>
                <a:gd name="connsiteY122" fmla="*/ 844391 h 933450"/>
                <a:gd name="connsiteX123" fmla="*/ 99179 w 133350"/>
                <a:gd name="connsiteY123" fmla="*/ 774859 h 933450"/>
                <a:gd name="connsiteX124" fmla="*/ 86796 w 133350"/>
                <a:gd name="connsiteY124" fmla="*/ 745331 h 933450"/>
                <a:gd name="connsiteX125" fmla="*/ 94416 w 133350"/>
                <a:gd name="connsiteY125" fmla="*/ 754856 h 933450"/>
                <a:gd name="connsiteX126" fmla="*/ 93464 w 133350"/>
                <a:gd name="connsiteY126" fmla="*/ 748189 h 933450"/>
                <a:gd name="connsiteX127" fmla="*/ 90607 w 133350"/>
                <a:gd name="connsiteY127" fmla="*/ 768191 h 933450"/>
                <a:gd name="connsiteX128" fmla="*/ 95369 w 133350"/>
                <a:gd name="connsiteY128" fmla="*/ 807244 h 933450"/>
                <a:gd name="connsiteX129" fmla="*/ 97274 w 133350"/>
                <a:gd name="connsiteY129" fmla="*/ 812006 h 933450"/>
                <a:gd name="connsiteX130" fmla="*/ 99179 w 133350"/>
                <a:gd name="connsiteY130" fmla="*/ 774859 h 933450"/>
                <a:gd name="connsiteX131" fmla="*/ 90607 w 133350"/>
                <a:gd name="connsiteY131" fmla="*/ 596741 h 933450"/>
                <a:gd name="connsiteX132" fmla="*/ 99179 w 133350"/>
                <a:gd name="connsiteY132" fmla="*/ 643414 h 933450"/>
                <a:gd name="connsiteX133" fmla="*/ 88702 w 133350"/>
                <a:gd name="connsiteY133" fmla="*/ 647224 h 933450"/>
                <a:gd name="connsiteX134" fmla="*/ 87749 w 133350"/>
                <a:gd name="connsiteY134" fmla="*/ 624364 h 933450"/>
                <a:gd name="connsiteX135" fmla="*/ 66794 w 133350"/>
                <a:gd name="connsiteY135" fmla="*/ 638651 h 933450"/>
                <a:gd name="connsiteX136" fmla="*/ 73461 w 133350"/>
                <a:gd name="connsiteY136" fmla="*/ 656749 h 933450"/>
                <a:gd name="connsiteX137" fmla="*/ 80129 w 133350"/>
                <a:gd name="connsiteY137" fmla="*/ 641509 h 933450"/>
                <a:gd name="connsiteX138" fmla="*/ 90607 w 133350"/>
                <a:gd name="connsiteY138" fmla="*/ 692944 h 933450"/>
                <a:gd name="connsiteX139" fmla="*/ 86796 w 133350"/>
                <a:gd name="connsiteY139" fmla="*/ 693896 h 933450"/>
                <a:gd name="connsiteX140" fmla="*/ 95369 w 133350"/>
                <a:gd name="connsiteY140" fmla="*/ 738664 h 933450"/>
                <a:gd name="connsiteX141" fmla="*/ 102989 w 133350"/>
                <a:gd name="connsiteY141" fmla="*/ 674846 h 933450"/>
                <a:gd name="connsiteX142" fmla="*/ 87749 w 133350"/>
                <a:gd name="connsiteY142" fmla="*/ 668179 h 933450"/>
                <a:gd name="connsiteX143" fmla="*/ 99179 w 133350"/>
                <a:gd name="connsiteY143" fmla="*/ 671989 h 933450"/>
                <a:gd name="connsiteX144" fmla="*/ 99179 w 133350"/>
                <a:gd name="connsiteY144" fmla="*/ 639604 h 933450"/>
                <a:gd name="connsiteX145" fmla="*/ 90607 w 133350"/>
                <a:gd name="connsiteY145" fmla="*/ 596741 h 933450"/>
                <a:gd name="connsiteX146" fmla="*/ 84891 w 133350"/>
                <a:gd name="connsiteY146" fmla="*/ 575786 h 933450"/>
                <a:gd name="connsiteX147" fmla="*/ 72509 w 133350"/>
                <a:gd name="connsiteY147" fmla="*/ 531019 h 933450"/>
                <a:gd name="connsiteX148" fmla="*/ 64889 w 133350"/>
                <a:gd name="connsiteY148" fmla="*/ 526256 h 933450"/>
                <a:gd name="connsiteX149" fmla="*/ 59174 w 133350"/>
                <a:gd name="connsiteY149" fmla="*/ 525304 h 933450"/>
                <a:gd name="connsiteX150" fmla="*/ 84891 w 133350"/>
                <a:gd name="connsiteY150" fmla="*/ 575786 h 933450"/>
                <a:gd name="connsiteX151" fmla="*/ 105846 w 133350"/>
                <a:gd name="connsiteY151" fmla="*/ 456724 h 933450"/>
                <a:gd name="connsiteX152" fmla="*/ 105846 w 133350"/>
                <a:gd name="connsiteY152" fmla="*/ 45672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3350" h="933450">
                  <a:moveTo>
                    <a:pt x="50602" y="406241"/>
                  </a:moveTo>
                  <a:cubicBezTo>
                    <a:pt x="48696" y="400526"/>
                    <a:pt x="42982" y="370046"/>
                    <a:pt x="42982" y="369094"/>
                  </a:cubicBezTo>
                  <a:cubicBezTo>
                    <a:pt x="44886" y="376714"/>
                    <a:pt x="42029" y="375761"/>
                    <a:pt x="35361" y="365284"/>
                  </a:cubicBezTo>
                  <a:cubicBezTo>
                    <a:pt x="30599" y="371951"/>
                    <a:pt x="49649" y="351949"/>
                    <a:pt x="48696" y="346234"/>
                  </a:cubicBezTo>
                  <a:cubicBezTo>
                    <a:pt x="38219" y="357664"/>
                    <a:pt x="29646" y="290989"/>
                    <a:pt x="27741" y="290989"/>
                  </a:cubicBezTo>
                  <a:cubicBezTo>
                    <a:pt x="35361" y="296704"/>
                    <a:pt x="35361" y="300514"/>
                    <a:pt x="26789" y="303371"/>
                  </a:cubicBezTo>
                  <a:cubicBezTo>
                    <a:pt x="40124" y="270986"/>
                    <a:pt x="24884" y="243364"/>
                    <a:pt x="22979" y="216694"/>
                  </a:cubicBezTo>
                  <a:cubicBezTo>
                    <a:pt x="30599" y="228124"/>
                    <a:pt x="25836" y="213836"/>
                    <a:pt x="36314" y="219551"/>
                  </a:cubicBezTo>
                  <a:cubicBezTo>
                    <a:pt x="53459" y="170974"/>
                    <a:pt x="-2739" y="63341"/>
                    <a:pt x="8691" y="7144"/>
                  </a:cubicBezTo>
                  <a:cubicBezTo>
                    <a:pt x="19169" y="11906"/>
                    <a:pt x="18216" y="21431"/>
                    <a:pt x="26789" y="25241"/>
                  </a:cubicBezTo>
                  <a:cubicBezTo>
                    <a:pt x="30599" y="20479"/>
                    <a:pt x="28694" y="18574"/>
                    <a:pt x="27741" y="13811"/>
                  </a:cubicBezTo>
                  <a:cubicBezTo>
                    <a:pt x="52507" y="36671"/>
                    <a:pt x="38219" y="100489"/>
                    <a:pt x="53459" y="139541"/>
                  </a:cubicBezTo>
                  <a:cubicBezTo>
                    <a:pt x="54411" y="139541"/>
                    <a:pt x="39171" y="126206"/>
                    <a:pt x="39171" y="126206"/>
                  </a:cubicBezTo>
                  <a:cubicBezTo>
                    <a:pt x="38219" y="136684"/>
                    <a:pt x="46791" y="143351"/>
                    <a:pt x="49649" y="153829"/>
                  </a:cubicBezTo>
                  <a:cubicBezTo>
                    <a:pt x="51554" y="150971"/>
                    <a:pt x="52507" y="142399"/>
                    <a:pt x="55364" y="142399"/>
                  </a:cubicBezTo>
                  <a:cubicBezTo>
                    <a:pt x="56316" y="162401"/>
                    <a:pt x="48696" y="209074"/>
                    <a:pt x="68699" y="224314"/>
                  </a:cubicBezTo>
                  <a:cubicBezTo>
                    <a:pt x="71557" y="220504"/>
                    <a:pt x="60127" y="226219"/>
                    <a:pt x="58221" y="224314"/>
                  </a:cubicBezTo>
                  <a:cubicBezTo>
                    <a:pt x="58221" y="222409"/>
                    <a:pt x="73461" y="273844"/>
                    <a:pt x="76319" y="273844"/>
                  </a:cubicBezTo>
                  <a:cubicBezTo>
                    <a:pt x="71557" y="281464"/>
                    <a:pt x="57269" y="251936"/>
                    <a:pt x="59174" y="267176"/>
                  </a:cubicBezTo>
                  <a:cubicBezTo>
                    <a:pt x="61079" y="271939"/>
                    <a:pt x="62984" y="272891"/>
                    <a:pt x="62984" y="270034"/>
                  </a:cubicBezTo>
                  <a:cubicBezTo>
                    <a:pt x="93464" y="310991"/>
                    <a:pt x="89654" y="385286"/>
                    <a:pt x="105846" y="409099"/>
                  </a:cubicBezTo>
                  <a:cubicBezTo>
                    <a:pt x="103941" y="408146"/>
                    <a:pt x="76319" y="373856"/>
                    <a:pt x="113466" y="420529"/>
                  </a:cubicBezTo>
                  <a:cubicBezTo>
                    <a:pt x="118229" y="397669"/>
                    <a:pt x="118229" y="391954"/>
                    <a:pt x="114419" y="402431"/>
                  </a:cubicBezTo>
                  <a:cubicBezTo>
                    <a:pt x="104894" y="388144"/>
                    <a:pt x="98227" y="374809"/>
                    <a:pt x="91559" y="346234"/>
                  </a:cubicBezTo>
                  <a:cubicBezTo>
                    <a:pt x="96321" y="359569"/>
                    <a:pt x="99179" y="361474"/>
                    <a:pt x="101084" y="353854"/>
                  </a:cubicBezTo>
                  <a:cubicBezTo>
                    <a:pt x="105846" y="360521"/>
                    <a:pt x="105846" y="367189"/>
                    <a:pt x="100132" y="371951"/>
                  </a:cubicBezTo>
                  <a:cubicBezTo>
                    <a:pt x="107752" y="374809"/>
                    <a:pt x="109657" y="370999"/>
                    <a:pt x="105846" y="362426"/>
                  </a:cubicBezTo>
                  <a:cubicBezTo>
                    <a:pt x="105846" y="381476"/>
                    <a:pt x="122039" y="432911"/>
                    <a:pt x="123944" y="433864"/>
                  </a:cubicBezTo>
                  <a:cubicBezTo>
                    <a:pt x="119182" y="430054"/>
                    <a:pt x="117277" y="431006"/>
                    <a:pt x="120134" y="438626"/>
                  </a:cubicBezTo>
                  <a:cubicBezTo>
                    <a:pt x="122039" y="438626"/>
                    <a:pt x="101084" y="430054"/>
                    <a:pt x="100132" y="430054"/>
                  </a:cubicBezTo>
                  <a:cubicBezTo>
                    <a:pt x="102036" y="430054"/>
                    <a:pt x="102036" y="428149"/>
                    <a:pt x="99179" y="426244"/>
                  </a:cubicBezTo>
                  <a:cubicBezTo>
                    <a:pt x="96321" y="425291"/>
                    <a:pt x="120134" y="470059"/>
                    <a:pt x="108704" y="465296"/>
                  </a:cubicBezTo>
                  <a:cubicBezTo>
                    <a:pt x="102989" y="467201"/>
                    <a:pt x="95369" y="502444"/>
                    <a:pt x="124896" y="508159"/>
                  </a:cubicBezTo>
                  <a:cubicBezTo>
                    <a:pt x="114419" y="501491"/>
                    <a:pt x="115371" y="471011"/>
                    <a:pt x="115371" y="470059"/>
                  </a:cubicBezTo>
                  <a:cubicBezTo>
                    <a:pt x="118229" y="470059"/>
                    <a:pt x="127754" y="473869"/>
                    <a:pt x="127754" y="472916"/>
                  </a:cubicBezTo>
                  <a:cubicBezTo>
                    <a:pt x="122991" y="511016"/>
                    <a:pt x="108704" y="536734"/>
                    <a:pt x="113466" y="590074"/>
                  </a:cubicBezTo>
                  <a:cubicBezTo>
                    <a:pt x="112514" y="588169"/>
                    <a:pt x="100132" y="560546"/>
                    <a:pt x="101084" y="554831"/>
                  </a:cubicBezTo>
                  <a:cubicBezTo>
                    <a:pt x="104894" y="558641"/>
                    <a:pt x="109657" y="561499"/>
                    <a:pt x="114419" y="562451"/>
                  </a:cubicBezTo>
                  <a:cubicBezTo>
                    <a:pt x="110609" y="558641"/>
                    <a:pt x="132516" y="532924"/>
                    <a:pt x="123944" y="535781"/>
                  </a:cubicBezTo>
                  <a:cubicBezTo>
                    <a:pt x="121086" y="565309"/>
                    <a:pt x="122991" y="544354"/>
                    <a:pt x="102036" y="546259"/>
                  </a:cubicBezTo>
                  <a:cubicBezTo>
                    <a:pt x="105846" y="550069"/>
                    <a:pt x="101084" y="595789"/>
                    <a:pt x="93464" y="608171"/>
                  </a:cubicBezTo>
                  <a:cubicBezTo>
                    <a:pt x="124896" y="614839"/>
                    <a:pt x="93464" y="594836"/>
                    <a:pt x="92511" y="589121"/>
                  </a:cubicBezTo>
                  <a:cubicBezTo>
                    <a:pt x="97274" y="592931"/>
                    <a:pt x="99179" y="591026"/>
                    <a:pt x="97274" y="581501"/>
                  </a:cubicBezTo>
                  <a:cubicBezTo>
                    <a:pt x="117277" y="594836"/>
                    <a:pt x="96321" y="586264"/>
                    <a:pt x="111561" y="590074"/>
                  </a:cubicBezTo>
                  <a:cubicBezTo>
                    <a:pt x="109657" y="588169"/>
                    <a:pt x="119182" y="628174"/>
                    <a:pt x="119182" y="628174"/>
                  </a:cubicBezTo>
                  <a:cubicBezTo>
                    <a:pt x="116324" y="627221"/>
                    <a:pt x="116324" y="629126"/>
                    <a:pt x="118229" y="632936"/>
                  </a:cubicBezTo>
                  <a:cubicBezTo>
                    <a:pt x="123944" y="635794"/>
                    <a:pt x="102989" y="611029"/>
                    <a:pt x="106799" y="614839"/>
                  </a:cubicBezTo>
                  <a:cubicBezTo>
                    <a:pt x="112514" y="621506"/>
                    <a:pt x="115371" y="630079"/>
                    <a:pt x="112514" y="633889"/>
                  </a:cubicBezTo>
                  <a:cubicBezTo>
                    <a:pt x="106799" y="639604"/>
                    <a:pt x="102036" y="620554"/>
                    <a:pt x="102036" y="620554"/>
                  </a:cubicBezTo>
                  <a:cubicBezTo>
                    <a:pt x="106799" y="627221"/>
                    <a:pt x="105846" y="623411"/>
                    <a:pt x="98227" y="609124"/>
                  </a:cubicBezTo>
                  <a:cubicBezTo>
                    <a:pt x="96321" y="626269"/>
                    <a:pt x="114419" y="659606"/>
                    <a:pt x="118229" y="672941"/>
                  </a:cubicBezTo>
                  <a:cubicBezTo>
                    <a:pt x="106799" y="671989"/>
                    <a:pt x="122991" y="645319"/>
                    <a:pt x="113466" y="643414"/>
                  </a:cubicBezTo>
                  <a:cubicBezTo>
                    <a:pt x="107752" y="646271"/>
                    <a:pt x="106799" y="651034"/>
                    <a:pt x="110609" y="656749"/>
                  </a:cubicBezTo>
                  <a:cubicBezTo>
                    <a:pt x="111561" y="646271"/>
                    <a:pt x="105846" y="642461"/>
                    <a:pt x="94416" y="646271"/>
                  </a:cubicBezTo>
                  <a:cubicBezTo>
                    <a:pt x="96321" y="651034"/>
                    <a:pt x="99179" y="651986"/>
                    <a:pt x="102036" y="649129"/>
                  </a:cubicBezTo>
                  <a:cubicBezTo>
                    <a:pt x="119182" y="663416"/>
                    <a:pt x="126802" y="698659"/>
                    <a:pt x="108704" y="715804"/>
                  </a:cubicBezTo>
                  <a:cubicBezTo>
                    <a:pt x="105846" y="727234"/>
                    <a:pt x="128707" y="681514"/>
                    <a:pt x="105846" y="680561"/>
                  </a:cubicBezTo>
                  <a:cubicBezTo>
                    <a:pt x="83939" y="691991"/>
                    <a:pt x="120134" y="742474"/>
                    <a:pt x="115371" y="727234"/>
                  </a:cubicBezTo>
                  <a:cubicBezTo>
                    <a:pt x="103941" y="716756"/>
                    <a:pt x="131564" y="752951"/>
                    <a:pt x="113466" y="729139"/>
                  </a:cubicBezTo>
                  <a:cubicBezTo>
                    <a:pt x="119182" y="734854"/>
                    <a:pt x="121086" y="741521"/>
                    <a:pt x="118229" y="749141"/>
                  </a:cubicBezTo>
                  <a:cubicBezTo>
                    <a:pt x="119182" y="751999"/>
                    <a:pt x="103941" y="730091"/>
                    <a:pt x="104894" y="731044"/>
                  </a:cubicBezTo>
                  <a:cubicBezTo>
                    <a:pt x="93464" y="734854"/>
                    <a:pt x="124896" y="860584"/>
                    <a:pt x="114419" y="857726"/>
                  </a:cubicBezTo>
                  <a:cubicBezTo>
                    <a:pt x="116324" y="836771"/>
                    <a:pt x="110609" y="852011"/>
                    <a:pt x="114419" y="832961"/>
                  </a:cubicBezTo>
                  <a:cubicBezTo>
                    <a:pt x="122039" y="834866"/>
                    <a:pt x="99179" y="834866"/>
                    <a:pt x="102036" y="831056"/>
                  </a:cubicBezTo>
                  <a:cubicBezTo>
                    <a:pt x="102036" y="812006"/>
                    <a:pt x="109657" y="883444"/>
                    <a:pt x="123944" y="858679"/>
                  </a:cubicBezTo>
                  <a:cubicBezTo>
                    <a:pt x="129659" y="886301"/>
                    <a:pt x="100132" y="845344"/>
                    <a:pt x="100132" y="863441"/>
                  </a:cubicBezTo>
                  <a:cubicBezTo>
                    <a:pt x="104894" y="870109"/>
                    <a:pt x="105846" y="880586"/>
                    <a:pt x="113466" y="886301"/>
                  </a:cubicBezTo>
                  <a:cubicBezTo>
                    <a:pt x="122991" y="876776"/>
                    <a:pt x="122991" y="871061"/>
                    <a:pt x="112514" y="870109"/>
                  </a:cubicBezTo>
                  <a:cubicBezTo>
                    <a:pt x="114419" y="877729"/>
                    <a:pt x="112514" y="872966"/>
                    <a:pt x="112514" y="867251"/>
                  </a:cubicBezTo>
                  <a:cubicBezTo>
                    <a:pt x="125849" y="895826"/>
                    <a:pt x="97274" y="900589"/>
                    <a:pt x="104894" y="923449"/>
                  </a:cubicBezTo>
                  <a:cubicBezTo>
                    <a:pt x="103941" y="921544"/>
                    <a:pt x="102989" y="922496"/>
                    <a:pt x="102036" y="927259"/>
                  </a:cubicBezTo>
                  <a:cubicBezTo>
                    <a:pt x="97274" y="924401"/>
                    <a:pt x="96321" y="913924"/>
                    <a:pt x="90607" y="910114"/>
                  </a:cubicBezTo>
                  <a:cubicBezTo>
                    <a:pt x="95369" y="919639"/>
                    <a:pt x="94416" y="921544"/>
                    <a:pt x="87749" y="916781"/>
                  </a:cubicBezTo>
                  <a:cubicBezTo>
                    <a:pt x="82034" y="896779"/>
                    <a:pt x="98227" y="883444"/>
                    <a:pt x="84891" y="859631"/>
                  </a:cubicBezTo>
                  <a:cubicBezTo>
                    <a:pt x="81082" y="863441"/>
                    <a:pt x="96321" y="888206"/>
                    <a:pt x="91559" y="887254"/>
                  </a:cubicBezTo>
                  <a:cubicBezTo>
                    <a:pt x="90607" y="888206"/>
                    <a:pt x="95369" y="919639"/>
                    <a:pt x="90607" y="907256"/>
                  </a:cubicBezTo>
                  <a:cubicBezTo>
                    <a:pt x="86796" y="913924"/>
                    <a:pt x="88702" y="918686"/>
                    <a:pt x="96321" y="922496"/>
                  </a:cubicBezTo>
                  <a:cubicBezTo>
                    <a:pt x="96321" y="913924"/>
                    <a:pt x="96321" y="917734"/>
                    <a:pt x="96321" y="933926"/>
                  </a:cubicBezTo>
                  <a:cubicBezTo>
                    <a:pt x="70604" y="921544"/>
                    <a:pt x="103941" y="921544"/>
                    <a:pt x="85844" y="925354"/>
                  </a:cubicBezTo>
                  <a:cubicBezTo>
                    <a:pt x="58221" y="908209"/>
                    <a:pt x="91559" y="857726"/>
                    <a:pt x="89654" y="847249"/>
                  </a:cubicBezTo>
                  <a:cubicBezTo>
                    <a:pt x="88702" y="831056"/>
                    <a:pt x="61079" y="835819"/>
                    <a:pt x="73461" y="798671"/>
                  </a:cubicBezTo>
                  <a:cubicBezTo>
                    <a:pt x="72509" y="811054"/>
                    <a:pt x="86796" y="798671"/>
                    <a:pt x="89654" y="793909"/>
                  </a:cubicBezTo>
                  <a:cubicBezTo>
                    <a:pt x="89654" y="793909"/>
                    <a:pt x="81082" y="748189"/>
                    <a:pt x="72509" y="740569"/>
                  </a:cubicBezTo>
                  <a:cubicBezTo>
                    <a:pt x="87749" y="748189"/>
                    <a:pt x="82986" y="747236"/>
                    <a:pt x="91559" y="751999"/>
                  </a:cubicBezTo>
                  <a:cubicBezTo>
                    <a:pt x="88702" y="733901"/>
                    <a:pt x="63936" y="600551"/>
                    <a:pt x="78224" y="610076"/>
                  </a:cubicBezTo>
                  <a:cubicBezTo>
                    <a:pt x="74414" y="620554"/>
                    <a:pt x="60127" y="608171"/>
                    <a:pt x="59174" y="598646"/>
                  </a:cubicBezTo>
                  <a:cubicBezTo>
                    <a:pt x="63936" y="598646"/>
                    <a:pt x="78224" y="611029"/>
                    <a:pt x="71557" y="590074"/>
                  </a:cubicBezTo>
                  <a:cubicBezTo>
                    <a:pt x="74414" y="588169"/>
                    <a:pt x="99179" y="601504"/>
                    <a:pt x="91559" y="604361"/>
                  </a:cubicBezTo>
                  <a:cubicBezTo>
                    <a:pt x="92511" y="595789"/>
                    <a:pt x="73461" y="571976"/>
                    <a:pt x="66794" y="567214"/>
                  </a:cubicBezTo>
                  <a:cubicBezTo>
                    <a:pt x="67746" y="574834"/>
                    <a:pt x="67746" y="583406"/>
                    <a:pt x="68699" y="591026"/>
                  </a:cubicBezTo>
                  <a:cubicBezTo>
                    <a:pt x="50602" y="571976"/>
                    <a:pt x="43934" y="549116"/>
                    <a:pt x="33457" y="521494"/>
                  </a:cubicBezTo>
                  <a:cubicBezTo>
                    <a:pt x="34409" y="519589"/>
                    <a:pt x="34409" y="512921"/>
                    <a:pt x="30599" y="502444"/>
                  </a:cubicBezTo>
                  <a:cubicBezTo>
                    <a:pt x="36314" y="489109"/>
                    <a:pt x="29646" y="497681"/>
                    <a:pt x="38219" y="506254"/>
                  </a:cubicBezTo>
                  <a:cubicBezTo>
                    <a:pt x="35361" y="499586"/>
                    <a:pt x="42982" y="482441"/>
                    <a:pt x="42982" y="480536"/>
                  </a:cubicBezTo>
                  <a:cubicBezTo>
                    <a:pt x="34409" y="474821"/>
                    <a:pt x="30599" y="477679"/>
                    <a:pt x="32504" y="488156"/>
                  </a:cubicBezTo>
                  <a:cubicBezTo>
                    <a:pt x="35361" y="482441"/>
                    <a:pt x="26789" y="471011"/>
                    <a:pt x="22979" y="467201"/>
                  </a:cubicBezTo>
                  <a:cubicBezTo>
                    <a:pt x="28694" y="469106"/>
                    <a:pt x="28694" y="467201"/>
                    <a:pt x="21074" y="463391"/>
                  </a:cubicBezTo>
                  <a:cubicBezTo>
                    <a:pt x="30599" y="462439"/>
                    <a:pt x="36314" y="466249"/>
                    <a:pt x="36314" y="474821"/>
                  </a:cubicBezTo>
                  <a:cubicBezTo>
                    <a:pt x="37266" y="468154"/>
                    <a:pt x="40124" y="467201"/>
                    <a:pt x="45839" y="472916"/>
                  </a:cubicBezTo>
                  <a:cubicBezTo>
                    <a:pt x="50602" y="457676"/>
                    <a:pt x="17264" y="453866"/>
                    <a:pt x="15359" y="445294"/>
                  </a:cubicBezTo>
                  <a:cubicBezTo>
                    <a:pt x="53459" y="455771"/>
                    <a:pt x="48696" y="455771"/>
                    <a:pt x="50602" y="416719"/>
                  </a:cubicBezTo>
                  <a:cubicBezTo>
                    <a:pt x="58221" y="411956"/>
                    <a:pt x="56316" y="440531"/>
                    <a:pt x="60127" y="445294"/>
                  </a:cubicBezTo>
                  <a:cubicBezTo>
                    <a:pt x="59174" y="425291"/>
                    <a:pt x="60127" y="421481"/>
                    <a:pt x="63936" y="433864"/>
                  </a:cubicBezTo>
                  <a:cubicBezTo>
                    <a:pt x="63936" y="410051"/>
                    <a:pt x="62984" y="417671"/>
                    <a:pt x="50602" y="406241"/>
                  </a:cubicBezTo>
                  <a:close/>
                  <a:moveTo>
                    <a:pt x="16311" y="45244"/>
                  </a:moveTo>
                  <a:cubicBezTo>
                    <a:pt x="16311" y="45244"/>
                    <a:pt x="17264" y="46196"/>
                    <a:pt x="18216" y="46196"/>
                  </a:cubicBezTo>
                  <a:cubicBezTo>
                    <a:pt x="17264" y="45244"/>
                    <a:pt x="17264" y="45244"/>
                    <a:pt x="16311" y="45244"/>
                  </a:cubicBezTo>
                  <a:close/>
                  <a:moveTo>
                    <a:pt x="82986" y="514826"/>
                  </a:moveTo>
                  <a:cubicBezTo>
                    <a:pt x="82986" y="491014"/>
                    <a:pt x="79177" y="492919"/>
                    <a:pt x="64889" y="491966"/>
                  </a:cubicBezTo>
                  <a:cubicBezTo>
                    <a:pt x="61079" y="508159"/>
                    <a:pt x="90607" y="525304"/>
                    <a:pt x="82986" y="514826"/>
                  </a:cubicBezTo>
                  <a:close/>
                  <a:moveTo>
                    <a:pt x="67746" y="521494"/>
                  </a:moveTo>
                  <a:cubicBezTo>
                    <a:pt x="66794" y="526256"/>
                    <a:pt x="74414" y="522446"/>
                    <a:pt x="67746" y="521494"/>
                  </a:cubicBezTo>
                  <a:close/>
                  <a:moveTo>
                    <a:pt x="72509" y="524351"/>
                  </a:moveTo>
                  <a:cubicBezTo>
                    <a:pt x="72509" y="523399"/>
                    <a:pt x="72509" y="523399"/>
                    <a:pt x="72509" y="523399"/>
                  </a:cubicBezTo>
                  <a:lnTo>
                    <a:pt x="72509" y="524351"/>
                  </a:lnTo>
                  <a:close/>
                  <a:moveTo>
                    <a:pt x="63936" y="441484"/>
                  </a:moveTo>
                  <a:cubicBezTo>
                    <a:pt x="63936" y="443389"/>
                    <a:pt x="62032" y="433864"/>
                    <a:pt x="63936" y="441484"/>
                  </a:cubicBezTo>
                  <a:close/>
                  <a:moveTo>
                    <a:pt x="60127" y="451009"/>
                  </a:moveTo>
                  <a:cubicBezTo>
                    <a:pt x="67746" y="448151"/>
                    <a:pt x="61079" y="449104"/>
                    <a:pt x="60127" y="451009"/>
                  </a:cubicBezTo>
                  <a:close/>
                  <a:moveTo>
                    <a:pt x="52507" y="479584"/>
                  </a:moveTo>
                  <a:cubicBezTo>
                    <a:pt x="84891" y="488156"/>
                    <a:pt x="44886" y="472916"/>
                    <a:pt x="52507" y="479584"/>
                  </a:cubicBezTo>
                  <a:close/>
                  <a:moveTo>
                    <a:pt x="95369" y="844391"/>
                  </a:moveTo>
                  <a:cubicBezTo>
                    <a:pt x="113466" y="836771"/>
                    <a:pt x="73461" y="806291"/>
                    <a:pt x="95369" y="844391"/>
                  </a:cubicBezTo>
                  <a:close/>
                  <a:moveTo>
                    <a:pt x="99179" y="774859"/>
                  </a:moveTo>
                  <a:cubicBezTo>
                    <a:pt x="109657" y="781526"/>
                    <a:pt x="104894" y="772001"/>
                    <a:pt x="86796" y="745331"/>
                  </a:cubicBezTo>
                  <a:cubicBezTo>
                    <a:pt x="84891" y="756761"/>
                    <a:pt x="101084" y="759619"/>
                    <a:pt x="94416" y="754856"/>
                  </a:cubicBezTo>
                  <a:cubicBezTo>
                    <a:pt x="99179" y="752951"/>
                    <a:pt x="98227" y="751046"/>
                    <a:pt x="93464" y="748189"/>
                  </a:cubicBezTo>
                  <a:cubicBezTo>
                    <a:pt x="86796" y="751999"/>
                    <a:pt x="83939" y="778669"/>
                    <a:pt x="90607" y="768191"/>
                  </a:cubicBezTo>
                  <a:cubicBezTo>
                    <a:pt x="102989" y="784384"/>
                    <a:pt x="97274" y="794861"/>
                    <a:pt x="95369" y="807244"/>
                  </a:cubicBezTo>
                  <a:cubicBezTo>
                    <a:pt x="101084" y="814864"/>
                    <a:pt x="82986" y="802481"/>
                    <a:pt x="97274" y="812006"/>
                  </a:cubicBezTo>
                  <a:cubicBezTo>
                    <a:pt x="96321" y="797719"/>
                    <a:pt x="100132" y="788194"/>
                    <a:pt x="99179" y="774859"/>
                  </a:cubicBezTo>
                  <a:close/>
                  <a:moveTo>
                    <a:pt x="90607" y="596741"/>
                  </a:moveTo>
                  <a:cubicBezTo>
                    <a:pt x="58221" y="611981"/>
                    <a:pt x="108704" y="625316"/>
                    <a:pt x="99179" y="643414"/>
                  </a:cubicBezTo>
                  <a:cubicBezTo>
                    <a:pt x="86796" y="628174"/>
                    <a:pt x="88702" y="636746"/>
                    <a:pt x="88702" y="647224"/>
                  </a:cubicBezTo>
                  <a:cubicBezTo>
                    <a:pt x="73461" y="639604"/>
                    <a:pt x="93464" y="636746"/>
                    <a:pt x="87749" y="624364"/>
                  </a:cubicBezTo>
                  <a:cubicBezTo>
                    <a:pt x="87749" y="624364"/>
                    <a:pt x="62032" y="645319"/>
                    <a:pt x="66794" y="638651"/>
                  </a:cubicBezTo>
                  <a:cubicBezTo>
                    <a:pt x="65841" y="637699"/>
                    <a:pt x="73461" y="656749"/>
                    <a:pt x="73461" y="656749"/>
                  </a:cubicBezTo>
                  <a:cubicBezTo>
                    <a:pt x="73461" y="656749"/>
                    <a:pt x="74414" y="639604"/>
                    <a:pt x="80129" y="641509"/>
                  </a:cubicBezTo>
                  <a:cubicBezTo>
                    <a:pt x="87749" y="668179"/>
                    <a:pt x="106799" y="690086"/>
                    <a:pt x="90607" y="692944"/>
                  </a:cubicBezTo>
                  <a:cubicBezTo>
                    <a:pt x="86796" y="710089"/>
                    <a:pt x="89654" y="693896"/>
                    <a:pt x="86796" y="693896"/>
                  </a:cubicBezTo>
                  <a:cubicBezTo>
                    <a:pt x="87749" y="716756"/>
                    <a:pt x="85844" y="719614"/>
                    <a:pt x="95369" y="738664"/>
                  </a:cubicBezTo>
                  <a:cubicBezTo>
                    <a:pt x="85844" y="837724"/>
                    <a:pt x="72509" y="566261"/>
                    <a:pt x="102989" y="674846"/>
                  </a:cubicBezTo>
                  <a:cubicBezTo>
                    <a:pt x="105846" y="674846"/>
                    <a:pt x="87749" y="672941"/>
                    <a:pt x="87749" y="668179"/>
                  </a:cubicBezTo>
                  <a:cubicBezTo>
                    <a:pt x="77271" y="677704"/>
                    <a:pt x="99179" y="673894"/>
                    <a:pt x="99179" y="671989"/>
                  </a:cubicBezTo>
                  <a:cubicBezTo>
                    <a:pt x="82034" y="668179"/>
                    <a:pt x="95369" y="625316"/>
                    <a:pt x="99179" y="639604"/>
                  </a:cubicBezTo>
                  <a:cubicBezTo>
                    <a:pt x="100132" y="637699"/>
                    <a:pt x="93464" y="607219"/>
                    <a:pt x="90607" y="596741"/>
                  </a:cubicBezTo>
                  <a:close/>
                  <a:moveTo>
                    <a:pt x="84891" y="575786"/>
                  </a:moveTo>
                  <a:cubicBezTo>
                    <a:pt x="101084" y="631984"/>
                    <a:pt x="90607" y="479584"/>
                    <a:pt x="72509" y="531019"/>
                  </a:cubicBezTo>
                  <a:cubicBezTo>
                    <a:pt x="112514" y="483394"/>
                    <a:pt x="73461" y="579596"/>
                    <a:pt x="64889" y="526256"/>
                  </a:cubicBezTo>
                  <a:cubicBezTo>
                    <a:pt x="108704" y="455771"/>
                    <a:pt x="62984" y="607219"/>
                    <a:pt x="59174" y="525304"/>
                  </a:cubicBezTo>
                  <a:cubicBezTo>
                    <a:pt x="52507" y="567214"/>
                    <a:pt x="117277" y="568166"/>
                    <a:pt x="84891" y="575786"/>
                  </a:cubicBezTo>
                  <a:close/>
                  <a:moveTo>
                    <a:pt x="105846" y="456724"/>
                  </a:moveTo>
                  <a:cubicBezTo>
                    <a:pt x="105846" y="456724"/>
                    <a:pt x="105846" y="457676"/>
                    <a:pt x="105846" y="4567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5" name="Freeform: Shape 3184">
              <a:extLst>
                <a:ext uri="{FF2B5EF4-FFF2-40B4-BE49-F238E27FC236}">
                  <a16:creationId xmlns:a16="http://schemas.microsoft.com/office/drawing/2014/main" xmlns="" id="{5227F876-8DA7-44B5-810B-15937335DE01}"/>
                </a:ext>
              </a:extLst>
            </p:cNvPr>
            <p:cNvSpPr/>
            <p:nvPr/>
          </p:nvSpPr>
          <p:spPr>
            <a:xfrm>
              <a:off x="6386036" y="4042542"/>
              <a:ext cx="19050" cy="9525"/>
            </a:xfrm>
            <a:custGeom>
              <a:avLst/>
              <a:gdLst>
                <a:gd name="connsiteX0" fmla="*/ 7144 w 19050"/>
                <a:gd name="connsiteY0" fmla="*/ 7488 h 9525"/>
                <a:gd name="connsiteX1" fmla="*/ 11906 w 19050"/>
                <a:gd name="connsiteY1" fmla="*/ 11298 h 9525"/>
                <a:gd name="connsiteX2" fmla="*/ 7144 w 19050"/>
                <a:gd name="connsiteY2" fmla="*/ 7488 h 9525"/>
              </a:gdLst>
              <a:ahLst/>
              <a:cxnLst>
                <a:cxn ang="0">
                  <a:pos x="connsiteX0" y="connsiteY0"/>
                </a:cxn>
                <a:cxn ang="0">
                  <a:pos x="connsiteX1" y="connsiteY1"/>
                </a:cxn>
                <a:cxn ang="0">
                  <a:pos x="connsiteX2" y="connsiteY2"/>
                </a:cxn>
              </a:cxnLst>
              <a:rect l="l" t="t" r="r" b="b"/>
              <a:pathLst>
                <a:path w="19050" h="9525">
                  <a:moveTo>
                    <a:pt x="7144" y="7488"/>
                  </a:moveTo>
                  <a:cubicBezTo>
                    <a:pt x="9049" y="8440"/>
                    <a:pt x="9049" y="12250"/>
                    <a:pt x="11906" y="11298"/>
                  </a:cubicBezTo>
                  <a:cubicBezTo>
                    <a:pt x="8096" y="12250"/>
                    <a:pt x="10954" y="5583"/>
                    <a:pt x="7144"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6" name="Freeform: Shape 3185">
              <a:extLst>
                <a:ext uri="{FF2B5EF4-FFF2-40B4-BE49-F238E27FC236}">
                  <a16:creationId xmlns:a16="http://schemas.microsoft.com/office/drawing/2014/main" xmlns="" id="{EF45038A-9B92-4C62-97CC-28BC31D494F6}"/>
                </a:ext>
              </a:extLst>
            </p:cNvPr>
            <p:cNvSpPr/>
            <p:nvPr/>
          </p:nvSpPr>
          <p:spPr>
            <a:xfrm>
              <a:off x="6383179" y="4047373"/>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10001" y="8371"/>
                    <a:pt x="10954"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7" name="Freeform: Shape 3186">
              <a:extLst>
                <a:ext uri="{FF2B5EF4-FFF2-40B4-BE49-F238E27FC236}">
                  <a16:creationId xmlns:a16="http://schemas.microsoft.com/office/drawing/2014/main" xmlns="" id="{2409DD76-2189-4B9D-899B-DEC70700BA3E}"/>
                </a:ext>
              </a:extLst>
            </p:cNvPr>
            <p:cNvSpPr/>
            <p:nvPr/>
          </p:nvSpPr>
          <p:spPr>
            <a:xfrm>
              <a:off x="6376918" y="4054316"/>
              <a:ext cx="19050" cy="9525"/>
            </a:xfrm>
            <a:custGeom>
              <a:avLst/>
              <a:gdLst>
                <a:gd name="connsiteX0" fmla="*/ 10547 w 19050"/>
                <a:gd name="connsiteY0" fmla="*/ 7144 h 9525"/>
                <a:gd name="connsiteX1" fmla="*/ 10547 w 19050"/>
                <a:gd name="connsiteY1" fmla="*/ 7144 h 9525"/>
              </a:gdLst>
              <a:ahLst/>
              <a:cxnLst>
                <a:cxn ang="0">
                  <a:pos x="connsiteX0" y="connsiteY0"/>
                </a:cxn>
                <a:cxn ang="0">
                  <a:pos x="connsiteX1" y="connsiteY1"/>
                </a:cxn>
              </a:cxnLst>
              <a:rect l="l" t="t" r="r" b="b"/>
              <a:pathLst>
                <a:path w="19050" h="9525">
                  <a:moveTo>
                    <a:pt x="10547" y="7144"/>
                  </a:moveTo>
                  <a:cubicBezTo>
                    <a:pt x="21024" y="14764"/>
                    <a:pt x="-883" y="7144"/>
                    <a:pt x="105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8" name="Freeform: Shape 3187">
              <a:extLst>
                <a:ext uri="{FF2B5EF4-FFF2-40B4-BE49-F238E27FC236}">
                  <a16:creationId xmlns:a16="http://schemas.microsoft.com/office/drawing/2014/main" xmlns="" id="{85CA5324-7F14-4B35-95F8-592B5A918B4A}"/>
                </a:ext>
              </a:extLst>
            </p:cNvPr>
            <p:cNvSpPr/>
            <p:nvPr/>
          </p:nvSpPr>
          <p:spPr>
            <a:xfrm>
              <a:off x="6388894" y="40514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3811" y="1571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89" name="Freeform: Shape 3188">
              <a:extLst>
                <a:ext uri="{FF2B5EF4-FFF2-40B4-BE49-F238E27FC236}">
                  <a16:creationId xmlns:a16="http://schemas.microsoft.com/office/drawing/2014/main" xmlns="" id="{604AC93F-F137-4F53-9E65-62E3CCBE9FC6}"/>
                </a:ext>
              </a:extLst>
            </p:cNvPr>
            <p:cNvSpPr/>
            <p:nvPr/>
          </p:nvSpPr>
          <p:spPr>
            <a:xfrm>
              <a:off x="6413421" y="3963828"/>
              <a:ext cx="9525" cy="9525"/>
            </a:xfrm>
            <a:custGeom>
              <a:avLst/>
              <a:gdLst>
                <a:gd name="connsiteX0" fmla="*/ 8334 w 9525"/>
                <a:gd name="connsiteY0" fmla="*/ 10954 h 9525"/>
                <a:gd name="connsiteX1" fmla="*/ 7382 w 9525"/>
                <a:gd name="connsiteY1" fmla="*/ 7144 h 9525"/>
                <a:gd name="connsiteX2" fmla="*/ 8334 w 9525"/>
                <a:gd name="connsiteY2" fmla="*/ 10954 h 9525"/>
              </a:gdLst>
              <a:ahLst/>
              <a:cxnLst>
                <a:cxn ang="0">
                  <a:pos x="connsiteX0" y="connsiteY0"/>
                </a:cxn>
                <a:cxn ang="0">
                  <a:pos x="connsiteX1" y="connsiteY1"/>
                </a:cxn>
                <a:cxn ang="0">
                  <a:pos x="connsiteX2" y="connsiteY2"/>
                </a:cxn>
              </a:cxnLst>
              <a:rect l="l" t="t" r="r" b="b"/>
              <a:pathLst>
                <a:path w="9525" h="9525">
                  <a:moveTo>
                    <a:pt x="8334" y="10954"/>
                  </a:moveTo>
                  <a:cubicBezTo>
                    <a:pt x="11192" y="10001"/>
                    <a:pt x="8334" y="8096"/>
                    <a:pt x="7382" y="7144"/>
                  </a:cubicBezTo>
                  <a:cubicBezTo>
                    <a:pt x="7382" y="8096"/>
                    <a:pt x="6429" y="9049"/>
                    <a:pt x="833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0" name="Freeform: Shape 3189">
              <a:extLst>
                <a:ext uri="{FF2B5EF4-FFF2-40B4-BE49-F238E27FC236}">
                  <a16:creationId xmlns:a16="http://schemas.microsoft.com/office/drawing/2014/main" xmlns="" id="{79229E6B-A9C9-4114-827C-17109FF9CBB1}"/>
                </a:ext>
              </a:extLst>
            </p:cNvPr>
            <p:cNvSpPr/>
            <p:nvPr/>
          </p:nvSpPr>
          <p:spPr>
            <a:xfrm>
              <a:off x="6360319" y="3221831"/>
              <a:ext cx="9525" cy="38100"/>
            </a:xfrm>
            <a:custGeom>
              <a:avLst/>
              <a:gdLst>
                <a:gd name="connsiteX0" fmla="*/ 10954 w 9525"/>
                <a:gd name="connsiteY0" fmla="*/ 34766 h 38100"/>
                <a:gd name="connsiteX1" fmla="*/ 7144 w 9525"/>
                <a:gd name="connsiteY1" fmla="*/ 7144 h 38100"/>
                <a:gd name="connsiteX2" fmla="*/ 10954 w 9525"/>
                <a:gd name="connsiteY2" fmla="*/ 34766 h 38100"/>
              </a:gdLst>
              <a:ahLst/>
              <a:cxnLst>
                <a:cxn ang="0">
                  <a:pos x="connsiteX0" y="connsiteY0"/>
                </a:cxn>
                <a:cxn ang="0">
                  <a:pos x="connsiteX1" y="connsiteY1"/>
                </a:cxn>
                <a:cxn ang="0">
                  <a:pos x="connsiteX2" y="connsiteY2"/>
                </a:cxn>
              </a:cxnLst>
              <a:rect l="l" t="t" r="r" b="b"/>
              <a:pathLst>
                <a:path w="9525" h="38100">
                  <a:moveTo>
                    <a:pt x="10954" y="34766"/>
                  </a:moveTo>
                  <a:lnTo>
                    <a:pt x="7144" y="7144"/>
                  </a:lnTo>
                  <a:cubicBezTo>
                    <a:pt x="7144" y="14764"/>
                    <a:pt x="8096" y="22384"/>
                    <a:pt x="10954" y="347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1" name="Freeform: Shape 3190">
              <a:extLst>
                <a:ext uri="{FF2B5EF4-FFF2-40B4-BE49-F238E27FC236}">
                  <a16:creationId xmlns:a16="http://schemas.microsoft.com/office/drawing/2014/main" xmlns="" id="{B42B859B-32BA-402F-B733-81DD13113F54}"/>
                </a:ext>
              </a:extLst>
            </p:cNvPr>
            <p:cNvSpPr/>
            <p:nvPr/>
          </p:nvSpPr>
          <p:spPr>
            <a:xfrm>
              <a:off x="6390799" y="3876183"/>
              <a:ext cx="19050" cy="28575"/>
            </a:xfrm>
            <a:custGeom>
              <a:avLst/>
              <a:gdLst>
                <a:gd name="connsiteX0" fmla="*/ 7144 w 19050"/>
                <a:gd name="connsiteY0" fmla="*/ 7159 h 28575"/>
                <a:gd name="connsiteX1" fmla="*/ 7144 w 19050"/>
                <a:gd name="connsiteY1" fmla="*/ 7159 h 28575"/>
              </a:gdLst>
              <a:ahLst/>
              <a:cxnLst>
                <a:cxn ang="0">
                  <a:pos x="connsiteX0" y="connsiteY0"/>
                </a:cxn>
                <a:cxn ang="0">
                  <a:pos x="connsiteX1" y="connsiteY1"/>
                </a:cxn>
              </a:cxnLst>
              <a:rect l="l" t="t" r="r" b="b"/>
              <a:pathLst>
                <a:path w="19050" h="28575">
                  <a:moveTo>
                    <a:pt x="7144" y="7159"/>
                  </a:moveTo>
                  <a:cubicBezTo>
                    <a:pt x="24289" y="49069"/>
                    <a:pt x="7144" y="6207"/>
                    <a:pt x="7144" y="71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2" name="Freeform: Shape 3191">
              <a:extLst>
                <a:ext uri="{FF2B5EF4-FFF2-40B4-BE49-F238E27FC236}">
                  <a16:creationId xmlns:a16="http://schemas.microsoft.com/office/drawing/2014/main" xmlns="" id="{C527B9FA-49AA-4FC4-B2DF-9C87F36EE6BA}"/>
                </a:ext>
              </a:extLst>
            </p:cNvPr>
            <p:cNvSpPr/>
            <p:nvPr/>
          </p:nvSpPr>
          <p:spPr>
            <a:xfrm>
              <a:off x="6403197" y="3876687"/>
              <a:ext cx="19050" cy="9525"/>
            </a:xfrm>
            <a:custGeom>
              <a:avLst/>
              <a:gdLst>
                <a:gd name="connsiteX0" fmla="*/ 14748 w 19050"/>
                <a:gd name="connsiteY0" fmla="*/ 7608 h 9525"/>
                <a:gd name="connsiteX1" fmla="*/ 14748 w 19050"/>
                <a:gd name="connsiteY1" fmla="*/ 7608 h 9525"/>
              </a:gdLst>
              <a:ahLst/>
              <a:cxnLst>
                <a:cxn ang="0">
                  <a:pos x="connsiteX0" y="connsiteY0"/>
                </a:cxn>
                <a:cxn ang="0">
                  <a:pos x="connsiteX1" y="connsiteY1"/>
                </a:cxn>
              </a:cxnLst>
              <a:rect l="l" t="t" r="r" b="b"/>
              <a:pathLst>
                <a:path w="19050" h="9525">
                  <a:moveTo>
                    <a:pt x="14748" y="7608"/>
                  </a:moveTo>
                  <a:cubicBezTo>
                    <a:pt x="7128" y="10465"/>
                    <a:pt x="2366" y="5703"/>
                    <a:pt x="14748"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3" name="Freeform: Shape 3192">
              <a:extLst>
                <a:ext uri="{FF2B5EF4-FFF2-40B4-BE49-F238E27FC236}">
                  <a16:creationId xmlns:a16="http://schemas.microsoft.com/office/drawing/2014/main" xmlns="" id="{A20EAB9B-BC35-4264-9D56-9C181A10173F}"/>
                </a:ext>
              </a:extLst>
            </p:cNvPr>
            <p:cNvSpPr/>
            <p:nvPr/>
          </p:nvSpPr>
          <p:spPr>
            <a:xfrm>
              <a:off x="6371173" y="3915230"/>
              <a:ext cx="9525" cy="9525"/>
            </a:xfrm>
            <a:custGeom>
              <a:avLst/>
              <a:gdLst>
                <a:gd name="connsiteX0" fmla="*/ 10577 w 9525"/>
                <a:gd name="connsiteY0" fmla="*/ 9069 h 9525"/>
                <a:gd name="connsiteX1" fmla="*/ 10577 w 9525"/>
                <a:gd name="connsiteY1" fmla="*/ 9069 h 9525"/>
              </a:gdLst>
              <a:ahLst/>
              <a:cxnLst>
                <a:cxn ang="0">
                  <a:pos x="connsiteX0" y="connsiteY0"/>
                </a:cxn>
                <a:cxn ang="0">
                  <a:pos x="connsiteX1" y="connsiteY1"/>
                </a:cxn>
              </a:cxnLst>
              <a:rect l="l" t="t" r="r" b="b"/>
              <a:pathLst>
                <a:path w="9525" h="9525">
                  <a:moveTo>
                    <a:pt x="10577" y="9069"/>
                  </a:moveTo>
                  <a:cubicBezTo>
                    <a:pt x="3910" y="5259"/>
                    <a:pt x="8672" y="8117"/>
                    <a:pt x="10577"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4" name="Freeform: Shape 3193">
              <a:extLst>
                <a:ext uri="{FF2B5EF4-FFF2-40B4-BE49-F238E27FC236}">
                  <a16:creationId xmlns:a16="http://schemas.microsoft.com/office/drawing/2014/main" xmlns="" id="{7CAFF385-4832-48B2-A78A-A86262D04577}"/>
                </a:ext>
              </a:extLst>
            </p:cNvPr>
            <p:cNvSpPr/>
            <p:nvPr/>
          </p:nvSpPr>
          <p:spPr>
            <a:xfrm>
              <a:off x="6404134" y="3840520"/>
              <a:ext cx="9525" cy="9525"/>
            </a:xfrm>
            <a:custGeom>
              <a:avLst/>
              <a:gdLst>
                <a:gd name="connsiteX0" fmla="*/ 7144 w 9525"/>
                <a:gd name="connsiteY0" fmla="*/ 9485 h 9525"/>
                <a:gd name="connsiteX1" fmla="*/ 7144 w 9525"/>
                <a:gd name="connsiteY1" fmla="*/ 9485 h 9525"/>
              </a:gdLst>
              <a:ahLst/>
              <a:cxnLst>
                <a:cxn ang="0">
                  <a:pos x="connsiteX0" y="connsiteY0"/>
                </a:cxn>
                <a:cxn ang="0">
                  <a:pos x="connsiteX1" y="connsiteY1"/>
                </a:cxn>
              </a:cxnLst>
              <a:rect l="l" t="t" r="r" b="b"/>
              <a:pathLst>
                <a:path w="9525" h="9525">
                  <a:moveTo>
                    <a:pt x="7144" y="9485"/>
                  </a:moveTo>
                  <a:cubicBezTo>
                    <a:pt x="7144" y="10437"/>
                    <a:pt x="14764" y="3770"/>
                    <a:pt x="7144" y="9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5" name="Freeform: Shape 3194">
              <a:extLst>
                <a:ext uri="{FF2B5EF4-FFF2-40B4-BE49-F238E27FC236}">
                  <a16:creationId xmlns:a16="http://schemas.microsoft.com/office/drawing/2014/main" xmlns="" id="{347C970D-E885-4D5D-8921-5BE7E1339642}"/>
                </a:ext>
              </a:extLst>
            </p:cNvPr>
            <p:cNvSpPr/>
            <p:nvPr/>
          </p:nvSpPr>
          <p:spPr>
            <a:xfrm>
              <a:off x="6406039" y="384381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6" name="Freeform: Shape 3195">
              <a:extLst>
                <a:ext uri="{FF2B5EF4-FFF2-40B4-BE49-F238E27FC236}">
                  <a16:creationId xmlns:a16="http://schemas.microsoft.com/office/drawing/2014/main" xmlns="" id="{7A312A2F-3208-48CF-96EA-369F389DD3E5}"/>
                </a:ext>
              </a:extLst>
            </p:cNvPr>
            <p:cNvSpPr/>
            <p:nvPr/>
          </p:nvSpPr>
          <p:spPr>
            <a:xfrm>
              <a:off x="6364129" y="39142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10954"/>
                    <a:pt x="8096" y="1762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7" name="Freeform: Shape 3196">
              <a:extLst>
                <a:ext uri="{FF2B5EF4-FFF2-40B4-BE49-F238E27FC236}">
                  <a16:creationId xmlns:a16="http://schemas.microsoft.com/office/drawing/2014/main" xmlns="" id="{D912E6AB-832A-4548-B15C-4FEF1C84C29A}"/>
                </a:ext>
              </a:extLst>
            </p:cNvPr>
            <p:cNvSpPr/>
            <p:nvPr/>
          </p:nvSpPr>
          <p:spPr>
            <a:xfrm>
              <a:off x="6386989" y="3882416"/>
              <a:ext cx="9525" cy="9525"/>
            </a:xfrm>
            <a:custGeom>
              <a:avLst/>
              <a:gdLst>
                <a:gd name="connsiteX0" fmla="*/ 7144 w 9525"/>
                <a:gd name="connsiteY0" fmla="*/ 7593 h 9525"/>
                <a:gd name="connsiteX1" fmla="*/ 9049 w 9525"/>
                <a:gd name="connsiteY1" fmla="*/ 10451 h 9525"/>
                <a:gd name="connsiteX2" fmla="*/ 7144 w 9525"/>
                <a:gd name="connsiteY2" fmla="*/ 7593 h 9525"/>
              </a:gdLst>
              <a:ahLst/>
              <a:cxnLst>
                <a:cxn ang="0">
                  <a:pos x="connsiteX0" y="connsiteY0"/>
                </a:cxn>
                <a:cxn ang="0">
                  <a:pos x="connsiteX1" y="connsiteY1"/>
                </a:cxn>
                <a:cxn ang="0">
                  <a:pos x="connsiteX2" y="connsiteY2"/>
                </a:cxn>
              </a:cxnLst>
              <a:rect l="l" t="t" r="r" b="b"/>
              <a:pathLst>
                <a:path w="9525" h="9525">
                  <a:moveTo>
                    <a:pt x="7144" y="7593"/>
                  </a:moveTo>
                  <a:lnTo>
                    <a:pt x="9049" y="10451"/>
                  </a:lnTo>
                  <a:cubicBezTo>
                    <a:pt x="8096" y="10451"/>
                    <a:pt x="10001" y="5689"/>
                    <a:pt x="7144" y="75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8" name="Freeform: Shape 3197">
              <a:extLst>
                <a:ext uri="{FF2B5EF4-FFF2-40B4-BE49-F238E27FC236}">
                  <a16:creationId xmlns:a16="http://schemas.microsoft.com/office/drawing/2014/main" xmlns="" id="{31497547-B3DA-4FA5-8F9F-3C4FD24F1AA5}"/>
                </a:ext>
              </a:extLst>
            </p:cNvPr>
            <p:cNvSpPr/>
            <p:nvPr/>
          </p:nvSpPr>
          <p:spPr>
            <a:xfrm>
              <a:off x="6402123" y="3816191"/>
              <a:ext cx="9525" cy="9525"/>
            </a:xfrm>
            <a:custGeom>
              <a:avLst/>
              <a:gdLst>
                <a:gd name="connsiteX0" fmla="*/ 10107 w 9525"/>
                <a:gd name="connsiteY0" fmla="*/ 10954 h 9525"/>
                <a:gd name="connsiteX1" fmla="*/ 10107 w 9525"/>
                <a:gd name="connsiteY1" fmla="*/ 10954 h 9525"/>
              </a:gdLst>
              <a:ahLst/>
              <a:cxnLst>
                <a:cxn ang="0">
                  <a:pos x="connsiteX0" y="connsiteY0"/>
                </a:cxn>
                <a:cxn ang="0">
                  <a:pos x="connsiteX1" y="connsiteY1"/>
                </a:cxn>
              </a:cxnLst>
              <a:rect l="l" t="t" r="r" b="b"/>
              <a:pathLst>
                <a:path w="9525" h="9525">
                  <a:moveTo>
                    <a:pt x="10107" y="10954"/>
                  </a:moveTo>
                  <a:cubicBezTo>
                    <a:pt x="3440" y="2381"/>
                    <a:pt x="10107" y="10954"/>
                    <a:pt x="1010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199" name="Freeform: Shape 3198">
              <a:extLst>
                <a:ext uri="{FF2B5EF4-FFF2-40B4-BE49-F238E27FC236}">
                  <a16:creationId xmlns:a16="http://schemas.microsoft.com/office/drawing/2014/main" xmlns="" id="{80ECF83E-A597-408B-956B-021CA1273AC0}"/>
                </a:ext>
              </a:extLst>
            </p:cNvPr>
            <p:cNvSpPr/>
            <p:nvPr/>
          </p:nvSpPr>
          <p:spPr>
            <a:xfrm>
              <a:off x="6366986" y="3857460"/>
              <a:ext cx="19050" cy="9525"/>
            </a:xfrm>
            <a:custGeom>
              <a:avLst/>
              <a:gdLst>
                <a:gd name="connsiteX0" fmla="*/ 11906 w 19050"/>
                <a:gd name="connsiteY0" fmla="*/ 9689 h 9525"/>
                <a:gd name="connsiteX1" fmla="*/ 7144 w 19050"/>
                <a:gd name="connsiteY1" fmla="*/ 8737 h 9525"/>
                <a:gd name="connsiteX2" fmla="*/ 11906 w 19050"/>
                <a:gd name="connsiteY2" fmla="*/ 9689 h 9525"/>
              </a:gdLst>
              <a:ahLst/>
              <a:cxnLst>
                <a:cxn ang="0">
                  <a:pos x="connsiteX0" y="connsiteY0"/>
                </a:cxn>
                <a:cxn ang="0">
                  <a:pos x="connsiteX1" y="connsiteY1"/>
                </a:cxn>
                <a:cxn ang="0">
                  <a:pos x="connsiteX2" y="connsiteY2"/>
                </a:cxn>
              </a:cxnLst>
              <a:rect l="l" t="t" r="r" b="b"/>
              <a:pathLst>
                <a:path w="19050" h="9525">
                  <a:moveTo>
                    <a:pt x="11906" y="9689"/>
                  </a:moveTo>
                  <a:cubicBezTo>
                    <a:pt x="8096" y="11594"/>
                    <a:pt x="10001" y="3974"/>
                    <a:pt x="7144" y="8737"/>
                  </a:cubicBezTo>
                  <a:cubicBezTo>
                    <a:pt x="9049" y="12547"/>
                    <a:pt x="10954" y="10642"/>
                    <a:pt x="11906" y="9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0" name="Freeform: Shape 3199">
              <a:extLst>
                <a:ext uri="{FF2B5EF4-FFF2-40B4-BE49-F238E27FC236}">
                  <a16:creationId xmlns:a16="http://schemas.microsoft.com/office/drawing/2014/main" xmlns="" id="{90AFCB93-E27B-4351-93D8-93AB2D1A87DB}"/>
                </a:ext>
              </a:extLst>
            </p:cNvPr>
            <p:cNvSpPr/>
            <p:nvPr/>
          </p:nvSpPr>
          <p:spPr>
            <a:xfrm>
              <a:off x="6392704" y="381238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8096" y="8096"/>
                    <a:pt x="7144" y="7144"/>
                  </a:cubicBez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1" name="Freeform: Shape 3200">
              <a:extLst>
                <a:ext uri="{FF2B5EF4-FFF2-40B4-BE49-F238E27FC236}">
                  <a16:creationId xmlns:a16="http://schemas.microsoft.com/office/drawing/2014/main" xmlns="" id="{E7F40879-C6F8-4DA1-97FB-99639E178EAC}"/>
                </a:ext>
              </a:extLst>
            </p:cNvPr>
            <p:cNvSpPr/>
            <p:nvPr/>
          </p:nvSpPr>
          <p:spPr>
            <a:xfrm>
              <a:off x="6393233" y="3814286"/>
              <a:ext cx="9525" cy="19050"/>
            </a:xfrm>
            <a:custGeom>
              <a:avLst/>
              <a:gdLst>
                <a:gd name="connsiteX0" fmla="*/ 7567 w 9525"/>
                <a:gd name="connsiteY0" fmla="*/ 7144 h 19050"/>
                <a:gd name="connsiteX1" fmla="*/ 7567 w 9525"/>
                <a:gd name="connsiteY1" fmla="*/ 11906 h 19050"/>
                <a:gd name="connsiteX2" fmla="*/ 7567 w 9525"/>
                <a:gd name="connsiteY2" fmla="*/ 7144 h 19050"/>
              </a:gdLst>
              <a:ahLst/>
              <a:cxnLst>
                <a:cxn ang="0">
                  <a:pos x="connsiteX0" y="connsiteY0"/>
                </a:cxn>
                <a:cxn ang="0">
                  <a:pos x="connsiteX1" y="connsiteY1"/>
                </a:cxn>
                <a:cxn ang="0">
                  <a:pos x="connsiteX2" y="connsiteY2"/>
                </a:cxn>
              </a:cxnLst>
              <a:rect l="l" t="t" r="r" b="b"/>
              <a:pathLst>
                <a:path w="9525" h="19050">
                  <a:moveTo>
                    <a:pt x="7567" y="7144"/>
                  </a:moveTo>
                  <a:cubicBezTo>
                    <a:pt x="7567" y="9049"/>
                    <a:pt x="6615" y="10001"/>
                    <a:pt x="7567" y="11906"/>
                  </a:cubicBezTo>
                  <a:cubicBezTo>
                    <a:pt x="8520"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2" name="Freeform: Shape 3201">
              <a:extLst>
                <a:ext uri="{FF2B5EF4-FFF2-40B4-BE49-F238E27FC236}">
                  <a16:creationId xmlns:a16="http://schemas.microsoft.com/office/drawing/2014/main" xmlns="" id="{0192345B-BC19-4C1A-A121-6E768A7503B8}"/>
                </a:ext>
              </a:extLst>
            </p:cNvPr>
            <p:cNvSpPr/>
            <p:nvPr/>
          </p:nvSpPr>
          <p:spPr>
            <a:xfrm>
              <a:off x="6390799" y="3796113"/>
              <a:ext cx="9525" cy="9525"/>
            </a:xfrm>
            <a:custGeom>
              <a:avLst/>
              <a:gdLst>
                <a:gd name="connsiteX0" fmla="*/ 7144 w 9525"/>
                <a:gd name="connsiteY0" fmla="*/ 7219 h 9525"/>
                <a:gd name="connsiteX1" fmla="*/ 7144 w 9525"/>
                <a:gd name="connsiteY1" fmla="*/ 7219 h 9525"/>
              </a:gdLst>
              <a:ahLst/>
              <a:cxnLst>
                <a:cxn ang="0">
                  <a:pos x="connsiteX0" y="connsiteY0"/>
                </a:cxn>
                <a:cxn ang="0">
                  <a:pos x="connsiteX1" y="connsiteY1"/>
                </a:cxn>
              </a:cxnLst>
              <a:rect l="l" t="t" r="r" b="b"/>
              <a:pathLst>
                <a:path w="9525" h="9525">
                  <a:moveTo>
                    <a:pt x="7144" y="7219"/>
                  </a:moveTo>
                  <a:cubicBezTo>
                    <a:pt x="11906" y="14839"/>
                    <a:pt x="8096" y="6266"/>
                    <a:pt x="7144"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3" name="Freeform: Shape 3202">
              <a:extLst>
                <a:ext uri="{FF2B5EF4-FFF2-40B4-BE49-F238E27FC236}">
                  <a16:creationId xmlns:a16="http://schemas.microsoft.com/office/drawing/2014/main" xmlns="" id="{CD4A52FE-BE61-4250-AD92-66CA54F90238}"/>
                </a:ext>
              </a:extLst>
            </p:cNvPr>
            <p:cNvSpPr/>
            <p:nvPr/>
          </p:nvSpPr>
          <p:spPr>
            <a:xfrm>
              <a:off x="6408162" y="3722846"/>
              <a:ext cx="9525" cy="19050"/>
            </a:xfrm>
            <a:custGeom>
              <a:avLst/>
              <a:gdLst>
                <a:gd name="connsiteX0" fmla="*/ 7878 w 9525"/>
                <a:gd name="connsiteY0" fmla="*/ 7144 h 19050"/>
                <a:gd name="connsiteX1" fmla="*/ 7878 w 9525"/>
                <a:gd name="connsiteY1" fmla="*/ 7144 h 19050"/>
              </a:gdLst>
              <a:ahLst/>
              <a:cxnLst>
                <a:cxn ang="0">
                  <a:pos x="connsiteX0" y="connsiteY0"/>
                </a:cxn>
                <a:cxn ang="0">
                  <a:pos x="connsiteX1" y="connsiteY1"/>
                </a:cxn>
              </a:cxnLst>
              <a:rect l="l" t="t" r="r" b="b"/>
              <a:pathLst>
                <a:path w="9525" h="19050">
                  <a:moveTo>
                    <a:pt x="7878" y="7144"/>
                  </a:moveTo>
                  <a:cubicBezTo>
                    <a:pt x="5021" y="20479"/>
                    <a:pt x="11688" y="27146"/>
                    <a:pt x="787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4" name="Freeform: Shape 3203">
              <a:extLst>
                <a:ext uri="{FF2B5EF4-FFF2-40B4-BE49-F238E27FC236}">
                  <a16:creationId xmlns:a16="http://schemas.microsoft.com/office/drawing/2014/main" xmlns="" id="{8B43C3C7-1DB3-4E96-836B-5DFEE7BF89B2}"/>
                </a:ext>
              </a:extLst>
            </p:cNvPr>
            <p:cNvSpPr/>
            <p:nvPr/>
          </p:nvSpPr>
          <p:spPr>
            <a:xfrm>
              <a:off x="6409849" y="37371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5" name="Freeform: Shape 3204">
              <a:extLst>
                <a:ext uri="{FF2B5EF4-FFF2-40B4-BE49-F238E27FC236}">
                  <a16:creationId xmlns:a16="http://schemas.microsoft.com/office/drawing/2014/main" xmlns="" id="{A7CDDD62-810A-466C-9A20-CCDDE0443FED}"/>
                </a:ext>
              </a:extLst>
            </p:cNvPr>
            <p:cNvSpPr/>
            <p:nvPr/>
          </p:nvSpPr>
          <p:spPr>
            <a:xfrm>
              <a:off x="6357114" y="3816567"/>
              <a:ext cx="19050" cy="9525"/>
            </a:xfrm>
            <a:custGeom>
              <a:avLst/>
              <a:gdLst>
                <a:gd name="connsiteX0" fmla="*/ 12253 w 19050"/>
                <a:gd name="connsiteY0" fmla="*/ 10577 h 9525"/>
                <a:gd name="connsiteX1" fmla="*/ 12253 w 19050"/>
                <a:gd name="connsiteY1" fmla="*/ 10577 h 9525"/>
              </a:gdLst>
              <a:ahLst/>
              <a:cxnLst>
                <a:cxn ang="0">
                  <a:pos x="connsiteX0" y="connsiteY0"/>
                </a:cxn>
                <a:cxn ang="0">
                  <a:pos x="connsiteX1" y="connsiteY1"/>
                </a:cxn>
              </a:cxnLst>
              <a:rect l="l" t="t" r="r" b="b"/>
              <a:pathLst>
                <a:path w="19050" h="9525">
                  <a:moveTo>
                    <a:pt x="12253" y="10577"/>
                  </a:moveTo>
                  <a:cubicBezTo>
                    <a:pt x="1776" y="3910"/>
                    <a:pt x="10348" y="8672"/>
                    <a:pt x="12253"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6" name="Freeform: Shape 3205">
              <a:extLst>
                <a:ext uri="{FF2B5EF4-FFF2-40B4-BE49-F238E27FC236}">
                  <a16:creationId xmlns:a16="http://schemas.microsoft.com/office/drawing/2014/main" xmlns="" id="{A4114D1D-C53F-4E24-90B1-81EA0631E022}"/>
                </a:ext>
              </a:extLst>
            </p:cNvPr>
            <p:cNvSpPr/>
            <p:nvPr/>
          </p:nvSpPr>
          <p:spPr>
            <a:xfrm>
              <a:off x="6407944" y="3715074"/>
              <a:ext cx="9525" cy="9525"/>
            </a:xfrm>
            <a:custGeom>
              <a:avLst/>
              <a:gdLst>
                <a:gd name="connsiteX0" fmla="*/ 8096 w 9525"/>
                <a:gd name="connsiteY0" fmla="*/ 7295 h 9525"/>
                <a:gd name="connsiteX1" fmla="*/ 7144 w 9525"/>
                <a:gd name="connsiteY1" fmla="*/ 11106 h 9525"/>
                <a:gd name="connsiteX2" fmla="*/ 8096 w 9525"/>
                <a:gd name="connsiteY2" fmla="*/ 7295 h 9525"/>
              </a:gdLst>
              <a:ahLst/>
              <a:cxnLst>
                <a:cxn ang="0">
                  <a:pos x="connsiteX0" y="connsiteY0"/>
                </a:cxn>
                <a:cxn ang="0">
                  <a:pos x="connsiteX1" y="connsiteY1"/>
                </a:cxn>
                <a:cxn ang="0">
                  <a:pos x="connsiteX2" y="connsiteY2"/>
                </a:cxn>
              </a:cxnLst>
              <a:rect l="l" t="t" r="r" b="b"/>
              <a:pathLst>
                <a:path w="9525" h="9525">
                  <a:moveTo>
                    <a:pt x="8096" y="7295"/>
                  </a:moveTo>
                  <a:cubicBezTo>
                    <a:pt x="8096" y="8248"/>
                    <a:pt x="8096" y="10153"/>
                    <a:pt x="7144" y="11106"/>
                  </a:cubicBezTo>
                  <a:cubicBezTo>
                    <a:pt x="10954" y="10153"/>
                    <a:pt x="9049" y="6343"/>
                    <a:pt x="809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7" name="Freeform: Shape 3206">
              <a:extLst>
                <a:ext uri="{FF2B5EF4-FFF2-40B4-BE49-F238E27FC236}">
                  <a16:creationId xmlns:a16="http://schemas.microsoft.com/office/drawing/2014/main" xmlns="" id="{A7A19C97-0E0D-44F8-8D3E-97A0F0E3A528}"/>
                </a:ext>
              </a:extLst>
            </p:cNvPr>
            <p:cNvSpPr/>
            <p:nvPr/>
          </p:nvSpPr>
          <p:spPr>
            <a:xfrm>
              <a:off x="6393656" y="373999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6191" y="8096"/>
                    <a:pt x="8096" y="10954"/>
                    <a:pt x="7144" y="12859"/>
                  </a:cubicBezTo>
                  <a:cubicBezTo>
                    <a:pt x="7144" y="10001"/>
                    <a:pt x="1190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8" name="Freeform: Shape 3207">
              <a:extLst>
                <a:ext uri="{FF2B5EF4-FFF2-40B4-BE49-F238E27FC236}">
                  <a16:creationId xmlns:a16="http://schemas.microsoft.com/office/drawing/2014/main" xmlns="" id="{A5149E14-6323-4C74-8015-43FD1CBDB326}"/>
                </a:ext>
              </a:extLst>
            </p:cNvPr>
            <p:cNvSpPr/>
            <p:nvPr/>
          </p:nvSpPr>
          <p:spPr>
            <a:xfrm>
              <a:off x="6392704" y="37009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9049" y="10001"/>
                    <a:pt x="7144" y="9049"/>
                  </a:cubicBezTo>
                  <a:cubicBezTo>
                    <a:pt x="8096" y="10001"/>
                    <a:pt x="13811" y="1190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09" name="Freeform: Shape 3208">
              <a:extLst>
                <a:ext uri="{FF2B5EF4-FFF2-40B4-BE49-F238E27FC236}">
                  <a16:creationId xmlns:a16="http://schemas.microsoft.com/office/drawing/2014/main" xmlns="" id="{92DC2FD9-C81F-4F82-84C9-9D92C7F64B44}"/>
                </a:ext>
              </a:extLst>
            </p:cNvPr>
            <p:cNvSpPr/>
            <p:nvPr/>
          </p:nvSpPr>
          <p:spPr>
            <a:xfrm>
              <a:off x="6393656" y="3730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666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0" name="Freeform: Shape 3209">
              <a:extLst>
                <a:ext uri="{FF2B5EF4-FFF2-40B4-BE49-F238E27FC236}">
                  <a16:creationId xmlns:a16="http://schemas.microsoft.com/office/drawing/2014/main" xmlns="" id="{C1F214F0-1A99-4E65-958F-54AD5A4059BA}"/>
                </a:ext>
              </a:extLst>
            </p:cNvPr>
            <p:cNvSpPr/>
            <p:nvPr/>
          </p:nvSpPr>
          <p:spPr>
            <a:xfrm>
              <a:off x="6353284" y="3745283"/>
              <a:ext cx="19050" cy="9525"/>
            </a:xfrm>
            <a:custGeom>
              <a:avLst/>
              <a:gdLst>
                <a:gd name="connsiteX0" fmla="*/ 7511 w 19050"/>
                <a:gd name="connsiteY0" fmla="*/ 8519 h 9525"/>
                <a:gd name="connsiteX1" fmla="*/ 7511 w 19050"/>
                <a:gd name="connsiteY1" fmla="*/ 8519 h 9525"/>
              </a:gdLst>
              <a:ahLst/>
              <a:cxnLst>
                <a:cxn ang="0">
                  <a:pos x="connsiteX0" y="connsiteY0"/>
                </a:cxn>
                <a:cxn ang="0">
                  <a:pos x="connsiteX1" y="connsiteY1"/>
                </a:cxn>
              </a:cxnLst>
              <a:rect l="l" t="t" r="r" b="b"/>
              <a:pathLst>
                <a:path w="19050" h="9525">
                  <a:moveTo>
                    <a:pt x="7511" y="8519"/>
                  </a:moveTo>
                  <a:cubicBezTo>
                    <a:pt x="3701" y="3756"/>
                    <a:pt x="31324" y="13281"/>
                    <a:pt x="7511" y="85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1" name="Freeform: Shape 3210">
              <a:extLst>
                <a:ext uri="{FF2B5EF4-FFF2-40B4-BE49-F238E27FC236}">
                  <a16:creationId xmlns:a16="http://schemas.microsoft.com/office/drawing/2014/main" xmlns="" id="{6BA58344-AC7E-4C1F-9760-920BF1054214}"/>
                </a:ext>
              </a:extLst>
            </p:cNvPr>
            <p:cNvSpPr/>
            <p:nvPr/>
          </p:nvSpPr>
          <p:spPr>
            <a:xfrm>
              <a:off x="6360319" y="373808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2" name="Freeform: Shape 3211">
              <a:extLst>
                <a:ext uri="{FF2B5EF4-FFF2-40B4-BE49-F238E27FC236}">
                  <a16:creationId xmlns:a16="http://schemas.microsoft.com/office/drawing/2014/main" xmlns="" id="{9EAE0EF5-C266-4688-B4A4-68DE482FCC6B}"/>
                </a:ext>
              </a:extLst>
            </p:cNvPr>
            <p:cNvSpPr/>
            <p:nvPr/>
          </p:nvSpPr>
          <p:spPr>
            <a:xfrm>
              <a:off x="6376511" y="36809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3" name="Freeform: Shape 3212">
              <a:extLst>
                <a:ext uri="{FF2B5EF4-FFF2-40B4-BE49-F238E27FC236}">
                  <a16:creationId xmlns:a16="http://schemas.microsoft.com/office/drawing/2014/main" xmlns="" id="{03B30905-35EE-44E2-AD0C-7CCF8CAE580A}"/>
                </a:ext>
              </a:extLst>
            </p:cNvPr>
            <p:cNvSpPr/>
            <p:nvPr/>
          </p:nvSpPr>
          <p:spPr>
            <a:xfrm>
              <a:off x="6354549" y="3713651"/>
              <a:ext cx="9525" cy="19050"/>
            </a:xfrm>
            <a:custGeom>
              <a:avLst/>
              <a:gdLst>
                <a:gd name="connsiteX0" fmla="*/ 8151 w 9525"/>
                <a:gd name="connsiteY0" fmla="*/ 12528 h 19050"/>
                <a:gd name="connsiteX1" fmla="*/ 8151 w 9525"/>
                <a:gd name="connsiteY1" fmla="*/ 12528 h 19050"/>
              </a:gdLst>
              <a:ahLst/>
              <a:cxnLst>
                <a:cxn ang="0">
                  <a:pos x="connsiteX0" y="connsiteY0"/>
                </a:cxn>
                <a:cxn ang="0">
                  <a:pos x="connsiteX1" y="connsiteY1"/>
                </a:cxn>
              </a:cxnLst>
              <a:rect l="l" t="t" r="r" b="b"/>
              <a:pathLst>
                <a:path w="9525" h="19050">
                  <a:moveTo>
                    <a:pt x="8151" y="12528"/>
                  </a:moveTo>
                  <a:cubicBezTo>
                    <a:pt x="4341" y="25863"/>
                    <a:pt x="12913" y="-4617"/>
                    <a:pt x="8151" y="125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4" name="Freeform: Shape 3213">
              <a:extLst>
                <a:ext uri="{FF2B5EF4-FFF2-40B4-BE49-F238E27FC236}">
                  <a16:creationId xmlns:a16="http://schemas.microsoft.com/office/drawing/2014/main" xmlns="" id="{0FDD4573-4505-4BC2-926E-B1E623396788}"/>
                </a:ext>
              </a:extLst>
            </p:cNvPr>
            <p:cNvSpPr/>
            <p:nvPr/>
          </p:nvSpPr>
          <p:spPr>
            <a:xfrm>
              <a:off x="6411265" y="3635431"/>
              <a:ext cx="19050" cy="19050"/>
            </a:xfrm>
            <a:custGeom>
              <a:avLst/>
              <a:gdLst>
                <a:gd name="connsiteX0" fmla="*/ 17158 w 19050"/>
                <a:gd name="connsiteY0" fmla="*/ 12643 h 19050"/>
                <a:gd name="connsiteX1" fmla="*/ 17158 w 19050"/>
                <a:gd name="connsiteY1" fmla="*/ 12643 h 19050"/>
              </a:gdLst>
              <a:ahLst/>
              <a:cxnLst>
                <a:cxn ang="0">
                  <a:pos x="connsiteX0" y="connsiteY0"/>
                </a:cxn>
                <a:cxn ang="0">
                  <a:pos x="connsiteX1" y="connsiteY1"/>
                </a:cxn>
              </a:cxnLst>
              <a:rect l="l" t="t" r="r" b="b"/>
              <a:pathLst>
                <a:path w="19050" h="19050">
                  <a:moveTo>
                    <a:pt x="17158" y="12643"/>
                  </a:moveTo>
                  <a:cubicBezTo>
                    <a:pt x="4775" y="7881"/>
                    <a:pt x="2870" y="3118"/>
                    <a:pt x="17158"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5" name="Freeform: Shape 3214">
              <a:extLst>
                <a:ext uri="{FF2B5EF4-FFF2-40B4-BE49-F238E27FC236}">
                  <a16:creationId xmlns:a16="http://schemas.microsoft.com/office/drawing/2014/main" xmlns="" id="{C5C610B5-2824-495E-914F-7874F3209074}"/>
                </a:ext>
              </a:extLst>
            </p:cNvPr>
            <p:cNvSpPr/>
            <p:nvPr/>
          </p:nvSpPr>
          <p:spPr>
            <a:xfrm>
              <a:off x="6405086" y="36390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6" name="Freeform: Shape 3215">
              <a:extLst>
                <a:ext uri="{FF2B5EF4-FFF2-40B4-BE49-F238E27FC236}">
                  <a16:creationId xmlns:a16="http://schemas.microsoft.com/office/drawing/2014/main" xmlns="" id="{C608EC3C-037A-4894-9D3F-795148FCF3C6}"/>
                </a:ext>
              </a:extLst>
            </p:cNvPr>
            <p:cNvSpPr/>
            <p:nvPr/>
          </p:nvSpPr>
          <p:spPr>
            <a:xfrm>
              <a:off x="6380321" y="3692241"/>
              <a:ext cx="9525" cy="19050"/>
            </a:xfrm>
            <a:custGeom>
              <a:avLst/>
              <a:gdLst>
                <a:gd name="connsiteX0" fmla="*/ 7144 w 9525"/>
                <a:gd name="connsiteY0" fmla="*/ 7268 h 19050"/>
                <a:gd name="connsiteX1" fmla="*/ 8096 w 9525"/>
                <a:gd name="connsiteY1" fmla="*/ 12983 h 19050"/>
                <a:gd name="connsiteX2" fmla="*/ 7144 w 9525"/>
                <a:gd name="connsiteY2" fmla="*/ 7268 h 19050"/>
              </a:gdLst>
              <a:ahLst/>
              <a:cxnLst>
                <a:cxn ang="0">
                  <a:pos x="connsiteX0" y="connsiteY0"/>
                </a:cxn>
                <a:cxn ang="0">
                  <a:pos x="connsiteX1" y="connsiteY1"/>
                </a:cxn>
                <a:cxn ang="0">
                  <a:pos x="connsiteX2" y="connsiteY2"/>
                </a:cxn>
              </a:cxnLst>
              <a:rect l="l" t="t" r="r" b="b"/>
              <a:pathLst>
                <a:path w="9525" h="19050">
                  <a:moveTo>
                    <a:pt x="7144" y="7268"/>
                  </a:moveTo>
                  <a:cubicBezTo>
                    <a:pt x="7144" y="9173"/>
                    <a:pt x="7144" y="11078"/>
                    <a:pt x="8096" y="12983"/>
                  </a:cubicBezTo>
                  <a:cubicBezTo>
                    <a:pt x="9049" y="11078"/>
                    <a:pt x="9049" y="6316"/>
                    <a:pt x="7144" y="72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7" name="Freeform: Shape 3216">
              <a:extLst>
                <a:ext uri="{FF2B5EF4-FFF2-40B4-BE49-F238E27FC236}">
                  <a16:creationId xmlns:a16="http://schemas.microsoft.com/office/drawing/2014/main" xmlns="" id="{E7337C8E-0688-4BF0-99C0-B4AC5FC6E712}"/>
                </a:ext>
              </a:extLst>
            </p:cNvPr>
            <p:cNvSpPr/>
            <p:nvPr/>
          </p:nvSpPr>
          <p:spPr>
            <a:xfrm>
              <a:off x="6411625" y="3618071"/>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18574"/>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8" name="Freeform: Shape 3217">
              <a:extLst>
                <a:ext uri="{FF2B5EF4-FFF2-40B4-BE49-F238E27FC236}">
                  <a16:creationId xmlns:a16="http://schemas.microsoft.com/office/drawing/2014/main" xmlns="" id="{EC1D4D15-1423-4D9E-9705-B47ACF993A47}"/>
                </a:ext>
              </a:extLst>
            </p:cNvPr>
            <p:cNvSpPr/>
            <p:nvPr/>
          </p:nvSpPr>
          <p:spPr>
            <a:xfrm>
              <a:off x="6415246" y="3592846"/>
              <a:ext cx="9525" cy="9525"/>
            </a:xfrm>
            <a:custGeom>
              <a:avLst/>
              <a:gdLst>
                <a:gd name="connsiteX0" fmla="*/ 8414 w 9525"/>
                <a:gd name="connsiteY0" fmla="*/ 11413 h 9525"/>
                <a:gd name="connsiteX1" fmla="*/ 8414 w 9525"/>
                <a:gd name="connsiteY1" fmla="*/ 11413 h 9525"/>
              </a:gdLst>
              <a:ahLst/>
              <a:cxnLst>
                <a:cxn ang="0">
                  <a:pos x="connsiteX0" y="connsiteY0"/>
                </a:cxn>
                <a:cxn ang="0">
                  <a:pos x="connsiteX1" y="connsiteY1"/>
                </a:cxn>
              </a:cxnLst>
              <a:rect l="l" t="t" r="r" b="b"/>
              <a:pathLst>
                <a:path w="9525" h="9525">
                  <a:moveTo>
                    <a:pt x="8414" y="11413"/>
                  </a:moveTo>
                  <a:cubicBezTo>
                    <a:pt x="8414" y="9509"/>
                    <a:pt x="5556" y="2841"/>
                    <a:pt x="8414" y="114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19" name="Freeform: Shape 3218">
              <a:extLst>
                <a:ext uri="{FF2B5EF4-FFF2-40B4-BE49-F238E27FC236}">
                  <a16:creationId xmlns:a16="http://schemas.microsoft.com/office/drawing/2014/main" xmlns="" id="{ADE99985-D97D-4FED-ABE1-3669B6B04BCE}"/>
                </a:ext>
              </a:extLst>
            </p:cNvPr>
            <p:cNvSpPr/>
            <p:nvPr/>
          </p:nvSpPr>
          <p:spPr>
            <a:xfrm>
              <a:off x="6324071" y="3636168"/>
              <a:ext cx="19050" cy="9525"/>
            </a:xfrm>
            <a:custGeom>
              <a:avLst/>
              <a:gdLst>
                <a:gd name="connsiteX0" fmla="*/ 7197 w 19050"/>
                <a:gd name="connsiteY0" fmla="*/ 7144 h 9525"/>
                <a:gd name="connsiteX1" fmla="*/ 7197 w 19050"/>
                <a:gd name="connsiteY1" fmla="*/ 7144 h 9525"/>
              </a:gdLst>
              <a:ahLst/>
              <a:cxnLst>
                <a:cxn ang="0">
                  <a:pos x="connsiteX0" y="connsiteY0"/>
                </a:cxn>
                <a:cxn ang="0">
                  <a:pos x="connsiteX1" y="connsiteY1"/>
                </a:cxn>
              </a:cxnLst>
              <a:rect l="l" t="t" r="r" b="b"/>
              <a:pathLst>
                <a:path w="19050" h="9525">
                  <a:moveTo>
                    <a:pt x="7197" y="7144"/>
                  </a:moveTo>
                  <a:cubicBezTo>
                    <a:pt x="6244" y="8096"/>
                    <a:pt x="18627" y="10954"/>
                    <a:pt x="71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0" name="Freeform: Shape 3219">
              <a:extLst>
                <a:ext uri="{FF2B5EF4-FFF2-40B4-BE49-F238E27FC236}">
                  <a16:creationId xmlns:a16="http://schemas.microsoft.com/office/drawing/2014/main" xmlns="" id="{B9850D93-8AE5-4E53-8ED3-BD57B0FFC2AB}"/>
                </a:ext>
              </a:extLst>
            </p:cNvPr>
            <p:cNvSpPr/>
            <p:nvPr/>
          </p:nvSpPr>
          <p:spPr>
            <a:xfrm>
              <a:off x="6369085" y="3367563"/>
              <a:ext cx="38100" cy="114300"/>
            </a:xfrm>
            <a:custGeom>
              <a:avLst/>
              <a:gdLst>
                <a:gd name="connsiteX0" fmla="*/ 26000 w 38100"/>
                <a:gd name="connsiteY0" fmla="*/ 86201 h 114300"/>
                <a:gd name="connsiteX1" fmla="*/ 17428 w 38100"/>
                <a:gd name="connsiteY1" fmla="*/ 90011 h 114300"/>
                <a:gd name="connsiteX2" fmla="*/ 37431 w 38100"/>
                <a:gd name="connsiteY2" fmla="*/ 112871 h 114300"/>
                <a:gd name="connsiteX3" fmla="*/ 23143 w 38100"/>
                <a:gd name="connsiteY3" fmla="*/ 7144 h 114300"/>
                <a:gd name="connsiteX4" fmla="*/ 7903 w 38100"/>
                <a:gd name="connsiteY4" fmla="*/ 15716 h 114300"/>
                <a:gd name="connsiteX5" fmla="*/ 26000 w 38100"/>
                <a:gd name="connsiteY5" fmla="*/ 8620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14300">
                  <a:moveTo>
                    <a:pt x="26000" y="86201"/>
                  </a:moveTo>
                  <a:cubicBezTo>
                    <a:pt x="21238" y="84296"/>
                    <a:pt x="34573" y="109061"/>
                    <a:pt x="17428" y="90011"/>
                  </a:cubicBezTo>
                  <a:cubicBezTo>
                    <a:pt x="17428" y="102394"/>
                    <a:pt x="27906" y="107156"/>
                    <a:pt x="37431" y="112871"/>
                  </a:cubicBezTo>
                  <a:cubicBezTo>
                    <a:pt x="35525" y="82391"/>
                    <a:pt x="33620" y="49054"/>
                    <a:pt x="23143" y="7144"/>
                  </a:cubicBezTo>
                  <a:cubicBezTo>
                    <a:pt x="21238" y="24289"/>
                    <a:pt x="16475" y="15716"/>
                    <a:pt x="7903" y="15716"/>
                  </a:cubicBezTo>
                  <a:cubicBezTo>
                    <a:pt x="3140" y="34766"/>
                    <a:pt x="22190" y="88106"/>
                    <a:pt x="26000" y="86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1" name="Freeform: Shape 3220">
              <a:extLst>
                <a:ext uri="{FF2B5EF4-FFF2-40B4-BE49-F238E27FC236}">
                  <a16:creationId xmlns:a16="http://schemas.microsoft.com/office/drawing/2014/main" xmlns="" id="{D597FB99-91D6-4CA2-A77D-FBD6F9C789CA}"/>
                </a:ext>
              </a:extLst>
            </p:cNvPr>
            <p:cNvSpPr/>
            <p:nvPr/>
          </p:nvSpPr>
          <p:spPr>
            <a:xfrm>
              <a:off x="6385084" y="346567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2" name="Freeform: Shape 3221">
              <a:extLst>
                <a:ext uri="{FF2B5EF4-FFF2-40B4-BE49-F238E27FC236}">
                  <a16:creationId xmlns:a16="http://schemas.microsoft.com/office/drawing/2014/main" xmlns="" id="{064F3B6C-2445-4A7D-8725-C210D580CCE2}"/>
                </a:ext>
              </a:extLst>
            </p:cNvPr>
            <p:cNvSpPr/>
            <p:nvPr/>
          </p:nvSpPr>
          <p:spPr>
            <a:xfrm>
              <a:off x="6384131" y="336280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954"/>
                  </a:lnTo>
                  <a:cubicBezTo>
                    <a:pt x="8096" y="10001"/>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3" name="Freeform: Shape 3222">
              <a:extLst>
                <a:ext uri="{FF2B5EF4-FFF2-40B4-BE49-F238E27FC236}">
                  <a16:creationId xmlns:a16="http://schemas.microsoft.com/office/drawing/2014/main" xmlns="" id="{C57DE4E1-1517-4429-BBA4-079ADCF5E46B}"/>
                </a:ext>
              </a:extLst>
            </p:cNvPr>
            <p:cNvSpPr/>
            <p:nvPr/>
          </p:nvSpPr>
          <p:spPr>
            <a:xfrm>
              <a:off x="6396514" y="3478683"/>
              <a:ext cx="9525" cy="19050"/>
            </a:xfrm>
            <a:custGeom>
              <a:avLst/>
              <a:gdLst>
                <a:gd name="connsiteX0" fmla="*/ 7144 w 9525"/>
                <a:gd name="connsiteY0" fmla="*/ 14134 h 19050"/>
                <a:gd name="connsiteX1" fmla="*/ 7144 w 9525"/>
                <a:gd name="connsiteY1" fmla="*/ 14134 h 19050"/>
              </a:gdLst>
              <a:ahLst/>
              <a:cxnLst>
                <a:cxn ang="0">
                  <a:pos x="connsiteX0" y="connsiteY0"/>
                </a:cxn>
                <a:cxn ang="0">
                  <a:pos x="connsiteX1" y="connsiteY1"/>
                </a:cxn>
              </a:cxnLst>
              <a:rect l="l" t="t" r="r" b="b"/>
              <a:pathLst>
                <a:path w="9525" h="19050">
                  <a:moveTo>
                    <a:pt x="7144" y="14134"/>
                  </a:moveTo>
                  <a:cubicBezTo>
                    <a:pt x="7144" y="13181"/>
                    <a:pt x="13811" y="-1106"/>
                    <a:pt x="7144" y="14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4" name="Freeform: Shape 3223">
              <a:extLst>
                <a:ext uri="{FF2B5EF4-FFF2-40B4-BE49-F238E27FC236}">
                  <a16:creationId xmlns:a16="http://schemas.microsoft.com/office/drawing/2014/main" xmlns="" id="{F70FCED3-B2D7-4A69-902B-042CB91D4A06}"/>
                </a:ext>
              </a:extLst>
            </p:cNvPr>
            <p:cNvSpPr/>
            <p:nvPr/>
          </p:nvSpPr>
          <p:spPr>
            <a:xfrm>
              <a:off x="6398620" y="3475067"/>
              <a:ext cx="9525" cy="9525"/>
            </a:xfrm>
            <a:custGeom>
              <a:avLst/>
              <a:gdLst>
                <a:gd name="connsiteX0" fmla="*/ 10752 w 9525"/>
                <a:gd name="connsiteY0" fmla="*/ 7273 h 9525"/>
                <a:gd name="connsiteX1" fmla="*/ 10752 w 9525"/>
                <a:gd name="connsiteY1" fmla="*/ 7273 h 9525"/>
              </a:gdLst>
              <a:ahLst/>
              <a:cxnLst>
                <a:cxn ang="0">
                  <a:pos x="connsiteX0" y="connsiteY0"/>
                </a:cxn>
                <a:cxn ang="0">
                  <a:pos x="connsiteX1" y="connsiteY1"/>
                </a:cxn>
              </a:cxnLst>
              <a:rect l="l" t="t" r="r" b="b"/>
              <a:pathLst>
                <a:path w="9525" h="9525">
                  <a:moveTo>
                    <a:pt x="10752" y="7273"/>
                  </a:moveTo>
                  <a:cubicBezTo>
                    <a:pt x="3132" y="6320"/>
                    <a:pt x="9800" y="11083"/>
                    <a:pt x="10752"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5" name="Freeform: Shape 3224">
              <a:extLst>
                <a:ext uri="{FF2B5EF4-FFF2-40B4-BE49-F238E27FC236}">
                  <a16:creationId xmlns:a16="http://schemas.microsoft.com/office/drawing/2014/main" xmlns="" id="{5B5BC5E3-3FA9-4F6B-B585-709D55A337A6}"/>
                </a:ext>
              </a:extLst>
            </p:cNvPr>
            <p:cNvSpPr/>
            <p:nvPr/>
          </p:nvSpPr>
          <p:spPr>
            <a:xfrm>
              <a:off x="6322356" y="3460908"/>
              <a:ext cx="9525" cy="19050"/>
            </a:xfrm>
            <a:custGeom>
              <a:avLst/>
              <a:gdLst>
                <a:gd name="connsiteX0" fmla="*/ 7959 w 9525"/>
                <a:gd name="connsiteY0" fmla="*/ 7144 h 19050"/>
                <a:gd name="connsiteX1" fmla="*/ 8911 w 9525"/>
                <a:gd name="connsiteY1" fmla="*/ 13811 h 19050"/>
                <a:gd name="connsiteX2" fmla="*/ 7959 w 9525"/>
                <a:gd name="connsiteY2" fmla="*/ 7144 h 19050"/>
              </a:gdLst>
              <a:ahLst/>
              <a:cxnLst>
                <a:cxn ang="0">
                  <a:pos x="connsiteX0" y="connsiteY0"/>
                </a:cxn>
                <a:cxn ang="0">
                  <a:pos x="connsiteX1" y="connsiteY1"/>
                </a:cxn>
                <a:cxn ang="0">
                  <a:pos x="connsiteX2" y="connsiteY2"/>
                </a:cxn>
              </a:cxnLst>
              <a:rect l="l" t="t" r="r" b="b"/>
              <a:pathLst>
                <a:path w="9525" h="19050">
                  <a:moveTo>
                    <a:pt x="7959" y="7144"/>
                  </a:moveTo>
                  <a:cubicBezTo>
                    <a:pt x="6054" y="9049"/>
                    <a:pt x="7959" y="12859"/>
                    <a:pt x="8911" y="13811"/>
                  </a:cubicBezTo>
                  <a:cubicBezTo>
                    <a:pt x="8911" y="10001"/>
                    <a:pt x="9864" y="11906"/>
                    <a:pt x="79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6" name="Freeform: Shape 3225">
              <a:extLst>
                <a:ext uri="{FF2B5EF4-FFF2-40B4-BE49-F238E27FC236}">
                  <a16:creationId xmlns:a16="http://schemas.microsoft.com/office/drawing/2014/main" xmlns="" id="{B89C5F0C-F9B2-41D6-BC78-8EE90B107EE8}"/>
                </a:ext>
              </a:extLst>
            </p:cNvPr>
            <p:cNvSpPr/>
            <p:nvPr/>
          </p:nvSpPr>
          <p:spPr>
            <a:xfrm>
              <a:off x="6365081" y="333232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7" name="Freeform: Shape 3226">
              <a:extLst>
                <a:ext uri="{FF2B5EF4-FFF2-40B4-BE49-F238E27FC236}">
                  <a16:creationId xmlns:a16="http://schemas.microsoft.com/office/drawing/2014/main" xmlns="" id="{38F63911-7219-48C6-A831-A23CD42C7B62}"/>
                </a:ext>
              </a:extLst>
            </p:cNvPr>
            <p:cNvSpPr/>
            <p:nvPr/>
          </p:nvSpPr>
          <p:spPr>
            <a:xfrm>
              <a:off x="6364129" y="3310413"/>
              <a:ext cx="28575" cy="66675"/>
            </a:xfrm>
            <a:custGeom>
              <a:avLst/>
              <a:gdLst>
                <a:gd name="connsiteX0" fmla="*/ 15716 w 28575"/>
                <a:gd name="connsiteY0" fmla="*/ 64294 h 66675"/>
                <a:gd name="connsiteX1" fmla="*/ 8096 w 28575"/>
                <a:gd name="connsiteY1" fmla="*/ 7144 h 66675"/>
                <a:gd name="connsiteX2" fmla="*/ 9049 w 28575"/>
                <a:gd name="connsiteY2" fmla="*/ 25241 h 66675"/>
                <a:gd name="connsiteX3" fmla="*/ 17621 w 28575"/>
                <a:gd name="connsiteY3" fmla="*/ 43339 h 66675"/>
                <a:gd name="connsiteX4" fmla="*/ 7144 w 28575"/>
                <a:gd name="connsiteY4" fmla="*/ 30956 h 66675"/>
                <a:gd name="connsiteX5" fmla="*/ 15716 w 28575"/>
                <a:gd name="connsiteY5"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66675">
                  <a:moveTo>
                    <a:pt x="15716" y="64294"/>
                  </a:moveTo>
                  <a:cubicBezTo>
                    <a:pt x="16669" y="61436"/>
                    <a:pt x="35719" y="30956"/>
                    <a:pt x="8096" y="7144"/>
                  </a:cubicBezTo>
                  <a:cubicBezTo>
                    <a:pt x="16669" y="17621"/>
                    <a:pt x="17621" y="23336"/>
                    <a:pt x="9049" y="25241"/>
                  </a:cubicBezTo>
                  <a:cubicBezTo>
                    <a:pt x="11906" y="25241"/>
                    <a:pt x="31909" y="29051"/>
                    <a:pt x="17621" y="43339"/>
                  </a:cubicBezTo>
                  <a:cubicBezTo>
                    <a:pt x="17621" y="32861"/>
                    <a:pt x="14764" y="28099"/>
                    <a:pt x="7144" y="30956"/>
                  </a:cubicBezTo>
                  <a:cubicBezTo>
                    <a:pt x="10954" y="42386"/>
                    <a:pt x="13811" y="53816"/>
                    <a:pt x="15716" y="64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8" name="Freeform: Shape 3227">
              <a:extLst>
                <a:ext uri="{FF2B5EF4-FFF2-40B4-BE49-F238E27FC236}">
                  <a16:creationId xmlns:a16="http://schemas.microsoft.com/office/drawing/2014/main" xmlns="" id="{10C4B7EC-88E2-417C-ABE8-C03E79923F60}"/>
                </a:ext>
              </a:extLst>
            </p:cNvPr>
            <p:cNvSpPr/>
            <p:nvPr/>
          </p:nvSpPr>
          <p:spPr>
            <a:xfrm>
              <a:off x="6359366" y="32513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29" name="Freeform: Shape 3228">
              <a:extLst>
                <a:ext uri="{FF2B5EF4-FFF2-40B4-BE49-F238E27FC236}">
                  <a16:creationId xmlns:a16="http://schemas.microsoft.com/office/drawing/2014/main" xmlns="" id="{0350FFA9-DDA9-4B7B-B8BD-CF0CBF1369E2}"/>
                </a:ext>
              </a:extLst>
            </p:cNvPr>
            <p:cNvSpPr/>
            <p:nvPr/>
          </p:nvSpPr>
          <p:spPr>
            <a:xfrm>
              <a:off x="6359366" y="3254068"/>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13811" y="6339"/>
                    <a:pt x="1095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0" name="Freeform: Shape 3229">
              <a:extLst>
                <a:ext uri="{FF2B5EF4-FFF2-40B4-BE49-F238E27FC236}">
                  <a16:creationId xmlns:a16="http://schemas.microsoft.com/office/drawing/2014/main" xmlns="" id="{004467CE-8886-4333-8966-370AC4A34656}"/>
                </a:ext>
              </a:extLst>
            </p:cNvPr>
            <p:cNvSpPr/>
            <p:nvPr/>
          </p:nvSpPr>
          <p:spPr>
            <a:xfrm>
              <a:off x="6358717" y="3262599"/>
              <a:ext cx="19050" cy="9525"/>
            </a:xfrm>
            <a:custGeom>
              <a:avLst/>
              <a:gdLst>
                <a:gd name="connsiteX0" fmla="*/ 17318 w 19050"/>
                <a:gd name="connsiteY0" fmla="*/ 11143 h 9525"/>
                <a:gd name="connsiteX1" fmla="*/ 17318 w 19050"/>
                <a:gd name="connsiteY1" fmla="*/ 11143 h 9525"/>
              </a:gdLst>
              <a:ahLst/>
              <a:cxnLst>
                <a:cxn ang="0">
                  <a:pos x="connsiteX0" y="connsiteY0"/>
                </a:cxn>
                <a:cxn ang="0">
                  <a:pos x="connsiteX1" y="connsiteY1"/>
                </a:cxn>
              </a:cxnLst>
              <a:rect l="l" t="t" r="r" b="b"/>
              <a:pathLst>
                <a:path w="19050" h="9525">
                  <a:moveTo>
                    <a:pt x="17318" y="11143"/>
                  </a:moveTo>
                  <a:cubicBezTo>
                    <a:pt x="15413" y="7333"/>
                    <a:pt x="-4590" y="4476"/>
                    <a:pt x="17318" y="111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1" name="Freeform: Shape 3230">
              <a:extLst>
                <a:ext uri="{FF2B5EF4-FFF2-40B4-BE49-F238E27FC236}">
                  <a16:creationId xmlns:a16="http://schemas.microsoft.com/office/drawing/2014/main" xmlns="" id="{E581FC49-CA97-43A6-9080-C0D47FD387D7}"/>
                </a:ext>
              </a:extLst>
            </p:cNvPr>
            <p:cNvSpPr/>
            <p:nvPr/>
          </p:nvSpPr>
          <p:spPr>
            <a:xfrm>
              <a:off x="6366285" y="3300888"/>
              <a:ext cx="9525" cy="9525"/>
            </a:xfrm>
            <a:custGeom>
              <a:avLst/>
              <a:gdLst>
                <a:gd name="connsiteX0" fmla="*/ 9750 w 9525"/>
                <a:gd name="connsiteY0" fmla="*/ 7144 h 9525"/>
                <a:gd name="connsiteX1" fmla="*/ 9750 w 9525"/>
                <a:gd name="connsiteY1" fmla="*/ 7144 h 9525"/>
              </a:gdLst>
              <a:ahLst/>
              <a:cxnLst>
                <a:cxn ang="0">
                  <a:pos x="connsiteX0" y="connsiteY0"/>
                </a:cxn>
                <a:cxn ang="0">
                  <a:pos x="connsiteX1" y="connsiteY1"/>
                </a:cxn>
              </a:cxnLst>
              <a:rect l="l" t="t" r="r" b="b"/>
              <a:pathLst>
                <a:path w="9525" h="9525">
                  <a:moveTo>
                    <a:pt x="9750" y="7144"/>
                  </a:moveTo>
                  <a:cubicBezTo>
                    <a:pt x="7845" y="7144"/>
                    <a:pt x="4988" y="8096"/>
                    <a:pt x="97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2" name="Freeform: Shape 3231">
              <a:extLst>
                <a:ext uri="{FF2B5EF4-FFF2-40B4-BE49-F238E27FC236}">
                  <a16:creationId xmlns:a16="http://schemas.microsoft.com/office/drawing/2014/main" xmlns="" id="{94F535A2-F2AF-45E2-99F1-F841B7D2A42D}"/>
                </a:ext>
              </a:extLst>
            </p:cNvPr>
            <p:cNvSpPr/>
            <p:nvPr/>
          </p:nvSpPr>
          <p:spPr>
            <a:xfrm>
              <a:off x="6365183" y="3297035"/>
              <a:ext cx="9525" cy="9525"/>
            </a:xfrm>
            <a:custGeom>
              <a:avLst/>
              <a:gdLst>
                <a:gd name="connsiteX0" fmla="*/ 8947 w 9525"/>
                <a:gd name="connsiteY0" fmla="*/ 10045 h 9525"/>
                <a:gd name="connsiteX1" fmla="*/ 8947 w 9525"/>
                <a:gd name="connsiteY1" fmla="*/ 10045 h 9525"/>
              </a:gdLst>
              <a:ahLst/>
              <a:cxnLst>
                <a:cxn ang="0">
                  <a:pos x="connsiteX0" y="connsiteY0"/>
                </a:cxn>
                <a:cxn ang="0">
                  <a:pos x="connsiteX1" y="connsiteY1"/>
                </a:cxn>
              </a:cxnLst>
              <a:rect l="l" t="t" r="r" b="b"/>
              <a:pathLst>
                <a:path w="9525" h="9525">
                  <a:moveTo>
                    <a:pt x="8947" y="10045"/>
                  </a:moveTo>
                  <a:cubicBezTo>
                    <a:pt x="7042" y="7187"/>
                    <a:pt x="6090" y="5282"/>
                    <a:pt x="8947"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3" name="Freeform: Shape 3232">
              <a:extLst>
                <a:ext uri="{FF2B5EF4-FFF2-40B4-BE49-F238E27FC236}">
                  <a16:creationId xmlns:a16="http://schemas.microsoft.com/office/drawing/2014/main" xmlns="" id="{12D4126E-ABAF-4E4E-83DB-416E07330CE1}"/>
                </a:ext>
              </a:extLst>
            </p:cNvPr>
            <p:cNvSpPr/>
            <p:nvPr/>
          </p:nvSpPr>
          <p:spPr>
            <a:xfrm>
              <a:off x="6367939" y="3283743"/>
              <a:ext cx="9525" cy="19050"/>
            </a:xfrm>
            <a:custGeom>
              <a:avLst/>
              <a:gdLst>
                <a:gd name="connsiteX0" fmla="*/ 7144 w 9525"/>
                <a:gd name="connsiteY0" fmla="*/ 11906 h 19050"/>
                <a:gd name="connsiteX1" fmla="*/ 7144 w 9525"/>
                <a:gd name="connsiteY1" fmla="*/ 7144 h 19050"/>
                <a:gd name="connsiteX2" fmla="*/ 7144 w 9525"/>
                <a:gd name="connsiteY2" fmla="*/ 11906 h 19050"/>
              </a:gdLst>
              <a:ahLst/>
              <a:cxnLst>
                <a:cxn ang="0">
                  <a:pos x="connsiteX0" y="connsiteY0"/>
                </a:cxn>
                <a:cxn ang="0">
                  <a:pos x="connsiteX1" y="connsiteY1"/>
                </a:cxn>
                <a:cxn ang="0">
                  <a:pos x="connsiteX2" y="connsiteY2"/>
                </a:cxn>
              </a:cxnLst>
              <a:rect l="l" t="t" r="r" b="b"/>
              <a:pathLst>
                <a:path w="9525" h="19050">
                  <a:moveTo>
                    <a:pt x="7144" y="11906"/>
                  </a:moveTo>
                  <a:cubicBezTo>
                    <a:pt x="7144" y="10954"/>
                    <a:pt x="7144" y="9049"/>
                    <a:pt x="7144" y="7144"/>
                  </a:cubicBezTo>
                  <a:lnTo>
                    <a:pt x="7144"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4" name="Freeform: Shape 3233">
              <a:extLst>
                <a:ext uri="{FF2B5EF4-FFF2-40B4-BE49-F238E27FC236}">
                  <a16:creationId xmlns:a16="http://schemas.microsoft.com/office/drawing/2014/main" xmlns="" id="{B5319C60-31C6-4BEF-9DB7-0FAC83A9FD1C}"/>
                </a:ext>
              </a:extLst>
            </p:cNvPr>
            <p:cNvSpPr/>
            <p:nvPr/>
          </p:nvSpPr>
          <p:spPr>
            <a:xfrm>
              <a:off x="6366986" y="3287553"/>
              <a:ext cx="9525" cy="9525"/>
            </a:xfrm>
            <a:custGeom>
              <a:avLst/>
              <a:gdLst>
                <a:gd name="connsiteX0" fmla="*/ 7144 w 9525"/>
                <a:gd name="connsiteY0" fmla="*/ 10954 h 9525"/>
                <a:gd name="connsiteX1" fmla="*/ 7144 w 9525"/>
                <a:gd name="connsiteY1" fmla="*/ 10954 h 9525"/>
              </a:gdLst>
              <a:ahLst/>
              <a:cxnLst>
                <a:cxn ang="0">
                  <a:pos x="connsiteX0" y="connsiteY0"/>
                </a:cxn>
                <a:cxn ang="0">
                  <a:pos x="connsiteX1" y="connsiteY1"/>
                </a:cxn>
              </a:cxnLst>
              <a:rect l="l" t="t" r="r" b="b"/>
              <a:pathLst>
                <a:path w="9525" h="9525">
                  <a:moveTo>
                    <a:pt x="7144" y="10954"/>
                  </a:moveTo>
                  <a:cubicBezTo>
                    <a:pt x="7144" y="10954"/>
                    <a:pt x="9049" y="2381"/>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5" name="Freeform: Shape 3234">
              <a:extLst>
                <a:ext uri="{FF2B5EF4-FFF2-40B4-BE49-F238E27FC236}">
                  <a16:creationId xmlns:a16="http://schemas.microsoft.com/office/drawing/2014/main" xmlns="" id="{A56DEF6B-0986-4910-98FE-EC0C5FFECBD9}"/>
                </a:ext>
              </a:extLst>
            </p:cNvPr>
            <p:cNvSpPr/>
            <p:nvPr/>
          </p:nvSpPr>
          <p:spPr>
            <a:xfrm>
              <a:off x="6366986" y="3290827"/>
              <a:ext cx="9525" cy="19050"/>
            </a:xfrm>
            <a:custGeom>
              <a:avLst/>
              <a:gdLst>
                <a:gd name="connsiteX0" fmla="*/ 7144 w 9525"/>
                <a:gd name="connsiteY0" fmla="*/ 12442 h 19050"/>
                <a:gd name="connsiteX1" fmla="*/ 7144 w 9525"/>
                <a:gd name="connsiteY1" fmla="*/ 12442 h 19050"/>
              </a:gdLst>
              <a:ahLst/>
              <a:cxnLst>
                <a:cxn ang="0">
                  <a:pos x="connsiteX0" y="connsiteY0"/>
                </a:cxn>
                <a:cxn ang="0">
                  <a:pos x="connsiteX1" y="connsiteY1"/>
                </a:cxn>
              </a:cxnLst>
              <a:rect l="l" t="t" r="r" b="b"/>
              <a:pathLst>
                <a:path w="9525" h="19050">
                  <a:moveTo>
                    <a:pt x="7144" y="12442"/>
                  </a:moveTo>
                  <a:cubicBezTo>
                    <a:pt x="11906" y="11490"/>
                    <a:pt x="13811" y="1012"/>
                    <a:pt x="7144" y="12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6" name="Freeform: Shape 3235">
              <a:extLst>
                <a:ext uri="{FF2B5EF4-FFF2-40B4-BE49-F238E27FC236}">
                  <a16:creationId xmlns:a16="http://schemas.microsoft.com/office/drawing/2014/main" xmlns="" id="{99EE63B0-8444-41F4-8F4D-67239A478D34}"/>
                </a:ext>
              </a:extLst>
            </p:cNvPr>
            <p:cNvSpPr/>
            <p:nvPr/>
          </p:nvSpPr>
          <p:spPr>
            <a:xfrm>
              <a:off x="6298406" y="341614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8096" y="8096"/>
                    <a:pt x="8096" y="7144"/>
                    <a:pt x="7144" y="7144"/>
                  </a:cubicBezTo>
                  <a:cubicBezTo>
                    <a:pt x="7144" y="8096"/>
                    <a:pt x="8096" y="9049"/>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7" name="Freeform: Shape 3236">
              <a:extLst>
                <a:ext uri="{FF2B5EF4-FFF2-40B4-BE49-F238E27FC236}">
                  <a16:creationId xmlns:a16="http://schemas.microsoft.com/office/drawing/2014/main" xmlns="" id="{2DEF800C-A10D-46CF-8016-FB7BFEA0C95C}"/>
                </a:ext>
              </a:extLst>
            </p:cNvPr>
            <p:cNvSpPr/>
            <p:nvPr/>
          </p:nvSpPr>
          <p:spPr>
            <a:xfrm>
              <a:off x="6276499" y="3394416"/>
              <a:ext cx="28575" cy="28575"/>
            </a:xfrm>
            <a:custGeom>
              <a:avLst/>
              <a:gdLst>
                <a:gd name="connsiteX0" fmla="*/ 7144 w 28575"/>
                <a:gd name="connsiteY0" fmla="*/ 17439 h 28575"/>
                <a:gd name="connsiteX1" fmla="*/ 29051 w 28575"/>
                <a:gd name="connsiteY1" fmla="*/ 28869 h 28575"/>
                <a:gd name="connsiteX2" fmla="*/ 7144 w 28575"/>
                <a:gd name="connsiteY2" fmla="*/ 17439 h 28575"/>
              </a:gdLst>
              <a:ahLst/>
              <a:cxnLst>
                <a:cxn ang="0">
                  <a:pos x="connsiteX0" y="connsiteY0"/>
                </a:cxn>
                <a:cxn ang="0">
                  <a:pos x="connsiteX1" y="connsiteY1"/>
                </a:cxn>
                <a:cxn ang="0">
                  <a:pos x="connsiteX2" y="connsiteY2"/>
                </a:cxn>
              </a:cxnLst>
              <a:rect l="l" t="t" r="r" b="b"/>
              <a:pathLst>
                <a:path w="28575" h="28575">
                  <a:moveTo>
                    <a:pt x="7144" y="17439"/>
                  </a:moveTo>
                  <a:cubicBezTo>
                    <a:pt x="10001" y="12676"/>
                    <a:pt x="22384" y="23154"/>
                    <a:pt x="29051" y="28869"/>
                  </a:cubicBezTo>
                  <a:cubicBezTo>
                    <a:pt x="8096" y="-12089"/>
                    <a:pt x="17621" y="17439"/>
                    <a:pt x="7144" y="17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8" name="Freeform: Shape 3237">
              <a:extLst>
                <a:ext uri="{FF2B5EF4-FFF2-40B4-BE49-F238E27FC236}">
                  <a16:creationId xmlns:a16="http://schemas.microsoft.com/office/drawing/2014/main" xmlns="" id="{E6C247ED-61E8-4844-8BDA-43A20610BCA5}"/>
                </a:ext>
              </a:extLst>
            </p:cNvPr>
            <p:cNvSpPr/>
            <p:nvPr/>
          </p:nvSpPr>
          <p:spPr>
            <a:xfrm>
              <a:off x="6269831" y="3412331"/>
              <a:ext cx="9525" cy="9525"/>
            </a:xfrm>
            <a:custGeom>
              <a:avLst/>
              <a:gdLst>
                <a:gd name="connsiteX0" fmla="*/ 7144 w 9525"/>
                <a:gd name="connsiteY0" fmla="*/ 7144 h 9525"/>
                <a:gd name="connsiteX1" fmla="*/ 8096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10954"/>
                  </a:cubicBezTo>
                  <a:cubicBezTo>
                    <a:pt x="10954" y="1095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39" name="Freeform: Shape 3238">
              <a:extLst>
                <a:ext uri="{FF2B5EF4-FFF2-40B4-BE49-F238E27FC236}">
                  <a16:creationId xmlns:a16="http://schemas.microsoft.com/office/drawing/2014/main" xmlns="" id="{A909A621-7101-4912-B8FD-1362190E1447}"/>
                </a:ext>
              </a:extLst>
            </p:cNvPr>
            <p:cNvSpPr/>
            <p:nvPr/>
          </p:nvSpPr>
          <p:spPr>
            <a:xfrm>
              <a:off x="6314834" y="3359393"/>
              <a:ext cx="9525" cy="9525"/>
            </a:xfrm>
            <a:custGeom>
              <a:avLst/>
              <a:gdLst>
                <a:gd name="connsiteX0" fmla="*/ 11671 w 9525"/>
                <a:gd name="connsiteY0" fmla="*/ 7694 h 9525"/>
                <a:gd name="connsiteX1" fmla="*/ 11671 w 9525"/>
                <a:gd name="connsiteY1" fmla="*/ 7694 h 9525"/>
              </a:gdLst>
              <a:ahLst/>
              <a:cxnLst>
                <a:cxn ang="0">
                  <a:pos x="connsiteX0" y="connsiteY0"/>
                </a:cxn>
                <a:cxn ang="0">
                  <a:pos x="connsiteX1" y="connsiteY1"/>
                </a:cxn>
              </a:cxnLst>
              <a:rect l="l" t="t" r="r" b="b"/>
              <a:pathLst>
                <a:path w="9525" h="9525">
                  <a:moveTo>
                    <a:pt x="11671" y="7694"/>
                  </a:moveTo>
                  <a:cubicBezTo>
                    <a:pt x="3099" y="5789"/>
                    <a:pt x="8814" y="9599"/>
                    <a:pt x="11671"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0" name="Freeform: Shape 3239">
              <a:extLst>
                <a:ext uri="{FF2B5EF4-FFF2-40B4-BE49-F238E27FC236}">
                  <a16:creationId xmlns:a16="http://schemas.microsoft.com/office/drawing/2014/main" xmlns="" id="{614656E1-62A0-456D-8678-D6CEE31C75BC}"/>
                </a:ext>
              </a:extLst>
            </p:cNvPr>
            <p:cNvSpPr/>
            <p:nvPr/>
          </p:nvSpPr>
          <p:spPr>
            <a:xfrm>
              <a:off x="6317456" y="336280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1" name="Freeform: Shape 3240">
              <a:extLst>
                <a:ext uri="{FF2B5EF4-FFF2-40B4-BE49-F238E27FC236}">
                  <a16:creationId xmlns:a16="http://schemas.microsoft.com/office/drawing/2014/main" xmlns="" id="{C83E207D-4BA8-444D-B775-179CC52CAAD8}"/>
                </a:ext>
              </a:extLst>
            </p:cNvPr>
            <p:cNvSpPr/>
            <p:nvPr/>
          </p:nvSpPr>
          <p:spPr>
            <a:xfrm>
              <a:off x="6320314" y="33599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2" name="Freeform: Shape 3241">
              <a:extLst>
                <a:ext uri="{FF2B5EF4-FFF2-40B4-BE49-F238E27FC236}">
                  <a16:creationId xmlns:a16="http://schemas.microsoft.com/office/drawing/2014/main" xmlns="" id="{E7EE73A8-EBC1-46C7-8374-8957D6C36AD3}"/>
                </a:ext>
              </a:extLst>
            </p:cNvPr>
            <p:cNvSpPr/>
            <p:nvPr/>
          </p:nvSpPr>
          <p:spPr>
            <a:xfrm>
              <a:off x="6368468" y="3271361"/>
              <a:ext cx="9525" cy="9525"/>
            </a:xfrm>
            <a:custGeom>
              <a:avLst/>
              <a:gdLst>
                <a:gd name="connsiteX0" fmla="*/ 7567 w 9525"/>
                <a:gd name="connsiteY0" fmla="*/ 10954 h 9525"/>
                <a:gd name="connsiteX1" fmla="*/ 7567 w 9525"/>
                <a:gd name="connsiteY1" fmla="*/ 7144 h 9525"/>
                <a:gd name="connsiteX2" fmla="*/ 7567 w 9525"/>
                <a:gd name="connsiteY2" fmla="*/ 10954 h 9525"/>
              </a:gdLst>
              <a:ahLst/>
              <a:cxnLst>
                <a:cxn ang="0">
                  <a:pos x="connsiteX0" y="connsiteY0"/>
                </a:cxn>
                <a:cxn ang="0">
                  <a:pos x="connsiteX1" y="connsiteY1"/>
                </a:cxn>
                <a:cxn ang="0">
                  <a:pos x="connsiteX2" y="connsiteY2"/>
                </a:cxn>
              </a:cxnLst>
              <a:rect l="l" t="t" r="r" b="b"/>
              <a:pathLst>
                <a:path w="9525" h="9525">
                  <a:moveTo>
                    <a:pt x="7567" y="10954"/>
                  </a:moveTo>
                  <a:cubicBezTo>
                    <a:pt x="9472" y="10954"/>
                    <a:pt x="8520" y="9049"/>
                    <a:pt x="7567" y="7144"/>
                  </a:cubicBezTo>
                  <a:cubicBezTo>
                    <a:pt x="7567" y="8096"/>
                    <a:pt x="6615" y="10001"/>
                    <a:pt x="7567"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3" name="Freeform: Shape 3242">
              <a:extLst>
                <a:ext uri="{FF2B5EF4-FFF2-40B4-BE49-F238E27FC236}">
                  <a16:creationId xmlns:a16="http://schemas.microsoft.com/office/drawing/2014/main" xmlns="" id="{0F8DC483-57EA-48CD-9EAC-E5D60976D3AF}"/>
                </a:ext>
              </a:extLst>
            </p:cNvPr>
            <p:cNvSpPr/>
            <p:nvPr/>
          </p:nvSpPr>
          <p:spPr>
            <a:xfrm>
              <a:off x="6355556" y="3183731"/>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4" name="Freeform: Shape 3243">
              <a:extLst>
                <a:ext uri="{FF2B5EF4-FFF2-40B4-BE49-F238E27FC236}">
                  <a16:creationId xmlns:a16="http://schemas.microsoft.com/office/drawing/2014/main" xmlns="" id="{FB1A4725-7EA8-42D8-8EBB-59FEA537C2BD}"/>
                </a:ext>
              </a:extLst>
            </p:cNvPr>
            <p:cNvSpPr/>
            <p:nvPr/>
          </p:nvSpPr>
          <p:spPr>
            <a:xfrm>
              <a:off x="6299359" y="3153780"/>
              <a:ext cx="9525" cy="9525"/>
            </a:xfrm>
            <a:custGeom>
              <a:avLst/>
              <a:gdLst>
                <a:gd name="connsiteX0" fmla="*/ 8096 w 9525"/>
                <a:gd name="connsiteY0" fmla="*/ 7567 h 9525"/>
                <a:gd name="connsiteX1" fmla="*/ 7144 w 9525"/>
                <a:gd name="connsiteY1" fmla="*/ 7567 h 9525"/>
                <a:gd name="connsiteX2" fmla="*/ 8096 w 9525"/>
                <a:gd name="connsiteY2" fmla="*/ 7567 h 9525"/>
              </a:gdLst>
              <a:ahLst/>
              <a:cxnLst>
                <a:cxn ang="0">
                  <a:pos x="connsiteX0" y="connsiteY0"/>
                </a:cxn>
                <a:cxn ang="0">
                  <a:pos x="connsiteX1" y="connsiteY1"/>
                </a:cxn>
                <a:cxn ang="0">
                  <a:pos x="connsiteX2" y="connsiteY2"/>
                </a:cxn>
              </a:cxnLst>
              <a:rect l="l" t="t" r="r" b="b"/>
              <a:pathLst>
                <a:path w="9525" h="9525">
                  <a:moveTo>
                    <a:pt x="8096" y="7567"/>
                  </a:moveTo>
                  <a:cubicBezTo>
                    <a:pt x="8096" y="7567"/>
                    <a:pt x="7144" y="7567"/>
                    <a:pt x="7144" y="7567"/>
                  </a:cubicBezTo>
                  <a:cubicBezTo>
                    <a:pt x="7144" y="6615"/>
                    <a:pt x="7144" y="7567"/>
                    <a:pt x="809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5" name="Freeform: Shape 3244">
              <a:extLst>
                <a:ext uri="{FF2B5EF4-FFF2-40B4-BE49-F238E27FC236}">
                  <a16:creationId xmlns:a16="http://schemas.microsoft.com/office/drawing/2014/main" xmlns="" id="{6331CF6D-6940-4A69-8A4B-B75FACBEF0C0}"/>
                </a:ext>
              </a:extLst>
            </p:cNvPr>
            <p:cNvSpPr/>
            <p:nvPr/>
          </p:nvSpPr>
          <p:spPr>
            <a:xfrm>
              <a:off x="6293638" y="3148376"/>
              <a:ext cx="19050" cy="19050"/>
            </a:xfrm>
            <a:custGeom>
              <a:avLst/>
              <a:gdLst>
                <a:gd name="connsiteX0" fmla="*/ 12864 w 19050"/>
                <a:gd name="connsiteY0" fmla="*/ 12019 h 19050"/>
                <a:gd name="connsiteX1" fmla="*/ 12864 w 19050"/>
                <a:gd name="connsiteY1" fmla="*/ 12019 h 19050"/>
              </a:gdLst>
              <a:ahLst/>
              <a:cxnLst>
                <a:cxn ang="0">
                  <a:pos x="connsiteX0" y="connsiteY0"/>
                </a:cxn>
                <a:cxn ang="0">
                  <a:pos x="connsiteX1" y="connsiteY1"/>
                </a:cxn>
              </a:cxnLst>
              <a:rect l="l" t="t" r="r" b="b"/>
              <a:pathLst>
                <a:path w="19050" h="19050">
                  <a:moveTo>
                    <a:pt x="12864" y="12019"/>
                  </a:moveTo>
                  <a:cubicBezTo>
                    <a:pt x="-471" y="589"/>
                    <a:pt x="13817" y="12971"/>
                    <a:pt x="12864" y="1201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246" name="Group 3245">
            <a:extLst>
              <a:ext uri="{FF2B5EF4-FFF2-40B4-BE49-F238E27FC236}">
                <a16:creationId xmlns:a16="http://schemas.microsoft.com/office/drawing/2014/main" xmlns="" id="{37D4F3B6-BB7B-44AB-9692-54C159D0648C}"/>
              </a:ext>
            </a:extLst>
          </p:cNvPr>
          <p:cNvGrpSpPr/>
          <p:nvPr/>
        </p:nvGrpSpPr>
        <p:grpSpPr>
          <a:xfrm rot="20485549" flipH="1">
            <a:off x="3228992" y="2313584"/>
            <a:ext cx="177115" cy="436233"/>
            <a:chOff x="4871877" y="3006765"/>
            <a:chExt cx="619125" cy="1524902"/>
          </a:xfrm>
        </p:grpSpPr>
        <p:sp>
          <p:nvSpPr>
            <p:cNvPr id="3247" name="Freeform: Shape 3246">
              <a:extLst>
                <a:ext uri="{FF2B5EF4-FFF2-40B4-BE49-F238E27FC236}">
                  <a16:creationId xmlns:a16="http://schemas.microsoft.com/office/drawing/2014/main" xmlns="" id="{405B7447-EA2E-47DE-8456-C5E3CBF1B842}"/>
                </a:ext>
              </a:extLst>
            </p:cNvPr>
            <p:cNvSpPr/>
            <p:nvPr/>
          </p:nvSpPr>
          <p:spPr>
            <a:xfrm>
              <a:off x="5122069" y="3028878"/>
              <a:ext cx="19050" cy="9525"/>
            </a:xfrm>
            <a:custGeom>
              <a:avLst/>
              <a:gdLst>
                <a:gd name="connsiteX0" fmla="*/ 7144 w 19050"/>
                <a:gd name="connsiteY0" fmla="*/ 8644 h 9525"/>
                <a:gd name="connsiteX1" fmla="*/ 11906 w 19050"/>
                <a:gd name="connsiteY1" fmla="*/ 8644 h 9525"/>
                <a:gd name="connsiteX2" fmla="*/ 7144 w 19050"/>
                <a:gd name="connsiteY2" fmla="*/ 8644 h 9525"/>
              </a:gdLst>
              <a:ahLst/>
              <a:cxnLst>
                <a:cxn ang="0">
                  <a:pos x="connsiteX0" y="connsiteY0"/>
                </a:cxn>
                <a:cxn ang="0">
                  <a:pos x="connsiteX1" y="connsiteY1"/>
                </a:cxn>
                <a:cxn ang="0">
                  <a:pos x="connsiteX2" y="connsiteY2"/>
                </a:cxn>
              </a:cxnLst>
              <a:rect l="l" t="t" r="r" b="b"/>
              <a:pathLst>
                <a:path w="19050" h="9525">
                  <a:moveTo>
                    <a:pt x="7144" y="8644"/>
                  </a:moveTo>
                  <a:cubicBezTo>
                    <a:pt x="13811" y="9597"/>
                    <a:pt x="4286" y="4834"/>
                    <a:pt x="11906" y="8644"/>
                  </a:cubicBezTo>
                  <a:cubicBezTo>
                    <a:pt x="10001" y="9597"/>
                    <a:pt x="9049" y="9597"/>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8" name="Freeform: Shape 3247">
              <a:extLst>
                <a:ext uri="{FF2B5EF4-FFF2-40B4-BE49-F238E27FC236}">
                  <a16:creationId xmlns:a16="http://schemas.microsoft.com/office/drawing/2014/main" xmlns="" id="{71F6DFC2-1AAC-4175-9B3D-AE5513F7C49D}"/>
                </a:ext>
              </a:extLst>
            </p:cNvPr>
            <p:cNvSpPr/>
            <p:nvPr/>
          </p:nvSpPr>
          <p:spPr>
            <a:xfrm>
              <a:off x="4871877" y="3006765"/>
              <a:ext cx="619125" cy="619125"/>
            </a:xfrm>
            <a:custGeom>
              <a:avLst/>
              <a:gdLst>
                <a:gd name="connsiteX0" fmla="*/ 301151 w 619125"/>
                <a:gd name="connsiteY0" fmla="*/ 20280 h 619125"/>
                <a:gd name="connsiteX1" fmla="*/ 611666 w 619125"/>
                <a:gd name="connsiteY1" fmla="*/ 365085 h 619125"/>
                <a:gd name="connsiteX2" fmla="*/ 431643 w 619125"/>
                <a:gd name="connsiteY2" fmla="*/ 591780 h 619125"/>
                <a:gd name="connsiteX3" fmla="*/ 139226 w 619125"/>
                <a:gd name="connsiteY3" fmla="*/ 587970 h 619125"/>
                <a:gd name="connsiteX4" fmla="*/ 16353 w 619125"/>
                <a:gd name="connsiteY4" fmla="*/ 312697 h 619125"/>
                <a:gd name="connsiteX5" fmla="*/ 40166 w 619125"/>
                <a:gd name="connsiteY5" fmla="*/ 126960 h 619125"/>
                <a:gd name="connsiteX6" fmla="*/ 82076 w 619125"/>
                <a:gd name="connsiteY6" fmla="*/ 75525 h 619125"/>
                <a:gd name="connsiteX7" fmla="*/ 66836 w 619125"/>
                <a:gd name="connsiteY7" fmla="*/ 102195 h 619125"/>
                <a:gd name="connsiteX8" fmla="*/ 103983 w 619125"/>
                <a:gd name="connsiteY8" fmla="*/ 49807 h 619125"/>
                <a:gd name="connsiteX9" fmla="*/ 233523 w 619125"/>
                <a:gd name="connsiteY9" fmla="*/ 18375 h 619125"/>
                <a:gd name="connsiteX10" fmla="*/ 244953 w 619125"/>
                <a:gd name="connsiteY10" fmla="*/ 22185 h 619125"/>
                <a:gd name="connsiteX11" fmla="*/ 78266 w 619125"/>
                <a:gd name="connsiteY11" fmla="*/ 508912 h 619125"/>
                <a:gd name="connsiteX12" fmla="*/ 301151 w 619125"/>
                <a:gd name="connsiteY12" fmla="*/ 2028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619125">
                  <a:moveTo>
                    <a:pt x="301151" y="20280"/>
                  </a:moveTo>
                  <a:cubicBezTo>
                    <a:pt x="556421" y="-56872"/>
                    <a:pt x="646908" y="225067"/>
                    <a:pt x="611666" y="365085"/>
                  </a:cubicBezTo>
                  <a:cubicBezTo>
                    <a:pt x="578328" y="493672"/>
                    <a:pt x="487841" y="546060"/>
                    <a:pt x="431643" y="591780"/>
                  </a:cubicBezTo>
                  <a:cubicBezTo>
                    <a:pt x="350681" y="561300"/>
                    <a:pt x="208758" y="628928"/>
                    <a:pt x="139226" y="587970"/>
                  </a:cubicBezTo>
                  <a:cubicBezTo>
                    <a:pt x="22068" y="518437"/>
                    <a:pt x="1113" y="402232"/>
                    <a:pt x="16353" y="312697"/>
                  </a:cubicBezTo>
                  <a:cubicBezTo>
                    <a:pt x="1113" y="258405"/>
                    <a:pt x="2066" y="169822"/>
                    <a:pt x="40166" y="126960"/>
                  </a:cubicBezTo>
                  <a:cubicBezTo>
                    <a:pt x="42071" y="118387"/>
                    <a:pt x="71598" y="114578"/>
                    <a:pt x="82076" y="75525"/>
                  </a:cubicBezTo>
                  <a:cubicBezTo>
                    <a:pt x="73503" y="83145"/>
                    <a:pt x="68741" y="91717"/>
                    <a:pt x="66836" y="102195"/>
                  </a:cubicBezTo>
                  <a:cubicBezTo>
                    <a:pt x="75408" y="88860"/>
                    <a:pt x="102078" y="55522"/>
                    <a:pt x="103983" y="49807"/>
                  </a:cubicBezTo>
                  <a:cubicBezTo>
                    <a:pt x="135416" y="28853"/>
                    <a:pt x="198281" y="19328"/>
                    <a:pt x="233523" y="18375"/>
                  </a:cubicBezTo>
                  <a:cubicBezTo>
                    <a:pt x="229713" y="19328"/>
                    <a:pt x="245906" y="21232"/>
                    <a:pt x="244953" y="22185"/>
                  </a:cubicBezTo>
                  <a:cubicBezTo>
                    <a:pt x="103983" y="5040"/>
                    <a:pt x="-76039" y="328890"/>
                    <a:pt x="78266" y="508912"/>
                  </a:cubicBezTo>
                  <a:cubicBezTo>
                    <a:pt x="431643" y="918488"/>
                    <a:pt x="910751" y="-26393"/>
                    <a:pt x="301151" y="2028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49" name="Freeform: Shape 3248">
              <a:extLst>
                <a:ext uri="{FF2B5EF4-FFF2-40B4-BE49-F238E27FC236}">
                  <a16:creationId xmlns:a16="http://schemas.microsoft.com/office/drawing/2014/main" xmlns="" id="{7328C305-37C0-4809-B073-DB9A24BF9B1D}"/>
                </a:ext>
              </a:extLst>
            </p:cNvPr>
            <p:cNvSpPr/>
            <p:nvPr/>
          </p:nvSpPr>
          <p:spPr>
            <a:xfrm>
              <a:off x="5110135" y="3023711"/>
              <a:ext cx="9525" cy="19050"/>
            </a:xfrm>
            <a:custGeom>
              <a:avLst/>
              <a:gdLst>
                <a:gd name="connsiteX0" fmla="*/ 10505 w 9525"/>
                <a:gd name="connsiteY0" fmla="*/ 11906 h 19050"/>
                <a:gd name="connsiteX1" fmla="*/ 8600 w 9525"/>
                <a:gd name="connsiteY1" fmla="*/ 7144 h 19050"/>
                <a:gd name="connsiteX2" fmla="*/ 10505 w 9525"/>
                <a:gd name="connsiteY2" fmla="*/ 11906 h 19050"/>
              </a:gdLst>
              <a:ahLst/>
              <a:cxnLst>
                <a:cxn ang="0">
                  <a:pos x="connsiteX0" y="connsiteY0"/>
                </a:cxn>
                <a:cxn ang="0">
                  <a:pos x="connsiteX1" y="connsiteY1"/>
                </a:cxn>
                <a:cxn ang="0">
                  <a:pos x="connsiteX2" y="connsiteY2"/>
                </a:cxn>
              </a:cxnLst>
              <a:rect l="l" t="t" r="r" b="b"/>
              <a:pathLst>
                <a:path w="9525" h="19050">
                  <a:moveTo>
                    <a:pt x="10505" y="11906"/>
                  </a:moveTo>
                  <a:cubicBezTo>
                    <a:pt x="9552" y="10001"/>
                    <a:pt x="4790" y="8096"/>
                    <a:pt x="8600" y="7144"/>
                  </a:cubicBezTo>
                  <a:cubicBezTo>
                    <a:pt x="9552" y="9049"/>
                    <a:pt x="11457" y="10954"/>
                    <a:pt x="1050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0" name="Freeform: Shape 3249">
              <a:extLst>
                <a:ext uri="{FF2B5EF4-FFF2-40B4-BE49-F238E27FC236}">
                  <a16:creationId xmlns:a16="http://schemas.microsoft.com/office/drawing/2014/main" xmlns="" id="{9EEB85A2-A1DB-4021-B2D4-C8F2720C5639}"/>
                </a:ext>
              </a:extLst>
            </p:cNvPr>
            <p:cNvSpPr/>
            <p:nvPr/>
          </p:nvSpPr>
          <p:spPr>
            <a:xfrm>
              <a:off x="4983956" y="3044118"/>
              <a:ext cx="9525" cy="9525"/>
            </a:xfrm>
            <a:custGeom>
              <a:avLst/>
              <a:gdLst>
                <a:gd name="connsiteX0" fmla="*/ 7144 w 9525"/>
                <a:gd name="connsiteY0" fmla="*/ 8644 h 9525"/>
                <a:gd name="connsiteX1" fmla="*/ 7144 w 9525"/>
                <a:gd name="connsiteY1" fmla="*/ 8644 h 9525"/>
              </a:gdLst>
              <a:ahLst/>
              <a:cxnLst>
                <a:cxn ang="0">
                  <a:pos x="connsiteX0" y="connsiteY0"/>
                </a:cxn>
                <a:cxn ang="0">
                  <a:pos x="connsiteX1" y="connsiteY1"/>
                </a:cxn>
              </a:cxnLst>
              <a:rect l="l" t="t" r="r" b="b"/>
              <a:pathLst>
                <a:path w="9525" h="9525">
                  <a:moveTo>
                    <a:pt x="7144" y="8644"/>
                  </a:moveTo>
                  <a:cubicBezTo>
                    <a:pt x="7144" y="9597"/>
                    <a:pt x="8096" y="4834"/>
                    <a:pt x="7144"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1" name="Freeform: Shape 3250">
              <a:extLst>
                <a:ext uri="{FF2B5EF4-FFF2-40B4-BE49-F238E27FC236}">
                  <a16:creationId xmlns:a16="http://schemas.microsoft.com/office/drawing/2014/main" xmlns="" id="{A682D1B8-2707-46A4-A7E9-882A35EAEAA3}"/>
                </a:ext>
              </a:extLst>
            </p:cNvPr>
            <p:cNvSpPr/>
            <p:nvPr/>
          </p:nvSpPr>
          <p:spPr>
            <a:xfrm>
              <a:off x="4956156" y="3059042"/>
              <a:ext cx="19050" cy="19050"/>
            </a:xfrm>
            <a:custGeom>
              <a:avLst/>
              <a:gdLst>
                <a:gd name="connsiteX0" fmla="*/ 7322 w 19050"/>
                <a:gd name="connsiteY0" fmla="*/ 15627 h 19050"/>
                <a:gd name="connsiteX1" fmla="*/ 7322 w 19050"/>
                <a:gd name="connsiteY1" fmla="*/ 15627 h 19050"/>
              </a:gdLst>
              <a:ahLst/>
              <a:cxnLst>
                <a:cxn ang="0">
                  <a:pos x="connsiteX0" y="connsiteY0"/>
                </a:cxn>
                <a:cxn ang="0">
                  <a:pos x="connsiteX1" y="connsiteY1"/>
                </a:cxn>
              </a:cxnLst>
              <a:rect l="l" t="t" r="r" b="b"/>
              <a:pathLst>
                <a:path w="19050" h="19050">
                  <a:moveTo>
                    <a:pt x="7322" y="15627"/>
                  </a:moveTo>
                  <a:cubicBezTo>
                    <a:pt x="5417" y="13723"/>
                    <a:pt x="19704" y="-2470"/>
                    <a:pt x="7322" y="15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2" name="Freeform: Shape 3251">
              <a:extLst>
                <a:ext uri="{FF2B5EF4-FFF2-40B4-BE49-F238E27FC236}">
                  <a16:creationId xmlns:a16="http://schemas.microsoft.com/office/drawing/2014/main" xmlns="" id="{845C7C4E-A675-4C95-886B-B4C623163D45}"/>
                </a:ext>
              </a:extLst>
            </p:cNvPr>
            <p:cNvSpPr/>
            <p:nvPr/>
          </p:nvSpPr>
          <p:spPr>
            <a:xfrm>
              <a:off x="4926568" y="3086576"/>
              <a:ext cx="9525" cy="9525"/>
            </a:xfrm>
            <a:custGeom>
              <a:avLst/>
              <a:gdLst>
                <a:gd name="connsiteX0" fmla="*/ 9287 w 9525"/>
                <a:gd name="connsiteY0" fmla="*/ 10001 h 9525"/>
                <a:gd name="connsiteX1" fmla="*/ 9287 w 9525"/>
                <a:gd name="connsiteY1" fmla="*/ 7144 h 9525"/>
                <a:gd name="connsiteX2" fmla="*/ 9287 w 9525"/>
                <a:gd name="connsiteY2" fmla="*/ 10001 h 9525"/>
              </a:gdLst>
              <a:ahLst/>
              <a:cxnLst>
                <a:cxn ang="0">
                  <a:pos x="connsiteX0" y="connsiteY0"/>
                </a:cxn>
                <a:cxn ang="0">
                  <a:pos x="connsiteX1" y="connsiteY1"/>
                </a:cxn>
                <a:cxn ang="0">
                  <a:pos x="connsiteX2" y="connsiteY2"/>
                </a:cxn>
              </a:cxnLst>
              <a:rect l="l" t="t" r="r" b="b"/>
              <a:pathLst>
                <a:path w="9525" h="9525">
                  <a:moveTo>
                    <a:pt x="9287" y="10001"/>
                  </a:moveTo>
                  <a:cubicBezTo>
                    <a:pt x="6429" y="11906"/>
                    <a:pt x="6429" y="10954"/>
                    <a:pt x="9287" y="7144"/>
                  </a:cubicBezTo>
                  <a:cubicBezTo>
                    <a:pt x="10239" y="8096"/>
                    <a:pt x="9287" y="9049"/>
                    <a:pt x="9287"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3" name="Freeform: Shape 3252">
              <a:extLst>
                <a:ext uri="{FF2B5EF4-FFF2-40B4-BE49-F238E27FC236}">
                  <a16:creationId xmlns:a16="http://schemas.microsoft.com/office/drawing/2014/main" xmlns="" id="{1F3475A9-A92D-4E5D-8FBB-9A5FC7B01194}"/>
                </a:ext>
              </a:extLst>
            </p:cNvPr>
            <p:cNvSpPr/>
            <p:nvPr/>
          </p:nvSpPr>
          <p:spPr>
            <a:xfrm>
              <a:off x="4925854" y="3092899"/>
              <a:ext cx="19050" cy="9525"/>
            </a:xfrm>
            <a:custGeom>
              <a:avLst/>
              <a:gdLst>
                <a:gd name="connsiteX0" fmla="*/ 11906 w 19050"/>
                <a:gd name="connsiteY0" fmla="*/ 7488 h 9525"/>
                <a:gd name="connsiteX1" fmla="*/ 7144 w 19050"/>
                <a:gd name="connsiteY1" fmla="*/ 11298 h 9525"/>
                <a:gd name="connsiteX2" fmla="*/ 11906 w 19050"/>
                <a:gd name="connsiteY2" fmla="*/ 7488 h 9525"/>
              </a:gdLst>
              <a:ahLst/>
              <a:cxnLst>
                <a:cxn ang="0">
                  <a:pos x="connsiteX0" y="connsiteY0"/>
                </a:cxn>
                <a:cxn ang="0">
                  <a:pos x="connsiteX1" y="connsiteY1"/>
                </a:cxn>
                <a:cxn ang="0">
                  <a:pos x="connsiteX2" y="connsiteY2"/>
                </a:cxn>
              </a:cxnLst>
              <a:rect l="l" t="t" r="r" b="b"/>
              <a:pathLst>
                <a:path w="19050" h="9525">
                  <a:moveTo>
                    <a:pt x="11906" y="7488"/>
                  </a:moveTo>
                  <a:cubicBezTo>
                    <a:pt x="10001" y="9393"/>
                    <a:pt x="9049" y="10345"/>
                    <a:pt x="7144" y="11298"/>
                  </a:cubicBezTo>
                  <a:cubicBezTo>
                    <a:pt x="8096" y="12250"/>
                    <a:pt x="10001" y="5583"/>
                    <a:pt x="11906" y="7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4" name="Freeform: Shape 3253">
              <a:extLst>
                <a:ext uri="{FF2B5EF4-FFF2-40B4-BE49-F238E27FC236}">
                  <a16:creationId xmlns:a16="http://schemas.microsoft.com/office/drawing/2014/main" xmlns="" id="{63632617-55B9-4D87-9124-D67639777096}"/>
                </a:ext>
              </a:extLst>
            </p:cNvPr>
            <p:cNvSpPr/>
            <p:nvPr/>
          </p:nvSpPr>
          <p:spPr>
            <a:xfrm>
              <a:off x="4889659" y="3154817"/>
              <a:ext cx="9525" cy="19050"/>
            </a:xfrm>
            <a:custGeom>
              <a:avLst/>
              <a:gdLst>
                <a:gd name="connsiteX0" fmla="*/ 10001 w 9525"/>
                <a:gd name="connsiteY0" fmla="*/ 7482 h 19050"/>
                <a:gd name="connsiteX1" fmla="*/ 7144 w 9525"/>
                <a:gd name="connsiteY1" fmla="*/ 14150 h 19050"/>
                <a:gd name="connsiteX2" fmla="*/ 10001 w 9525"/>
                <a:gd name="connsiteY2" fmla="*/ 7482 h 19050"/>
              </a:gdLst>
              <a:ahLst/>
              <a:cxnLst>
                <a:cxn ang="0">
                  <a:pos x="connsiteX0" y="connsiteY0"/>
                </a:cxn>
                <a:cxn ang="0">
                  <a:pos x="connsiteX1" y="connsiteY1"/>
                </a:cxn>
                <a:cxn ang="0">
                  <a:pos x="connsiteX2" y="connsiteY2"/>
                </a:cxn>
              </a:cxnLst>
              <a:rect l="l" t="t" r="r" b="b"/>
              <a:pathLst>
                <a:path w="9525" h="19050">
                  <a:moveTo>
                    <a:pt x="10001" y="7482"/>
                  </a:moveTo>
                  <a:cubicBezTo>
                    <a:pt x="9049" y="9388"/>
                    <a:pt x="9049" y="13198"/>
                    <a:pt x="7144" y="14150"/>
                  </a:cubicBezTo>
                  <a:cubicBezTo>
                    <a:pt x="9049" y="12245"/>
                    <a:pt x="8096" y="5577"/>
                    <a:pt x="10001" y="74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5" name="Freeform: Shape 3254">
              <a:extLst>
                <a:ext uri="{FF2B5EF4-FFF2-40B4-BE49-F238E27FC236}">
                  <a16:creationId xmlns:a16="http://schemas.microsoft.com/office/drawing/2014/main" xmlns="" id="{384FC01B-5AE6-4FA3-B760-FF8FD67C37C3}"/>
                </a:ext>
              </a:extLst>
            </p:cNvPr>
            <p:cNvSpPr/>
            <p:nvPr/>
          </p:nvSpPr>
          <p:spPr>
            <a:xfrm>
              <a:off x="4882515" y="3187541"/>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0954"/>
                    <a:pt x="6667" y="9049"/>
                    <a:pt x="85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6" name="Freeform: Shape 3255">
              <a:extLst>
                <a:ext uri="{FF2B5EF4-FFF2-40B4-BE49-F238E27FC236}">
                  <a16:creationId xmlns:a16="http://schemas.microsoft.com/office/drawing/2014/main" xmlns="" id="{6A4E05AC-DCFE-4F8C-9F76-8A3EECC17A7B}"/>
                </a:ext>
              </a:extLst>
            </p:cNvPr>
            <p:cNvSpPr/>
            <p:nvPr/>
          </p:nvSpPr>
          <p:spPr>
            <a:xfrm>
              <a:off x="5139724" y="3623786"/>
              <a:ext cx="9525" cy="9525"/>
            </a:xfrm>
            <a:custGeom>
              <a:avLst/>
              <a:gdLst>
                <a:gd name="connsiteX0" fmla="*/ 10443 w 9525"/>
                <a:gd name="connsiteY0" fmla="*/ 7144 h 9525"/>
                <a:gd name="connsiteX1" fmla="*/ 10443 w 9525"/>
                <a:gd name="connsiteY1" fmla="*/ 7144 h 9525"/>
              </a:gdLst>
              <a:ahLst/>
              <a:cxnLst>
                <a:cxn ang="0">
                  <a:pos x="connsiteX0" y="connsiteY0"/>
                </a:cxn>
                <a:cxn ang="0">
                  <a:pos x="connsiteX1" y="connsiteY1"/>
                </a:cxn>
              </a:cxnLst>
              <a:rect l="l" t="t" r="r" b="b"/>
              <a:pathLst>
                <a:path w="9525" h="9525">
                  <a:moveTo>
                    <a:pt x="10443" y="7144"/>
                  </a:moveTo>
                  <a:cubicBezTo>
                    <a:pt x="4728" y="7144"/>
                    <a:pt x="7586" y="7144"/>
                    <a:pt x="104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7" name="Freeform: Shape 3256">
              <a:extLst>
                <a:ext uri="{FF2B5EF4-FFF2-40B4-BE49-F238E27FC236}">
                  <a16:creationId xmlns:a16="http://schemas.microsoft.com/office/drawing/2014/main" xmlns="" id="{95F4690A-46DE-429B-8651-2D0508D67598}"/>
                </a:ext>
              </a:extLst>
            </p:cNvPr>
            <p:cNvSpPr/>
            <p:nvPr/>
          </p:nvSpPr>
          <p:spPr>
            <a:xfrm>
              <a:off x="5383054" y="3535534"/>
              <a:ext cx="9525" cy="9525"/>
            </a:xfrm>
            <a:custGeom>
              <a:avLst/>
              <a:gdLst>
                <a:gd name="connsiteX0" fmla="*/ 7144 w 9525"/>
                <a:gd name="connsiteY0" fmla="*/ 8718 h 9525"/>
                <a:gd name="connsiteX1" fmla="*/ 10954 w 9525"/>
                <a:gd name="connsiteY1" fmla="*/ 7766 h 9525"/>
                <a:gd name="connsiteX2" fmla="*/ 7144 w 9525"/>
                <a:gd name="connsiteY2" fmla="*/ 8718 h 9525"/>
              </a:gdLst>
              <a:ahLst/>
              <a:cxnLst>
                <a:cxn ang="0">
                  <a:pos x="connsiteX0" y="connsiteY0"/>
                </a:cxn>
                <a:cxn ang="0">
                  <a:pos x="connsiteX1" y="connsiteY1"/>
                </a:cxn>
                <a:cxn ang="0">
                  <a:pos x="connsiteX2" y="connsiteY2"/>
                </a:cxn>
              </a:cxnLst>
              <a:rect l="l" t="t" r="r" b="b"/>
              <a:pathLst>
                <a:path w="9525" h="9525">
                  <a:moveTo>
                    <a:pt x="7144" y="8718"/>
                  </a:moveTo>
                  <a:cubicBezTo>
                    <a:pt x="9049" y="5861"/>
                    <a:pt x="10001" y="7766"/>
                    <a:pt x="10954" y="7766"/>
                  </a:cubicBezTo>
                  <a:cubicBezTo>
                    <a:pt x="8096" y="9671"/>
                    <a:pt x="10001" y="5861"/>
                    <a:pt x="7144"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8" name="Freeform: Shape 3257">
              <a:extLst>
                <a:ext uri="{FF2B5EF4-FFF2-40B4-BE49-F238E27FC236}">
                  <a16:creationId xmlns:a16="http://schemas.microsoft.com/office/drawing/2014/main" xmlns="" id="{7FF25C6F-FA86-4989-B24B-D075E8F90BFF}"/>
                </a:ext>
              </a:extLst>
            </p:cNvPr>
            <p:cNvSpPr/>
            <p:nvPr/>
          </p:nvSpPr>
          <p:spPr>
            <a:xfrm>
              <a:off x="5455867" y="3420903"/>
              <a:ext cx="9525" cy="9525"/>
            </a:xfrm>
            <a:custGeom>
              <a:avLst/>
              <a:gdLst>
                <a:gd name="connsiteX0" fmla="*/ 10530 w 9525"/>
                <a:gd name="connsiteY0" fmla="*/ 7144 h 9525"/>
                <a:gd name="connsiteX1" fmla="*/ 10530 w 9525"/>
                <a:gd name="connsiteY1" fmla="*/ 7144 h 9525"/>
              </a:gdLst>
              <a:ahLst/>
              <a:cxnLst>
                <a:cxn ang="0">
                  <a:pos x="connsiteX0" y="connsiteY0"/>
                </a:cxn>
                <a:cxn ang="0">
                  <a:pos x="connsiteX1" y="connsiteY1"/>
                </a:cxn>
              </a:cxnLst>
              <a:rect l="l" t="t" r="r" b="b"/>
              <a:pathLst>
                <a:path w="9525" h="9525">
                  <a:moveTo>
                    <a:pt x="10530" y="7144"/>
                  </a:moveTo>
                  <a:cubicBezTo>
                    <a:pt x="10530" y="7144"/>
                    <a:pt x="2910" y="7144"/>
                    <a:pt x="1053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59" name="Freeform: Shape 3258">
              <a:extLst>
                <a:ext uri="{FF2B5EF4-FFF2-40B4-BE49-F238E27FC236}">
                  <a16:creationId xmlns:a16="http://schemas.microsoft.com/office/drawing/2014/main" xmlns="" id="{C62C2A7F-CA3B-48AF-B1EB-E3785B62E43B}"/>
                </a:ext>
              </a:extLst>
            </p:cNvPr>
            <p:cNvSpPr/>
            <p:nvPr/>
          </p:nvSpPr>
          <p:spPr>
            <a:xfrm>
              <a:off x="5096489" y="3884771"/>
              <a:ext cx="9525" cy="9525"/>
            </a:xfrm>
            <a:custGeom>
              <a:avLst/>
              <a:gdLst>
                <a:gd name="connsiteX0" fmla="*/ 8911 w 9525"/>
                <a:gd name="connsiteY0" fmla="*/ 10954 h 9525"/>
                <a:gd name="connsiteX1" fmla="*/ 7959 w 9525"/>
                <a:gd name="connsiteY1" fmla="*/ 7144 h 9525"/>
                <a:gd name="connsiteX2" fmla="*/ 8911 w 9525"/>
                <a:gd name="connsiteY2" fmla="*/ 10954 h 9525"/>
              </a:gdLst>
              <a:ahLst/>
              <a:cxnLst>
                <a:cxn ang="0">
                  <a:pos x="connsiteX0" y="connsiteY0"/>
                </a:cxn>
                <a:cxn ang="0">
                  <a:pos x="connsiteX1" y="connsiteY1"/>
                </a:cxn>
                <a:cxn ang="0">
                  <a:pos x="connsiteX2" y="connsiteY2"/>
                </a:cxn>
              </a:cxnLst>
              <a:rect l="l" t="t" r="r" b="b"/>
              <a:pathLst>
                <a:path w="9525" h="9525">
                  <a:moveTo>
                    <a:pt x="8911" y="10954"/>
                  </a:moveTo>
                  <a:cubicBezTo>
                    <a:pt x="7959" y="6191"/>
                    <a:pt x="6054" y="13811"/>
                    <a:pt x="7959" y="7144"/>
                  </a:cubicBezTo>
                  <a:cubicBezTo>
                    <a:pt x="8911" y="8096"/>
                    <a:pt x="9864" y="9049"/>
                    <a:pt x="8911"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0" name="Freeform: Shape 3259">
              <a:extLst>
                <a:ext uri="{FF2B5EF4-FFF2-40B4-BE49-F238E27FC236}">
                  <a16:creationId xmlns:a16="http://schemas.microsoft.com/office/drawing/2014/main" xmlns="" id="{618A29CD-8EAA-4FCB-B384-4769DC4C3CB9}"/>
                </a:ext>
              </a:extLst>
            </p:cNvPr>
            <p:cNvSpPr/>
            <p:nvPr/>
          </p:nvSpPr>
          <p:spPr>
            <a:xfrm>
              <a:off x="5073193" y="3855392"/>
              <a:ext cx="219075" cy="676275"/>
            </a:xfrm>
            <a:custGeom>
              <a:avLst/>
              <a:gdLst>
                <a:gd name="connsiteX0" fmla="*/ 53162 w 219075"/>
                <a:gd name="connsiteY0" fmla="*/ 20330 h 676275"/>
                <a:gd name="connsiteX1" fmla="*/ 220802 w 219075"/>
                <a:gd name="connsiteY1" fmla="*/ 574685 h 676275"/>
                <a:gd name="connsiteX2" fmla="*/ 41732 w 219075"/>
                <a:gd name="connsiteY2" fmla="*/ 651838 h 676275"/>
                <a:gd name="connsiteX3" fmla="*/ 33160 w 219075"/>
                <a:gd name="connsiteY3" fmla="*/ 358468 h 676275"/>
                <a:gd name="connsiteX4" fmla="*/ 13157 w 219075"/>
                <a:gd name="connsiteY4" fmla="*/ 177493 h 676275"/>
                <a:gd name="connsiteX5" fmla="*/ 25540 w 219075"/>
                <a:gd name="connsiteY5" fmla="*/ 192733 h 676275"/>
                <a:gd name="connsiteX6" fmla="*/ 24587 w 219075"/>
                <a:gd name="connsiteY6" fmla="*/ 51763 h 676275"/>
                <a:gd name="connsiteX7" fmla="*/ 59830 w 219075"/>
                <a:gd name="connsiteY7" fmla="*/ 602308 h 676275"/>
                <a:gd name="connsiteX8" fmla="*/ 53162 w 219075"/>
                <a:gd name="connsiteY8" fmla="*/ 2033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676275">
                  <a:moveTo>
                    <a:pt x="53162" y="20330"/>
                  </a:moveTo>
                  <a:cubicBezTo>
                    <a:pt x="267475" y="-91112"/>
                    <a:pt x="206515" y="539443"/>
                    <a:pt x="220802" y="574685"/>
                  </a:cubicBezTo>
                  <a:cubicBezTo>
                    <a:pt x="180797" y="606118"/>
                    <a:pt x="111265" y="725180"/>
                    <a:pt x="41732" y="651838"/>
                  </a:cubicBezTo>
                  <a:cubicBezTo>
                    <a:pt x="6490" y="614690"/>
                    <a:pt x="31255" y="378470"/>
                    <a:pt x="33160" y="358468"/>
                  </a:cubicBezTo>
                  <a:cubicBezTo>
                    <a:pt x="-178" y="293698"/>
                    <a:pt x="41732" y="214640"/>
                    <a:pt x="13157" y="177493"/>
                  </a:cubicBezTo>
                  <a:cubicBezTo>
                    <a:pt x="-5893" y="199400"/>
                    <a:pt x="26492" y="191780"/>
                    <a:pt x="25540" y="192733"/>
                  </a:cubicBezTo>
                  <a:cubicBezTo>
                    <a:pt x="25540" y="189875"/>
                    <a:pt x="32207" y="60335"/>
                    <a:pt x="24587" y="51763"/>
                  </a:cubicBezTo>
                  <a:cubicBezTo>
                    <a:pt x="36970" y="101293"/>
                    <a:pt x="-8750" y="515630"/>
                    <a:pt x="59830" y="602308"/>
                  </a:cubicBezTo>
                  <a:cubicBezTo>
                    <a:pt x="224612" y="807095"/>
                    <a:pt x="315100" y="-32057"/>
                    <a:pt x="53162" y="2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1" name="Freeform: Shape 3260">
              <a:extLst>
                <a:ext uri="{FF2B5EF4-FFF2-40B4-BE49-F238E27FC236}">
                  <a16:creationId xmlns:a16="http://schemas.microsoft.com/office/drawing/2014/main" xmlns="" id="{3B1A6AAE-9759-410F-9866-2013EAFBC6FC}"/>
                </a:ext>
              </a:extLst>
            </p:cNvPr>
            <p:cNvSpPr/>
            <p:nvPr/>
          </p:nvSpPr>
          <p:spPr>
            <a:xfrm>
              <a:off x="5093494" y="3894989"/>
              <a:ext cx="19050" cy="9525"/>
            </a:xfrm>
            <a:custGeom>
              <a:avLst/>
              <a:gdLst>
                <a:gd name="connsiteX0" fmla="*/ 11906 w 19050"/>
                <a:gd name="connsiteY0" fmla="*/ 7403 h 9525"/>
                <a:gd name="connsiteX1" fmla="*/ 7144 w 19050"/>
                <a:gd name="connsiteY1" fmla="*/ 9308 h 9525"/>
                <a:gd name="connsiteX2" fmla="*/ 11906 w 19050"/>
                <a:gd name="connsiteY2" fmla="*/ 7403 h 9525"/>
              </a:gdLst>
              <a:ahLst/>
              <a:cxnLst>
                <a:cxn ang="0">
                  <a:pos x="connsiteX0" y="connsiteY0"/>
                </a:cxn>
                <a:cxn ang="0">
                  <a:pos x="connsiteX1" y="connsiteY1"/>
                </a:cxn>
                <a:cxn ang="0">
                  <a:pos x="connsiteX2" y="connsiteY2"/>
                </a:cxn>
              </a:cxnLst>
              <a:rect l="l" t="t" r="r" b="b"/>
              <a:pathLst>
                <a:path w="19050" h="9525">
                  <a:moveTo>
                    <a:pt x="11906" y="7403"/>
                  </a:moveTo>
                  <a:cubicBezTo>
                    <a:pt x="10001" y="8356"/>
                    <a:pt x="9049" y="12166"/>
                    <a:pt x="7144" y="9308"/>
                  </a:cubicBezTo>
                  <a:cubicBezTo>
                    <a:pt x="9049" y="8356"/>
                    <a:pt x="10001" y="6451"/>
                    <a:pt x="11906" y="74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2" name="Freeform: Shape 3261">
              <a:extLst>
                <a:ext uri="{FF2B5EF4-FFF2-40B4-BE49-F238E27FC236}">
                  <a16:creationId xmlns:a16="http://schemas.microsoft.com/office/drawing/2014/main" xmlns="" id="{624AA95F-B705-4285-B572-F810A2C47D0E}"/>
                </a:ext>
              </a:extLst>
            </p:cNvPr>
            <p:cNvSpPr/>
            <p:nvPr/>
          </p:nvSpPr>
          <p:spPr>
            <a:xfrm>
              <a:off x="5081507" y="3991557"/>
              <a:ext cx="9525" cy="9525"/>
            </a:xfrm>
            <a:custGeom>
              <a:avLst/>
              <a:gdLst>
                <a:gd name="connsiteX0" fmla="*/ 8653 w 9525"/>
                <a:gd name="connsiteY0" fmla="*/ 7990 h 9525"/>
                <a:gd name="connsiteX1" fmla="*/ 8653 w 9525"/>
                <a:gd name="connsiteY1" fmla="*/ 7990 h 9525"/>
              </a:gdLst>
              <a:ahLst/>
              <a:cxnLst>
                <a:cxn ang="0">
                  <a:pos x="connsiteX0" y="connsiteY0"/>
                </a:cxn>
                <a:cxn ang="0">
                  <a:pos x="connsiteX1" y="connsiteY1"/>
                </a:cxn>
              </a:cxnLst>
              <a:rect l="l" t="t" r="r" b="b"/>
              <a:pathLst>
                <a:path w="9525" h="9525">
                  <a:moveTo>
                    <a:pt x="8653" y="7990"/>
                  </a:moveTo>
                  <a:cubicBezTo>
                    <a:pt x="7700" y="7990"/>
                    <a:pt x="5795" y="6086"/>
                    <a:pt x="865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3" name="Freeform: Shape 3262">
              <a:extLst>
                <a:ext uri="{FF2B5EF4-FFF2-40B4-BE49-F238E27FC236}">
                  <a16:creationId xmlns:a16="http://schemas.microsoft.com/office/drawing/2014/main" xmlns="" id="{90719DF7-553D-43C3-ACF2-F159FA085BA7}"/>
                </a:ext>
              </a:extLst>
            </p:cNvPr>
            <p:cNvSpPr/>
            <p:nvPr/>
          </p:nvSpPr>
          <p:spPr>
            <a:xfrm>
              <a:off x="5079206" y="4009548"/>
              <a:ext cx="9525" cy="19050"/>
            </a:xfrm>
            <a:custGeom>
              <a:avLst/>
              <a:gdLst>
                <a:gd name="connsiteX0" fmla="*/ 10001 w 9525"/>
                <a:gd name="connsiteY0" fmla="*/ 15716 h 19050"/>
                <a:gd name="connsiteX1" fmla="*/ 7144 w 9525"/>
                <a:gd name="connsiteY1" fmla="*/ 7144 h 19050"/>
                <a:gd name="connsiteX2" fmla="*/ 10001 w 9525"/>
                <a:gd name="connsiteY2" fmla="*/ 15716 h 19050"/>
              </a:gdLst>
              <a:ahLst/>
              <a:cxnLst>
                <a:cxn ang="0">
                  <a:pos x="connsiteX0" y="connsiteY0"/>
                </a:cxn>
                <a:cxn ang="0">
                  <a:pos x="connsiteX1" y="connsiteY1"/>
                </a:cxn>
                <a:cxn ang="0">
                  <a:pos x="connsiteX2" y="connsiteY2"/>
                </a:cxn>
              </a:cxnLst>
              <a:rect l="l" t="t" r="r" b="b"/>
              <a:pathLst>
                <a:path w="9525" h="19050">
                  <a:moveTo>
                    <a:pt x="10001" y="15716"/>
                  </a:moveTo>
                  <a:cubicBezTo>
                    <a:pt x="8096" y="15716"/>
                    <a:pt x="7144" y="10001"/>
                    <a:pt x="7144" y="7144"/>
                  </a:cubicBezTo>
                  <a:lnTo>
                    <a:pt x="10001" y="1571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4" name="Freeform: Shape 3263">
              <a:extLst>
                <a:ext uri="{FF2B5EF4-FFF2-40B4-BE49-F238E27FC236}">
                  <a16:creationId xmlns:a16="http://schemas.microsoft.com/office/drawing/2014/main" xmlns="" id="{5CD5D3C1-147A-4B67-969B-D63FBC5BED41}"/>
                </a:ext>
              </a:extLst>
            </p:cNvPr>
            <p:cNvSpPr/>
            <p:nvPr/>
          </p:nvSpPr>
          <p:spPr>
            <a:xfrm>
              <a:off x="5074444" y="404002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10001"/>
                    <a:pt x="7144" y="10001"/>
                    <a:pt x="7144" y="7144"/>
                  </a:cubicBezTo>
                  <a:cubicBezTo>
                    <a:pt x="8096" y="7144"/>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5" name="Freeform: Shape 3264">
              <a:extLst>
                <a:ext uri="{FF2B5EF4-FFF2-40B4-BE49-F238E27FC236}">
                  <a16:creationId xmlns:a16="http://schemas.microsoft.com/office/drawing/2014/main" xmlns="" id="{59DC38B6-0DD6-446E-80C2-6A9B4197DF50}"/>
                </a:ext>
              </a:extLst>
            </p:cNvPr>
            <p:cNvSpPr/>
            <p:nvPr/>
          </p:nvSpPr>
          <p:spPr>
            <a:xfrm>
              <a:off x="5078254" y="4042760"/>
              <a:ext cx="9525" cy="9525"/>
            </a:xfrm>
            <a:custGeom>
              <a:avLst/>
              <a:gdLst>
                <a:gd name="connsiteX0" fmla="*/ 9049 w 9525"/>
                <a:gd name="connsiteY0" fmla="*/ 7270 h 9525"/>
                <a:gd name="connsiteX1" fmla="*/ 7144 w 9525"/>
                <a:gd name="connsiteY1" fmla="*/ 11080 h 9525"/>
                <a:gd name="connsiteX2" fmla="*/ 9049 w 9525"/>
                <a:gd name="connsiteY2" fmla="*/ 7270 h 9525"/>
              </a:gdLst>
              <a:ahLst/>
              <a:cxnLst>
                <a:cxn ang="0">
                  <a:pos x="connsiteX0" y="connsiteY0"/>
                </a:cxn>
                <a:cxn ang="0">
                  <a:pos x="connsiteX1" y="connsiteY1"/>
                </a:cxn>
                <a:cxn ang="0">
                  <a:pos x="connsiteX2" y="connsiteY2"/>
                </a:cxn>
              </a:cxnLst>
              <a:rect l="l" t="t" r="r" b="b"/>
              <a:pathLst>
                <a:path w="9525" h="9525">
                  <a:moveTo>
                    <a:pt x="9049" y="7270"/>
                  </a:moveTo>
                  <a:cubicBezTo>
                    <a:pt x="9049" y="9175"/>
                    <a:pt x="8096" y="10127"/>
                    <a:pt x="7144" y="11080"/>
                  </a:cubicBezTo>
                  <a:cubicBezTo>
                    <a:pt x="8096" y="11080"/>
                    <a:pt x="6191" y="6317"/>
                    <a:pt x="9049" y="72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6" name="Freeform: Shape 3265">
              <a:extLst>
                <a:ext uri="{FF2B5EF4-FFF2-40B4-BE49-F238E27FC236}">
                  <a16:creationId xmlns:a16="http://schemas.microsoft.com/office/drawing/2014/main" xmlns="" id="{C5B7C4FB-5269-42F6-8AB0-A73C773AA6D8}"/>
                </a:ext>
              </a:extLst>
            </p:cNvPr>
            <p:cNvSpPr/>
            <p:nvPr/>
          </p:nvSpPr>
          <p:spPr>
            <a:xfrm>
              <a:off x="5076218" y="4093243"/>
              <a:ext cx="9525" cy="19050"/>
            </a:xfrm>
            <a:custGeom>
              <a:avLst/>
              <a:gdLst>
                <a:gd name="connsiteX0" fmla="*/ 8227 w 9525"/>
                <a:gd name="connsiteY0" fmla="*/ 7269 h 19050"/>
                <a:gd name="connsiteX1" fmla="*/ 8227 w 9525"/>
                <a:gd name="connsiteY1" fmla="*/ 12032 h 19050"/>
                <a:gd name="connsiteX2" fmla="*/ 8227 w 9525"/>
                <a:gd name="connsiteY2" fmla="*/ 7269 h 19050"/>
              </a:gdLst>
              <a:ahLst/>
              <a:cxnLst>
                <a:cxn ang="0">
                  <a:pos x="connsiteX0" y="connsiteY0"/>
                </a:cxn>
                <a:cxn ang="0">
                  <a:pos x="connsiteX1" y="connsiteY1"/>
                </a:cxn>
                <a:cxn ang="0">
                  <a:pos x="connsiteX2" y="connsiteY2"/>
                </a:cxn>
              </a:cxnLst>
              <a:rect l="l" t="t" r="r" b="b"/>
              <a:pathLst>
                <a:path w="9525" h="19050">
                  <a:moveTo>
                    <a:pt x="8227" y="7269"/>
                  </a:moveTo>
                  <a:cubicBezTo>
                    <a:pt x="8227" y="8222"/>
                    <a:pt x="10132" y="11079"/>
                    <a:pt x="8227" y="12032"/>
                  </a:cubicBezTo>
                  <a:cubicBezTo>
                    <a:pt x="9179" y="11079"/>
                    <a:pt x="5369" y="6316"/>
                    <a:pt x="8227" y="72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7" name="Freeform: Shape 3266">
              <a:extLst>
                <a:ext uri="{FF2B5EF4-FFF2-40B4-BE49-F238E27FC236}">
                  <a16:creationId xmlns:a16="http://schemas.microsoft.com/office/drawing/2014/main" xmlns="" id="{E9C52A4C-8D52-4B47-BF57-7116B68DB9D9}"/>
                </a:ext>
              </a:extLst>
            </p:cNvPr>
            <p:cNvSpPr/>
            <p:nvPr/>
          </p:nvSpPr>
          <p:spPr>
            <a:xfrm>
              <a:off x="5079059" y="41171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9049"/>
                    <a:pt x="6339"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8" name="Freeform: Shape 3267">
              <a:extLst>
                <a:ext uri="{FF2B5EF4-FFF2-40B4-BE49-F238E27FC236}">
                  <a16:creationId xmlns:a16="http://schemas.microsoft.com/office/drawing/2014/main" xmlns="" id="{7D50E591-E3C4-41E4-981E-8419E38CD230}"/>
                </a:ext>
              </a:extLst>
            </p:cNvPr>
            <p:cNvSpPr/>
            <p:nvPr/>
          </p:nvSpPr>
          <p:spPr>
            <a:xfrm>
              <a:off x="5217275" y="450770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5282" y="8096"/>
                    <a:pt x="7187" y="8096"/>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69" name="Freeform: Shape 3268">
              <a:extLst>
                <a:ext uri="{FF2B5EF4-FFF2-40B4-BE49-F238E27FC236}">
                  <a16:creationId xmlns:a16="http://schemas.microsoft.com/office/drawing/2014/main" xmlns="" id="{29415C9B-6DDE-4A8E-8F8B-00FC5D7C808A}"/>
                </a:ext>
              </a:extLst>
            </p:cNvPr>
            <p:cNvSpPr/>
            <p:nvPr/>
          </p:nvSpPr>
          <p:spPr>
            <a:xfrm>
              <a:off x="5286592" y="4346581"/>
              <a:ext cx="9525" cy="9525"/>
            </a:xfrm>
            <a:custGeom>
              <a:avLst/>
              <a:gdLst>
                <a:gd name="connsiteX0" fmla="*/ 7403 w 9525"/>
                <a:gd name="connsiteY0" fmla="*/ 9201 h 9525"/>
                <a:gd name="connsiteX1" fmla="*/ 9308 w 9525"/>
                <a:gd name="connsiteY1" fmla="*/ 7296 h 9525"/>
                <a:gd name="connsiteX2" fmla="*/ 7403 w 9525"/>
                <a:gd name="connsiteY2" fmla="*/ 9201 h 9525"/>
              </a:gdLst>
              <a:ahLst/>
              <a:cxnLst>
                <a:cxn ang="0">
                  <a:pos x="connsiteX0" y="connsiteY0"/>
                </a:cxn>
                <a:cxn ang="0">
                  <a:pos x="connsiteX1" y="connsiteY1"/>
                </a:cxn>
                <a:cxn ang="0">
                  <a:pos x="connsiteX2" y="connsiteY2"/>
                </a:cxn>
              </a:cxnLst>
              <a:rect l="l" t="t" r="r" b="b"/>
              <a:pathLst>
                <a:path w="9525" h="9525">
                  <a:moveTo>
                    <a:pt x="7403" y="9201"/>
                  </a:moveTo>
                  <a:cubicBezTo>
                    <a:pt x="6451" y="6344"/>
                    <a:pt x="8356" y="7296"/>
                    <a:pt x="9308" y="7296"/>
                  </a:cubicBezTo>
                  <a:cubicBezTo>
                    <a:pt x="9308" y="10154"/>
                    <a:pt x="7403" y="6344"/>
                    <a:pt x="7403"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0" name="Freeform: Shape 3269">
              <a:extLst>
                <a:ext uri="{FF2B5EF4-FFF2-40B4-BE49-F238E27FC236}">
                  <a16:creationId xmlns:a16="http://schemas.microsoft.com/office/drawing/2014/main" xmlns="" id="{AB8FB0B1-619B-4400-962A-232D459815EB}"/>
                </a:ext>
              </a:extLst>
            </p:cNvPr>
            <p:cNvSpPr/>
            <p:nvPr/>
          </p:nvSpPr>
          <p:spPr>
            <a:xfrm>
              <a:off x="5274363" y="4191476"/>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10107" y="7144"/>
                    <a:pt x="3440" y="9049"/>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1" name="Freeform: Shape 3270">
              <a:extLst>
                <a:ext uri="{FF2B5EF4-FFF2-40B4-BE49-F238E27FC236}">
                  <a16:creationId xmlns:a16="http://schemas.microsoft.com/office/drawing/2014/main" xmlns="" id="{30D6F57C-2B5F-4050-B088-07CDD1D7E341}"/>
                </a:ext>
              </a:extLst>
            </p:cNvPr>
            <p:cNvSpPr/>
            <p:nvPr/>
          </p:nvSpPr>
          <p:spPr>
            <a:xfrm>
              <a:off x="5146971" y="361521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2" name="Freeform: Shape 3271">
              <a:extLst>
                <a:ext uri="{FF2B5EF4-FFF2-40B4-BE49-F238E27FC236}">
                  <a16:creationId xmlns:a16="http://schemas.microsoft.com/office/drawing/2014/main" xmlns="" id="{DDCE4258-DBA4-47E0-B397-550730F43F9C}"/>
                </a:ext>
              </a:extLst>
            </p:cNvPr>
            <p:cNvSpPr/>
            <p:nvPr/>
          </p:nvSpPr>
          <p:spPr>
            <a:xfrm>
              <a:off x="5123021" y="3619581"/>
              <a:ext cx="47625" cy="266700"/>
            </a:xfrm>
            <a:custGeom>
              <a:avLst/>
              <a:gdLst>
                <a:gd name="connsiteX0" fmla="*/ 28099 w 47625"/>
                <a:gd name="connsiteY0" fmla="*/ 261856 h 266700"/>
                <a:gd name="connsiteX1" fmla="*/ 30004 w 47625"/>
                <a:gd name="connsiteY1" fmla="*/ 189466 h 266700"/>
                <a:gd name="connsiteX2" fmla="*/ 22384 w 47625"/>
                <a:gd name="connsiteY2" fmla="*/ 82786 h 266700"/>
                <a:gd name="connsiteX3" fmla="*/ 8096 w 47625"/>
                <a:gd name="connsiteY3" fmla="*/ 30398 h 266700"/>
                <a:gd name="connsiteX4" fmla="*/ 19526 w 47625"/>
                <a:gd name="connsiteY4" fmla="*/ 31351 h 266700"/>
                <a:gd name="connsiteX5" fmla="*/ 8096 w 47625"/>
                <a:gd name="connsiteY5" fmla="*/ 29446 h 266700"/>
                <a:gd name="connsiteX6" fmla="*/ 7144 w 47625"/>
                <a:gd name="connsiteY6" fmla="*/ 28493 h 266700"/>
                <a:gd name="connsiteX7" fmla="*/ 10954 w 47625"/>
                <a:gd name="connsiteY7" fmla="*/ 24683 h 266700"/>
                <a:gd name="connsiteX8" fmla="*/ 26194 w 47625"/>
                <a:gd name="connsiteY8" fmla="*/ 26588 h 266700"/>
                <a:gd name="connsiteX9" fmla="*/ 10954 w 47625"/>
                <a:gd name="connsiteY9" fmla="*/ 20873 h 266700"/>
                <a:gd name="connsiteX10" fmla="*/ 25241 w 47625"/>
                <a:gd name="connsiteY10" fmla="*/ 7538 h 266700"/>
                <a:gd name="connsiteX11" fmla="*/ 33814 w 47625"/>
                <a:gd name="connsiteY11" fmla="*/ 8491 h 266700"/>
                <a:gd name="connsiteX12" fmla="*/ 35719 w 47625"/>
                <a:gd name="connsiteY12" fmla="*/ 10396 h 266700"/>
                <a:gd name="connsiteX13" fmla="*/ 28099 w 47625"/>
                <a:gd name="connsiteY13" fmla="*/ 26185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266700">
                  <a:moveTo>
                    <a:pt x="28099" y="261856"/>
                  </a:moveTo>
                  <a:cubicBezTo>
                    <a:pt x="12859" y="257093"/>
                    <a:pt x="26194" y="189466"/>
                    <a:pt x="30004" y="189466"/>
                  </a:cubicBezTo>
                  <a:cubicBezTo>
                    <a:pt x="5239" y="129458"/>
                    <a:pt x="10954" y="81833"/>
                    <a:pt x="22384" y="82786"/>
                  </a:cubicBezTo>
                  <a:cubicBezTo>
                    <a:pt x="9049" y="90406"/>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20873"/>
                    <a:pt x="4286" y="237091"/>
                    <a:pt x="28099" y="2618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3" name="Freeform: Shape 3272">
              <a:extLst>
                <a:ext uri="{FF2B5EF4-FFF2-40B4-BE49-F238E27FC236}">
                  <a16:creationId xmlns:a16="http://schemas.microsoft.com/office/drawing/2014/main" xmlns="" id="{E3754F50-C868-4C40-B2A2-A31429CC05E2}"/>
                </a:ext>
              </a:extLst>
            </p:cNvPr>
            <p:cNvSpPr/>
            <p:nvPr/>
          </p:nvSpPr>
          <p:spPr>
            <a:xfrm>
              <a:off x="5144929" y="3617118"/>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8096"/>
                    <a:pt x="7144" y="7144"/>
                  </a:cubicBezTo>
                  <a:cubicBezTo>
                    <a:pt x="8096" y="7144"/>
                    <a:pt x="10001" y="7144"/>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4" name="Freeform: Shape 3273">
              <a:extLst>
                <a:ext uri="{FF2B5EF4-FFF2-40B4-BE49-F238E27FC236}">
                  <a16:creationId xmlns:a16="http://schemas.microsoft.com/office/drawing/2014/main" xmlns="" id="{5D52C904-BC30-4FA1-99F6-E912EC070811}"/>
                </a:ext>
              </a:extLst>
            </p:cNvPr>
            <p:cNvSpPr/>
            <p:nvPr/>
          </p:nvSpPr>
          <p:spPr>
            <a:xfrm>
              <a:off x="5130621" y="3630691"/>
              <a:ext cx="9525" cy="9525"/>
            </a:xfrm>
            <a:custGeom>
              <a:avLst/>
              <a:gdLst>
                <a:gd name="connsiteX0" fmla="*/ 9069 w 9525"/>
                <a:gd name="connsiteY0" fmla="*/ 7858 h 9525"/>
                <a:gd name="connsiteX1" fmla="*/ 9069 w 9525"/>
                <a:gd name="connsiteY1" fmla="*/ 7858 h 9525"/>
              </a:gdLst>
              <a:ahLst/>
              <a:cxnLst>
                <a:cxn ang="0">
                  <a:pos x="connsiteX0" y="connsiteY0"/>
                </a:cxn>
                <a:cxn ang="0">
                  <a:pos x="connsiteX1" y="connsiteY1"/>
                </a:cxn>
              </a:cxnLst>
              <a:rect l="l" t="t" r="r" b="b"/>
              <a:pathLst>
                <a:path w="9525" h="9525">
                  <a:moveTo>
                    <a:pt x="9069" y="7858"/>
                  </a:moveTo>
                  <a:cubicBezTo>
                    <a:pt x="8117" y="6906"/>
                    <a:pt x="5259" y="6906"/>
                    <a:pt x="9069"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5" name="Freeform: Shape 3274">
              <a:extLst>
                <a:ext uri="{FF2B5EF4-FFF2-40B4-BE49-F238E27FC236}">
                  <a16:creationId xmlns:a16="http://schemas.microsoft.com/office/drawing/2014/main" xmlns="" id="{E7BDC77D-ACA3-45A7-8BC6-B9AFC950EA6D}"/>
                </a:ext>
              </a:extLst>
            </p:cNvPr>
            <p:cNvSpPr/>
            <p:nvPr/>
          </p:nvSpPr>
          <p:spPr>
            <a:xfrm>
              <a:off x="5127784" y="363331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6" name="Freeform: Shape 3275">
              <a:extLst>
                <a:ext uri="{FF2B5EF4-FFF2-40B4-BE49-F238E27FC236}">
                  <a16:creationId xmlns:a16="http://schemas.microsoft.com/office/drawing/2014/main" xmlns="" id="{80FBA670-5A5D-4F82-8B48-B0BC2CDC677B}"/>
                </a:ext>
              </a:extLst>
            </p:cNvPr>
            <p:cNvSpPr/>
            <p:nvPr/>
          </p:nvSpPr>
          <p:spPr>
            <a:xfrm>
              <a:off x="5123021" y="363807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7144"/>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7" name="Freeform: Shape 3276">
              <a:extLst>
                <a:ext uri="{FF2B5EF4-FFF2-40B4-BE49-F238E27FC236}">
                  <a16:creationId xmlns:a16="http://schemas.microsoft.com/office/drawing/2014/main" xmlns="" id="{F3068FCF-AAD3-4D79-8B99-E1E10781A92E}"/>
                </a:ext>
              </a:extLst>
            </p:cNvPr>
            <p:cNvSpPr/>
            <p:nvPr/>
          </p:nvSpPr>
          <p:spPr>
            <a:xfrm>
              <a:off x="5125879" y="363807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9049" y="8096"/>
                    <a:pt x="7144"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8" name="Freeform: Shape 3277">
              <a:extLst>
                <a:ext uri="{FF2B5EF4-FFF2-40B4-BE49-F238E27FC236}">
                  <a16:creationId xmlns:a16="http://schemas.microsoft.com/office/drawing/2014/main" xmlns="" id="{ECF0C3E9-0D81-480A-AF5B-66B0563FE929}"/>
                </a:ext>
              </a:extLst>
            </p:cNvPr>
            <p:cNvSpPr/>
            <p:nvPr/>
          </p:nvSpPr>
          <p:spPr>
            <a:xfrm>
              <a:off x="5123303" y="3693318"/>
              <a:ext cx="9525" cy="9525"/>
            </a:xfrm>
            <a:custGeom>
              <a:avLst/>
              <a:gdLst>
                <a:gd name="connsiteX0" fmla="*/ 7814 w 9525"/>
                <a:gd name="connsiteY0" fmla="*/ 7144 h 9525"/>
                <a:gd name="connsiteX1" fmla="*/ 7814 w 9525"/>
                <a:gd name="connsiteY1" fmla="*/ 7144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7814" y="7144"/>
                    <a:pt x="8767" y="8096"/>
                    <a:pt x="7814" y="7144"/>
                  </a:cubicBezTo>
                  <a:cubicBezTo>
                    <a:pt x="8767" y="8096"/>
                    <a:pt x="5910" y="714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79" name="Freeform: Shape 3278">
              <a:extLst>
                <a:ext uri="{FF2B5EF4-FFF2-40B4-BE49-F238E27FC236}">
                  <a16:creationId xmlns:a16="http://schemas.microsoft.com/office/drawing/2014/main" xmlns="" id="{79C9F477-BFCD-4DFE-B3C9-47C8259839D8}"/>
                </a:ext>
              </a:extLst>
            </p:cNvPr>
            <p:cNvSpPr/>
            <p:nvPr/>
          </p:nvSpPr>
          <p:spPr>
            <a:xfrm>
              <a:off x="5123762" y="369712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0" name="Freeform: Shape 3279">
              <a:extLst>
                <a:ext uri="{FF2B5EF4-FFF2-40B4-BE49-F238E27FC236}">
                  <a16:creationId xmlns:a16="http://schemas.microsoft.com/office/drawing/2014/main" xmlns="" id="{44D3D98F-ADCA-4769-89B6-74E6F04919BC}"/>
                </a:ext>
              </a:extLst>
            </p:cNvPr>
            <p:cNvSpPr/>
            <p:nvPr/>
          </p:nvSpPr>
          <p:spPr>
            <a:xfrm>
              <a:off x="5130641" y="376118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1" name="Freeform: Shape 3280">
              <a:extLst>
                <a:ext uri="{FF2B5EF4-FFF2-40B4-BE49-F238E27FC236}">
                  <a16:creationId xmlns:a16="http://schemas.microsoft.com/office/drawing/2014/main" xmlns="" id="{B277AADE-71E2-499A-990A-30AF6963C6A5}"/>
                </a:ext>
              </a:extLst>
            </p:cNvPr>
            <p:cNvSpPr/>
            <p:nvPr/>
          </p:nvSpPr>
          <p:spPr>
            <a:xfrm>
              <a:off x="5128736" y="378952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2" name="Freeform: Shape 3281">
              <a:extLst>
                <a:ext uri="{FF2B5EF4-FFF2-40B4-BE49-F238E27FC236}">
                  <a16:creationId xmlns:a16="http://schemas.microsoft.com/office/drawing/2014/main" xmlns="" id="{0B2F2AEB-F496-408B-8956-0BFF3075D8FA}"/>
                </a:ext>
              </a:extLst>
            </p:cNvPr>
            <p:cNvSpPr/>
            <p:nvPr/>
          </p:nvSpPr>
          <p:spPr>
            <a:xfrm>
              <a:off x="5137309" y="38047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476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3" name="Freeform: Shape 3282">
              <a:extLst>
                <a:ext uri="{FF2B5EF4-FFF2-40B4-BE49-F238E27FC236}">
                  <a16:creationId xmlns:a16="http://schemas.microsoft.com/office/drawing/2014/main" xmlns="" id="{80D29E7F-0B5C-4DC4-B7B3-0AD3EC7B2CE6}"/>
                </a:ext>
              </a:extLst>
            </p:cNvPr>
            <p:cNvSpPr/>
            <p:nvPr/>
          </p:nvSpPr>
          <p:spPr>
            <a:xfrm>
              <a:off x="5206979" y="3611403"/>
              <a:ext cx="9525" cy="9525"/>
            </a:xfrm>
            <a:custGeom>
              <a:avLst/>
              <a:gdLst>
                <a:gd name="connsiteX0" fmla="*/ 8911 w 9525"/>
                <a:gd name="connsiteY0" fmla="*/ 8096 h 9525"/>
                <a:gd name="connsiteX1" fmla="*/ 7959 w 9525"/>
                <a:gd name="connsiteY1" fmla="*/ 7144 h 9525"/>
                <a:gd name="connsiteX2" fmla="*/ 8911 w 9525"/>
                <a:gd name="connsiteY2" fmla="*/ 8096 h 9525"/>
              </a:gdLst>
              <a:ahLst/>
              <a:cxnLst>
                <a:cxn ang="0">
                  <a:pos x="connsiteX0" y="connsiteY0"/>
                </a:cxn>
                <a:cxn ang="0">
                  <a:pos x="connsiteX1" y="connsiteY1"/>
                </a:cxn>
                <a:cxn ang="0">
                  <a:pos x="connsiteX2" y="connsiteY2"/>
                </a:cxn>
              </a:cxnLst>
              <a:rect l="l" t="t" r="r" b="b"/>
              <a:pathLst>
                <a:path w="9525" h="9525">
                  <a:moveTo>
                    <a:pt x="8911" y="8096"/>
                  </a:moveTo>
                  <a:cubicBezTo>
                    <a:pt x="7959" y="7144"/>
                    <a:pt x="6054" y="8096"/>
                    <a:pt x="7959" y="7144"/>
                  </a:cubicBezTo>
                  <a:cubicBezTo>
                    <a:pt x="8911" y="7144"/>
                    <a:pt x="9864" y="7144"/>
                    <a:pt x="891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4" name="Freeform: Shape 3283">
              <a:extLst>
                <a:ext uri="{FF2B5EF4-FFF2-40B4-BE49-F238E27FC236}">
                  <a16:creationId xmlns:a16="http://schemas.microsoft.com/office/drawing/2014/main" xmlns="" id="{D162596D-0788-4A72-BE85-7D36FD69720A}"/>
                </a:ext>
              </a:extLst>
            </p:cNvPr>
            <p:cNvSpPr/>
            <p:nvPr/>
          </p:nvSpPr>
          <p:spPr>
            <a:xfrm>
              <a:off x="5182076" y="3616724"/>
              <a:ext cx="47625" cy="266700"/>
            </a:xfrm>
            <a:custGeom>
              <a:avLst/>
              <a:gdLst>
                <a:gd name="connsiteX0" fmla="*/ 28099 w 47625"/>
                <a:gd name="connsiteY0" fmla="*/ 260903 h 266700"/>
                <a:gd name="connsiteX1" fmla="*/ 30004 w 47625"/>
                <a:gd name="connsiteY1" fmla="*/ 188513 h 266700"/>
                <a:gd name="connsiteX2" fmla="*/ 7144 w 47625"/>
                <a:gd name="connsiteY2" fmla="*/ 85643 h 266700"/>
                <a:gd name="connsiteX3" fmla="*/ 22384 w 47625"/>
                <a:gd name="connsiteY3" fmla="*/ 35161 h 266700"/>
                <a:gd name="connsiteX4" fmla="*/ 8096 w 47625"/>
                <a:gd name="connsiteY4" fmla="*/ 30398 h 266700"/>
                <a:gd name="connsiteX5" fmla="*/ 19526 w 47625"/>
                <a:gd name="connsiteY5" fmla="*/ 31351 h 266700"/>
                <a:gd name="connsiteX6" fmla="*/ 8096 w 47625"/>
                <a:gd name="connsiteY6" fmla="*/ 29446 h 266700"/>
                <a:gd name="connsiteX7" fmla="*/ 7144 w 47625"/>
                <a:gd name="connsiteY7" fmla="*/ 28493 h 266700"/>
                <a:gd name="connsiteX8" fmla="*/ 10954 w 47625"/>
                <a:gd name="connsiteY8" fmla="*/ 24683 h 266700"/>
                <a:gd name="connsiteX9" fmla="*/ 26194 w 47625"/>
                <a:gd name="connsiteY9" fmla="*/ 26588 h 266700"/>
                <a:gd name="connsiteX10" fmla="*/ 10954 w 47625"/>
                <a:gd name="connsiteY10" fmla="*/ 20873 h 266700"/>
                <a:gd name="connsiteX11" fmla="*/ 25241 w 47625"/>
                <a:gd name="connsiteY11" fmla="*/ 7538 h 266700"/>
                <a:gd name="connsiteX12" fmla="*/ 33814 w 47625"/>
                <a:gd name="connsiteY12" fmla="*/ 8491 h 266700"/>
                <a:gd name="connsiteX13" fmla="*/ 35719 w 47625"/>
                <a:gd name="connsiteY13" fmla="*/ 10396 h 266700"/>
                <a:gd name="connsiteX14" fmla="*/ 28099 w 47625"/>
                <a:gd name="connsiteY14" fmla="*/ 26090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25" h="266700">
                  <a:moveTo>
                    <a:pt x="28099" y="260903"/>
                  </a:moveTo>
                  <a:cubicBezTo>
                    <a:pt x="12859" y="256141"/>
                    <a:pt x="26194" y="188513"/>
                    <a:pt x="30004" y="188513"/>
                  </a:cubicBezTo>
                  <a:cubicBezTo>
                    <a:pt x="6191" y="132316"/>
                    <a:pt x="26194" y="87548"/>
                    <a:pt x="7144" y="85643"/>
                  </a:cubicBezTo>
                  <a:cubicBezTo>
                    <a:pt x="13811" y="88501"/>
                    <a:pt x="4286" y="32303"/>
                    <a:pt x="22384" y="35161"/>
                  </a:cubicBezTo>
                  <a:cubicBezTo>
                    <a:pt x="9049" y="42781"/>
                    <a:pt x="15716" y="27541"/>
                    <a:pt x="8096" y="30398"/>
                  </a:cubicBezTo>
                  <a:cubicBezTo>
                    <a:pt x="7144" y="30398"/>
                    <a:pt x="19526" y="32303"/>
                    <a:pt x="19526" y="31351"/>
                  </a:cubicBezTo>
                  <a:cubicBezTo>
                    <a:pt x="16669" y="28493"/>
                    <a:pt x="9049" y="31351"/>
                    <a:pt x="8096" y="29446"/>
                  </a:cubicBezTo>
                  <a:cubicBezTo>
                    <a:pt x="10954" y="29446"/>
                    <a:pt x="10001" y="29446"/>
                    <a:pt x="7144" y="28493"/>
                  </a:cubicBezTo>
                  <a:cubicBezTo>
                    <a:pt x="12859" y="18968"/>
                    <a:pt x="16669" y="38971"/>
                    <a:pt x="10954" y="24683"/>
                  </a:cubicBezTo>
                  <a:cubicBezTo>
                    <a:pt x="16669" y="24683"/>
                    <a:pt x="18574" y="27541"/>
                    <a:pt x="26194" y="26588"/>
                  </a:cubicBezTo>
                  <a:cubicBezTo>
                    <a:pt x="24289" y="28493"/>
                    <a:pt x="15716" y="20873"/>
                    <a:pt x="10954" y="20873"/>
                  </a:cubicBezTo>
                  <a:cubicBezTo>
                    <a:pt x="16669" y="13253"/>
                    <a:pt x="31909" y="16111"/>
                    <a:pt x="25241" y="7538"/>
                  </a:cubicBezTo>
                  <a:cubicBezTo>
                    <a:pt x="24289" y="6586"/>
                    <a:pt x="33814" y="7538"/>
                    <a:pt x="33814" y="8491"/>
                  </a:cubicBezTo>
                  <a:cubicBezTo>
                    <a:pt x="21431" y="12301"/>
                    <a:pt x="34766" y="5633"/>
                    <a:pt x="35719" y="10396"/>
                  </a:cubicBezTo>
                  <a:cubicBezTo>
                    <a:pt x="69056" y="19921"/>
                    <a:pt x="4286" y="236138"/>
                    <a:pt x="28099" y="2609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5" name="Freeform: Shape 3284">
              <a:extLst>
                <a:ext uri="{FF2B5EF4-FFF2-40B4-BE49-F238E27FC236}">
                  <a16:creationId xmlns:a16="http://schemas.microsoft.com/office/drawing/2014/main" xmlns="" id="{0367A573-4A05-4D32-A8E3-BAB40262E16A}"/>
                </a:ext>
              </a:extLst>
            </p:cNvPr>
            <p:cNvSpPr/>
            <p:nvPr/>
          </p:nvSpPr>
          <p:spPr>
            <a:xfrm>
              <a:off x="5203984" y="3612885"/>
              <a:ext cx="19050" cy="9525"/>
            </a:xfrm>
            <a:custGeom>
              <a:avLst/>
              <a:gdLst>
                <a:gd name="connsiteX0" fmla="*/ 11906 w 19050"/>
                <a:gd name="connsiteY0" fmla="*/ 7567 h 9525"/>
                <a:gd name="connsiteX1" fmla="*/ 7144 w 19050"/>
                <a:gd name="connsiteY1" fmla="*/ 7567 h 9525"/>
                <a:gd name="connsiteX2" fmla="*/ 11906 w 19050"/>
                <a:gd name="connsiteY2" fmla="*/ 7567 h 9525"/>
              </a:gdLst>
              <a:ahLst/>
              <a:cxnLst>
                <a:cxn ang="0">
                  <a:pos x="connsiteX0" y="connsiteY0"/>
                </a:cxn>
                <a:cxn ang="0">
                  <a:pos x="connsiteX1" y="connsiteY1"/>
                </a:cxn>
                <a:cxn ang="0">
                  <a:pos x="connsiteX2" y="connsiteY2"/>
                </a:cxn>
              </a:cxnLst>
              <a:rect l="l" t="t" r="r" b="b"/>
              <a:pathLst>
                <a:path w="19050" h="9525">
                  <a:moveTo>
                    <a:pt x="11906" y="7567"/>
                  </a:moveTo>
                  <a:cubicBezTo>
                    <a:pt x="10001" y="7567"/>
                    <a:pt x="9049" y="8520"/>
                    <a:pt x="7144" y="7567"/>
                  </a:cubicBezTo>
                  <a:cubicBezTo>
                    <a:pt x="9049" y="7567"/>
                    <a:pt x="10954" y="6615"/>
                    <a:pt x="11906"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6" name="Freeform: Shape 3285">
              <a:extLst>
                <a:ext uri="{FF2B5EF4-FFF2-40B4-BE49-F238E27FC236}">
                  <a16:creationId xmlns:a16="http://schemas.microsoft.com/office/drawing/2014/main" xmlns="" id="{7D71CB02-41A5-4E97-9B87-51AE0C707B9F}"/>
                </a:ext>
              </a:extLst>
            </p:cNvPr>
            <p:cNvSpPr/>
            <p:nvPr/>
          </p:nvSpPr>
          <p:spPr>
            <a:xfrm>
              <a:off x="5190092" y="362664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7" name="Freeform: Shape 3286">
              <a:extLst>
                <a:ext uri="{FF2B5EF4-FFF2-40B4-BE49-F238E27FC236}">
                  <a16:creationId xmlns:a16="http://schemas.microsoft.com/office/drawing/2014/main" xmlns="" id="{01F94032-FE45-459D-95DE-63E0E6BFF84B}"/>
                </a:ext>
              </a:extLst>
            </p:cNvPr>
            <p:cNvSpPr/>
            <p:nvPr/>
          </p:nvSpPr>
          <p:spPr>
            <a:xfrm>
              <a:off x="5187791" y="3629501"/>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8096" y="8096"/>
                    <a:pt x="7144"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8" name="Freeform: Shape 3287">
              <a:extLst>
                <a:ext uri="{FF2B5EF4-FFF2-40B4-BE49-F238E27FC236}">
                  <a16:creationId xmlns:a16="http://schemas.microsoft.com/office/drawing/2014/main" xmlns="" id="{4FB55377-C62A-4DA4-ACDD-4ABAD8E3D2AC}"/>
                </a:ext>
              </a:extLst>
            </p:cNvPr>
            <p:cNvSpPr/>
            <p:nvPr/>
          </p:nvSpPr>
          <p:spPr>
            <a:xfrm>
              <a:off x="5182076" y="3633840"/>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8096" y="7567"/>
                    <a:pt x="7144" y="7567"/>
                    <a:pt x="7144" y="7567"/>
                  </a:cubicBezTo>
                  <a:cubicBezTo>
                    <a:pt x="8096" y="6615"/>
                    <a:pt x="9049"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89" name="Freeform: Shape 3288">
              <a:extLst>
                <a:ext uri="{FF2B5EF4-FFF2-40B4-BE49-F238E27FC236}">
                  <a16:creationId xmlns:a16="http://schemas.microsoft.com/office/drawing/2014/main" xmlns="" id="{E9CA2756-4CA3-4683-AE36-C39428D45D99}"/>
                </a:ext>
              </a:extLst>
            </p:cNvPr>
            <p:cNvSpPr/>
            <p:nvPr/>
          </p:nvSpPr>
          <p:spPr>
            <a:xfrm>
              <a:off x="5185886" y="363426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7144"/>
                    <a:pt x="8096" y="7144"/>
                    <a:pt x="7144" y="8096"/>
                  </a:cubicBezTo>
                  <a:cubicBezTo>
                    <a:pt x="8096" y="8096"/>
                    <a:pt x="6191"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0" name="Freeform: Shape 3289">
              <a:extLst>
                <a:ext uri="{FF2B5EF4-FFF2-40B4-BE49-F238E27FC236}">
                  <a16:creationId xmlns:a16="http://schemas.microsoft.com/office/drawing/2014/main" xmlns="" id="{8CB1A965-04AC-4F0A-80E9-89585FAF9C07}"/>
                </a:ext>
              </a:extLst>
            </p:cNvPr>
            <p:cNvSpPr/>
            <p:nvPr/>
          </p:nvSpPr>
          <p:spPr>
            <a:xfrm>
              <a:off x="5182358" y="3641883"/>
              <a:ext cx="9525" cy="9525"/>
            </a:xfrm>
            <a:custGeom>
              <a:avLst/>
              <a:gdLst>
                <a:gd name="connsiteX0" fmla="*/ 7815 w 9525"/>
                <a:gd name="connsiteY0" fmla="*/ 7144 h 9525"/>
                <a:gd name="connsiteX1" fmla="*/ 7815 w 9525"/>
                <a:gd name="connsiteY1" fmla="*/ 714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7815" y="7144"/>
                    <a:pt x="9719" y="8096"/>
                    <a:pt x="7815" y="7144"/>
                  </a:cubicBezTo>
                  <a:cubicBezTo>
                    <a:pt x="8767" y="8096"/>
                    <a:pt x="5909" y="7144"/>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1" name="Freeform: Shape 3290">
              <a:extLst>
                <a:ext uri="{FF2B5EF4-FFF2-40B4-BE49-F238E27FC236}">
                  <a16:creationId xmlns:a16="http://schemas.microsoft.com/office/drawing/2014/main" xmlns="" id="{A39FBE05-1F9F-4E41-A17E-AE42D119BB54}"/>
                </a:ext>
              </a:extLst>
            </p:cNvPr>
            <p:cNvSpPr/>
            <p:nvPr/>
          </p:nvSpPr>
          <p:spPr>
            <a:xfrm>
              <a:off x="5183770" y="36933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9260" y="7144"/>
                    <a:pt x="4498" y="7144"/>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2" name="Freeform: Shape 3291">
              <a:extLst>
                <a:ext uri="{FF2B5EF4-FFF2-40B4-BE49-F238E27FC236}">
                  <a16:creationId xmlns:a16="http://schemas.microsoft.com/office/drawing/2014/main" xmlns="" id="{02BC5987-CB1D-4E2D-8D00-4C8C406B1890}"/>
                </a:ext>
              </a:extLst>
            </p:cNvPr>
            <p:cNvSpPr/>
            <p:nvPr/>
          </p:nvSpPr>
          <p:spPr>
            <a:xfrm>
              <a:off x="5190649" y="37571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3" name="Freeform: Shape 3292">
              <a:extLst>
                <a:ext uri="{FF2B5EF4-FFF2-40B4-BE49-F238E27FC236}">
                  <a16:creationId xmlns:a16="http://schemas.microsoft.com/office/drawing/2014/main" xmlns="" id="{B82F41BB-470D-452F-AE4B-78AC86756975}"/>
                </a:ext>
              </a:extLst>
            </p:cNvPr>
            <p:cNvSpPr/>
            <p:nvPr/>
          </p:nvSpPr>
          <p:spPr>
            <a:xfrm>
              <a:off x="5187791" y="378571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0001" y="7144"/>
                    <a:pt x="8096" y="7144"/>
                    <a:pt x="7144" y="7144"/>
                  </a:cubicBezTo>
                  <a:cubicBezTo>
                    <a:pt x="7144"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4" name="Freeform: Shape 3293">
              <a:extLst>
                <a:ext uri="{FF2B5EF4-FFF2-40B4-BE49-F238E27FC236}">
                  <a16:creationId xmlns:a16="http://schemas.microsoft.com/office/drawing/2014/main" xmlns="" id="{047B0783-720E-4EB2-AF19-7BA9D05922A8}"/>
                </a:ext>
              </a:extLst>
            </p:cNvPr>
            <p:cNvSpPr/>
            <p:nvPr/>
          </p:nvSpPr>
          <p:spPr>
            <a:xfrm>
              <a:off x="5197316" y="38009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5" name="Freeform: Shape 3294">
              <a:extLst>
                <a:ext uri="{FF2B5EF4-FFF2-40B4-BE49-F238E27FC236}">
                  <a16:creationId xmlns:a16="http://schemas.microsoft.com/office/drawing/2014/main" xmlns="" id="{F5749DD5-68C2-43AA-9F6D-95FACC8552FB}"/>
                </a:ext>
              </a:extLst>
            </p:cNvPr>
            <p:cNvSpPr/>
            <p:nvPr/>
          </p:nvSpPr>
          <p:spPr>
            <a:xfrm>
              <a:off x="5060156" y="3070779"/>
              <a:ext cx="19050" cy="9525"/>
            </a:xfrm>
            <a:custGeom>
              <a:avLst/>
              <a:gdLst>
                <a:gd name="connsiteX0" fmla="*/ 7144 w 19050"/>
                <a:gd name="connsiteY0" fmla="*/ 8653 h 9525"/>
                <a:gd name="connsiteX1" fmla="*/ 7144 w 19050"/>
                <a:gd name="connsiteY1" fmla="*/ 8653 h 9525"/>
              </a:gdLst>
              <a:ahLst/>
              <a:cxnLst>
                <a:cxn ang="0">
                  <a:pos x="connsiteX0" y="connsiteY0"/>
                </a:cxn>
                <a:cxn ang="0">
                  <a:pos x="connsiteX1" y="connsiteY1"/>
                </a:cxn>
              </a:cxnLst>
              <a:rect l="l" t="t" r="r" b="b"/>
              <a:pathLst>
                <a:path w="19050" h="9525">
                  <a:moveTo>
                    <a:pt x="7144" y="8653"/>
                  </a:moveTo>
                  <a:cubicBezTo>
                    <a:pt x="11906" y="7701"/>
                    <a:pt x="17621"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6" name="Freeform: Shape 3295">
              <a:extLst>
                <a:ext uri="{FF2B5EF4-FFF2-40B4-BE49-F238E27FC236}">
                  <a16:creationId xmlns:a16="http://schemas.microsoft.com/office/drawing/2014/main" xmlns="" id="{71835AE7-FF04-4F96-9EA0-507E60753436}"/>
                </a:ext>
              </a:extLst>
            </p:cNvPr>
            <p:cNvSpPr/>
            <p:nvPr/>
          </p:nvSpPr>
          <p:spPr>
            <a:xfrm>
              <a:off x="5073102" y="3073918"/>
              <a:ext cx="19050" cy="19050"/>
            </a:xfrm>
            <a:custGeom>
              <a:avLst/>
              <a:gdLst>
                <a:gd name="connsiteX0" fmla="*/ 16105 w 19050"/>
                <a:gd name="connsiteY0" fmla="*/ 20754 h 19050"/>
                <a:gd name="connsiteX1" fmla="*/ 16105 w 19050"/>
                <a:gd name="connsiteY1" fmla="*/ 20754 h 19050"/>
              </a:gdLst>
              <a:ahLst/>
              <a:cxnLst>
                <a:cxn ang="0">
                  <a:pos x="connsiteX0" y="connsiteY0"/>
                </a:cxn>
                <a:cxn ang="0">
                  <a:pos x="connsiteX1" y="connsiteY1"/>
                </a:cxn>
              </a:cxnLst>
              <a:rect l="l" t="t" r="r" b="b"/>
              <a:pathLst>
                <a:path w="19050" h="19050">
                  <a:moveTo>
                    <a:pt x="16105" y="20754"/>
                  </a:moveTo>
                  <a:cubicBezTo>
                    <a:pt x="2770" y="752"/>
                    <a:pt x="5628" y="4562"/>
                    <a:pt x="16105" y="207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7" name="Freeform: Shape 3296">
              <a:extLst>
                <a:ext uri="{FF2B5EF4-FFF2-40B4-BE49-F238E27FC236}">
                  <a16:creationId xmlns:a16="http://schemas.microsoft.com/office/drawing/2014/main" xmlns="" id="{A2A5A337-ACDA-4582-873E-DEDC28A67C94}"/>
                </a:ext>
              </a:extLst>
            </p:cNvPr>
            <p:cNvSpPr/>
            <p:nvPr/>
          </p:nvSpPr>
          <p:spPr>
            <a:xfrm>
              <a:off x="5088731" y="3073241"/>
              <a:ext cx="9525" cy="19050"/>
            </a:xfrm>
            <a:custGeom>
              <a:avLst/>
              <a:gdLst>
                <a:gd name="connsiteX0" fmla="*/ 8096 w 9525"/>
                <a:gd name="connsiteY0" fmla="*/ 7144 h 19050"/>
                <a:gd name="connsiteX1" fmla="*/ 7144 w 9525"/>
                <a:gd name="connsiteY1" fmla="*/ 13811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cubicBezTo>
                    <a:pt x="7144" y="10001"/>
                    <a:pt x="7144" y="11906"/>
                    <a:pt x="7144" y="13811"/>
                  </a:cubicBezTo>
                  <a:cubicBezTo>
                    <a:pt x="7144" y="10954"/>
                    <a:pt x="1095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8" name="Freeform: Shape 3297">
              <a:extLst>
                <a:ext uri="{FF2B5EF4-FFF2-40B4-BE49-F238E27FC236}">
                  <a16:creationId xmlns:a16="http://schemas.microsoft.com/office/drawing/2014/main" xmlns="" id="{93E73C07-AA3D-4FF5-AFAB-88B16061CB25}"/>
                </a:ext>
              </a:extLst>
            </p:cNvPr>
            <p:cNvSpPr/>
            <p:nvPr/>
          </p:nvSpPr>
          <p:spPr>
            <a:xfrm>
              <a:off x="5093494" y="3071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6669"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299" name="Freeform: Shape 3298">
              <a:extLst>
                <a:ext uri="{FF2B5EF4-FFF2-40B4-BE49-F238E27FC236}">
                  <a16:creationId xmlns:a16="http://schemas.microsoft.com/office/drawing/2014/main" xmlns="" id="{281FBFE9-C6C9-4F04-B89A-99F28E1E90DC}"/>
                </a:ext>
              </a:extLst>
            </p:cNvPr>
            <p:cNvSpPr/>
            <p:nvPr/>
          </p:nvSpPr>
          <p:spPr>
            <a:xfrm>
              <a:off x="5113496" y="3069989"/>
              <a:ext cx="9525" cy="9525"/>
            </a:xfrm>
            <a:custGeom>
              <a:avLst/>
              <a:gdLst>
                <a:gd name="connsiteX0" fmla="*/ 7144 w 9525"/>
                <a:gd name="connsiteY0" fmla="*/ 8491 h 9525"/>
                <a:gd name="connsiteX1" fmla="*/ 9049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8096" y="8491"/>
                    <a:pt x="9049" y="7538"/>
                    <a:pt x="9049" y="7538"/>
                  </a:cubicBezTo>
                  <a:cubicBezTo>
                    <a:pt x="8096" y="6586"/>
                    <a:pt x="7144" y="7538"/>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0" name="Freeform: Shape 3299">
              <a:extLst>
                <a:ext uri="{FF2B5EF4-FFF2-40B4-BE49-F238E27FC236}">
                  <a16:creationId xmlns:a16="http://schemas.microsoft.com/office/drawing/2014/main" xmlns="" id="{F5325C70-9F00-48BF-A554-F54BF17387D3}"/>
                </a:ext>
              </a:extLst>
            </p:cNvPr>
            <p:cNvSpPr/>
            <p:nvPr/>
          </p:nvSpPr>
          <p:spPr>
            <a:xfrm>
              <a:off x="5104027" y="3069267"/>
              <a:ext cx="28575" cy="28575"/>
            </a:xfrm>
            <a:custGeom>
              <a:avLst/>
              <a:gdLst>
                <a:gd name="connsiteX0" fmla="*/ 25186 w 28575"/>
                <a:gd name="connsiteY0" fmla="*/ 8260 h 28575"/>
                <a:gd name="connsiteX1" fmla="*/ 25186 w 28575"/>
                <a:gd name="connsiteY1" fmla="*/ 8260 h 28575"/>
              </a:gdLst>
              <a:ahLst/>
              <a:cxnLst>
                <a:cxn ang="0">
                  <a:pos x="connsiteX0" y="connsiteY0"/>
                </a:cxn>
                <a:cxn ang="0">
                  <a:pos x="connsiteX1" y="connsiteY1"/>
                </a:cxn>
              </a:cxnLst>
              <a:rect l="l" t="t" r="r" b="b"/>
              <a:pathLst>
                <a:path w="28575" h="28575">
                  <a:moveTo>
                    <a:pt x="25186" y="8260"/>
                  </a:moveTo>
                  <a:cubicBezTo>
                    <a:pt x="20423" y="-312"/>
                    <a:pt x="-12914" y="44455"/>
                    <a:pt x="25186" y="8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1" name="Freeform: Shape 3300">
              <a:extLst>
                <a:ext uri="{FF2B5EF4-FFF2-40B4-BE49-F238E27FC236}">
                  <a16:creationId xmlns:a16="http://schemas.microsoft.com/office/drawing/2014/main" xmlns="" id="{2319B7F4-D9FA-48DE-B801-44B70BD69A7D}"/>
                </a:ext>
              </a:extLst>
            </p:cNvPr>
            <p:cNvSpPr/>
            <p:nvPr/>
          </p:nvSpPr>
          <p:spPr>
            <a:xfrm>
              <a:off x="5110639" y="30713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7144"/>
                  </a:cubicBezTo>
                  <a:cubicBezTo>
                    <a:pt x="8096" y="9049"/>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2" name="Freeform: Shape 3301">
              <a:extLst>
                <a:ext uri="{FF2B5EF4-FFF2-40B4-BE49-F238E27FC236}">
                  <a16:creationId xmlns:a16="http://schemas.microsoft.com/office/drawing/2014/main" xmlns="" id="{B505954C-9247-4645-97AA-0F28701E1E55}"/>
                </a:ext>
              </a:extLst>
            </p:cNvPr>
            <p:cNvSpPr/>
            <p:nvPr/>
          </p:nvSpPr>
          <p:spPr>
            <a:xfrm>
              <a:off x="5100674" y="307133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9049"/>
                    <a:pt x="4726" y="13811"/>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3" name="Freeform: Shape 3302">
              <a:extLst>
                <a:ext uri="{FF2B5EF4-FFF2-40B4-BE49-F238E27FC236}">
                  <a16:creationId xmlns:a16="http://schemas.microsoft.com/office/drawing/2014/main" xmlns="" id="{74C2CB62-8FA6-40B0-A7B7-33D96D2147D2}"/>
                </a:ext>
              </a:extLst>
            </p:cNvPr>
            <p:cNvSpPr/>
            <p:nvPr/>
          </p:nvSpPr>
          <p:spPr>
            <a:xfrm>
              <a:off x="5137460" y="3070383"/>
              <a:ext cx="9525" cy="19050"/>
            </a:xfrm>
            <a:custGeom>
              <a:avLst/>
              <a:gdLst>
                <a:gd name="connsiteX0" fmla="*/ 7945 w 9525"/>
                <a:gd name="connsiteY0" fmla="*/ 7144 h 19050"/>
                <a:gd name="connsiteX1" fmla="*/ 7945 w 9525"/>
                <a:gd name="connsiteY1" fmla="*/ 7144 h 19050"/>
              </a:gdLst>
              <a:ahLst/>
              <a:cxnLst>
                <a:cxn ang="0">
                  <a:pos x="connsiteX0" y="connsiteY0"/>
                </a:cxn>
                <a:cxn ang="0">
                  <a:pos x="connsiteX1" y="connsiteY1"/>
                </a:cxn>
              </a:cxnLst>
              <a:rect l="l" t="t" r="r" b="b"/>
              <a:pathLst>
                <a:path w="9525" h="19050">
                  <a:moveTo>
                    <a:pt x="7945" y="7144"/>
                  </a:moveTo>
                  <a:cubicBezTo>
                    <a:pt x="4135" y="33814"/>
                    <a:pt x="15565" y="15716"/>
                    <a:pt x="79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4" name="Freeform: Shape 3303">
              <a:extLst>
                <a:ext uri="{FF2B5EF4-FFF2-40B4-BE49-F238E27FC236}">
                  <a16:creationId xmlns:a16="http://schemas.microsoft.com/office/drawing/2014/main" xmlns="" id="{2CC3A1D1-5D0C-4825-BEDE-A575FA13B6FD}"/>
                </a:ext>
              </a:extLst>
            </p:cNvPr>
            <p:cNvSpPr/>
            <p:nvPr/>
          </p:nvSpPr>
          <p:spPr>
            <a:xfrm>
              <a:off x="5150644" y="309133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7144"/>
                    <a:pt x="8096" y="7144"/>
                    <a:pt x="9049"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5" name="Freeform: Shape 3304">
              <a:extLst>
                <a:ext uri="{FF2B5EF4-FFF2-40B4-BE49-F238E27FC236}">
                  <a16:creationId xmlns:a16="http://schemas.microsoft.com/office/drawing/2014/main" xmlns="" id="{9EDBAAF5-9962-4D29-8A04-8FFB221FBCDA}"/>
                </a:ext>
              </a:extLst>
            </p:cNvPr>
            <p:cNvSpPr/>
            <p:nvPr/>
          </p:nvSpPr>
          <p:spPr>
            <a:xfrm>
              <a:off x="5147786" y="3077051"/>
              <a:ext cx="47625" cy="28575"/>
            </a:xfrm>
            <a:custGeom>
              <a:avLst/>
              <a:gdLst>
                <a:gd name="connsiteX0" fmla="*/ 45244 w 47625"/>
                <a:gd name="connsiteY0" fmla="*/ 10954 h 28575"/>
                <a:gd name="connsiteX1" fmla="*/ 7144 w 47625"/>
                <a:gd name="connsiteY1" fmla="*/ 7144 h 28575"/>
                <a:gd name="connsiteX2" fmla="*/ 45244 w 47625"/>
                <a:gd name="connsiteY2" fmla="*/ 10954 h 28575"/>
              </a:gdLst>
              <a:ahLst/>
              <a:cxnLst>
                <a:cxn ang="0">
                  <a:pos x="connsiteX0" y="connsiteY0"/>
                </a:cxn>
                <a:cxn ang="0">
                  <a:pos x="connsiteX1" y="connsiteY1"/>
                </a:cxn>
                <a:cxn ang="0">
                  <a:pos x="connsiteX2" y="connsiteY2"/>
                </a:cxn>
              </a:cxnLst>
              <a:rect l="l" t="t" r="r" b="b"/>
              <a:pathLst>
                <a:path w="47625" h="28575">
                  <a:moveTo>
                    <a:pt x="45244" y="10954"/>
                  </a:moveTo>
                  <a:cubicBezTo>
                    <a:pt x="23336" y="14764"/>
                    <a:pt x="26194" y="18574"/>
                    <a:pt x="7144" y="7144"/>
                  </a:cubicBezTo>
                  <a:cubicBezTo>
                    <a:pt x="13811" y="31909"/>
                    <a:pt x="22384" y="23336"/>
                    <a:pt x="452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6" name="Freeform: Shape 3305">
              <a:extLst>
                <a:ext uri="{FF2B5EF4-FFF2-40B4-BE49-F238E27FC236}">
                  <a16:creationId xmlns:a16="http://schemas.microsoft.com/office/drawing/2014/main" xmlns="" id="{1CE09D18-1483-424F-B035-34A05980FF98}"/>
                </a:ext>
              </a:extLst>
            </p:cNvPr>
            <p:cNvSpPr/>
            <p:nvPr/>
          </p:nvSpPr>
          <p:spPr>
            <a:xfrm>
              <a:off x="5184777" y="3089722"/>
              <a:ext cx="9525" cy="9525"/>
            </a:xfrm>
            <a:custGeom>
              <a:avLst/>
              <a:gdLst>
                <a:gd name="connsiteX0" fmla="*/ 7301 w 9525"/>
                <a:gd name="connsiteY0" fmla="*/ 7808 h 9525"/>
                <a:gd name="connsiteX1" fmla="*/ 7301 w 9525"/>
                <a:gd name="connsiteY1" fmla="*/ 7808 h 9525"/>
              </a:gdLst>
              <a:ahLst/>
              <a:cxnLst>
                <a:cxn ang="0">
                  <a:pos x="connsiteX0" y="connsiteY0"/>
                </a:cxn>
                <a:cxn ang="0">
                  <a:pos x="connsiteX1" y="connsiteY1"/>
                </a:cxn>
              </a:cxnLst>
              <a:rect l="l" t="t" r="r" b="b"/>
              <a:pathLst>
                <a:path w="9525" h="9525">
                  <a:moveTo>
                    <a:pt x="7301" y="7808"/>
                  </a:moveTo>
                  <a:cubicBezTo>
                    <a:pt x="10158" y="18285"/>
                    <a:pt x="6348" y="3998"/>
                    <a:pt x="7301"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7" name="Freeform: Shape 3306">
              <a:extLst>
                <a:ext uri="{FF2B5EF4-FFF2-40B4-BE49-F238E27FC236}">
                  <a16:creationId xmlns:a16="http://schemas.microsoft.com/office/drawing/2014/main" xmlns="" id="{A0316A41-1180-4708-846B-55778B31FF09}"/>
                </a:ext>
              </a:extLst>
            </p:cNvPr>
            <p:cNvSpPr/>
            <p:nvPr/>
          </p:nvSpPr>
          <p:spPr>
            <a:xfrm>
              <a:off x="5202991" y="3081813"/>
              <a:ext cx="28575" cy="28575"/>
            </a:xfrm>
            <a:custGeom>
              <a:avLst/>
              <a:gdLst>
                <a:gd name="connsiteX0" fmla="*/ 8137 w 28575"/>
                <a:gd name="connsiteY0" fmla="*/ 7144 h 28575"/>
                <a:gd name="connsiteX1" fmla="*/ 11947 w 28575"/>
                <a:gd name="connsiteY1" fmla="*/ 24289 h 28575"/>
                <a:gd name="connsiteX2" fmla="*/ 8137 w 28575"/>
                <a:gd name="connsiteY2" fmla="*/ 7144 h 28575"/>
              </a:gdLst>
              <a:ahLst/>
              <a:cxnLst>
                <a:cxn ang="0">
                  <a:pos x="connsiteX0" y="connsiteY0"/>
                </a:cxn>
                <a:cxn ang="0">
                  <a:pos x="connsiteX1" y="connsiteY1"/>
                </a:cxn>
                <a:cxn ang="0">
                  <a:pos x="connsiteX2" y="connsiteY2"/>
                </a:cxn>
              </a:cxnLst>
              <a:rect l="l" t="t" r="r" b="b"/>
              <a:pathLst>
                <a:path w="28575" h="28575">
                  <a:moveTo>
                    <a:pt x="8137" y="7144"/>
                  </a:moveTo>
                  <a:cubicBezTo>
                    <a:pt x="9089" y="10001"/>
                    <a:pt x="3374" y="2381"/>
                    <a:pt x="11947" y="24289"/>
                  </a:cubicBezTo>
                  <a:cubicBezTo>
                    <a:pt x="-1388" y="21431"/>
                    <a:pt x="53857" y="10001"/>
                    <a:pt x="81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8" name="Freeform: Shape 3307">
              <a:extLst>
                <a:ext uri="{FF2B5EF4-FFF2-40B4-BE49-F238E27FC236}">
                  <a16:creationId xmlns:a16="http://schemas.microsoft.com/office/drawing/2014/main" xmlns="" id="{30FB4252-12CC-44F1-BD1B-FEF9258DE653}"/>
                </a:ext>
              </a:extLst>
            </p:cNvPr>
            <p:cNvSpPr/>
            <p:nvPr/>
          </p:nvSpPr>
          <p:spPr>
            <a:xfrm>
              <a:off x="5188744" y="3078495"/>
              <a:ext cx="19050" cy="9525"/>
            </a:xfrm>
            <a:custGeom>
              <a:avLst/>
              <a:gdLst>
                <a:gd name="connsiteX0" fmla="*/ 7144 w 19050"/>
                <a:gd name="connsiteY0" fmla="*/ 8557 h 9525"/>
                <a:gd name="connsiteX1" fmla="*/ 11906 w 19050"/>
                <a:gd name="connsiteY1" fmla="*/ 10462 h 9525"/>
                <a:gd name="connsiteX2" fmla="*/ 7144 w 19050"/>
                <a:gd name="connsiteY2" fmla="*/ 8557 h 9525"/>
              </a:gdLst>
              <a:ahLst/>
              <a:cxnLst>
                <a:cxn ang="0">
                  <a:pos x="connsiteX0" y="connsiteY0"/>
                </a:cxn>
                <a:cxn ang="0">
                  <a:pos x="connsiteX1" y="connsiteY1"/>
                </a:cxn>
                <a:cxn ang="0">
                  <a:pos x="connsiteX2" y="connsiteY2"/>
                </a:cxn>
              </a:cxnLst>
              <a:rect l="l" t="t" r="r" b="b"/>
              <a:pathLst>
                <a:path w="19050" h="9525">
                  <a:moveTo>
                    <a:pt x="7144" y="8557"/>
                  </a:moveTo>
                  <a:cubicBezTo>
                    <a:pt x="10001" y="8557"/>
                    <a:pt x="10954" y="9510"/>
                    <a:pt x="11906" y="10462"/>
                  </a:cubicBezTo>
                  <a:cubicBezTo>
                    <a:pt x="10954" y="7605"/>
                    <a:pt x="10001" y="5700"/>
                    <a:pt x="7144" y="85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09" name="Freeform: Shape 3308">
              <a:extLst>
                <a:ext uri="{FF2B5EF4-FFF2-40B4-BE49-F238E27FC236}">
                  <a16:creationId xmlns:a16="http://schemas.microsoft.com/office/drawing/2014/main" xmlns="" id="{69A15EC4-4026-4427-B127-8B5B1CE096DB}"/>
                </a:ext>
              </a:extLst>
            </p:cNvPr>
            <p:cNvSpPr/>
            <p:nvPr/>
          </p:nvSpPr>
          <p:spPr>
            <a:xfrm>
              <a:off x="5220176" y="3096339"/>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10001" y="6906"/>
                    <a:pt x="9049" y="6906"/>
                    <a:pt x="7144" y="7858"/>
                  </a:cubicBezTo>
                  <a:cubicBezTo>
                    <a:pt x="8096" y="8811"/>
                    <a:pt x="9049" y="8811"/>
                    <a:pt x="1000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0" name="Freeform: Shape 3309">
              <a:extLst>
                <a:ext uri="{FF2B5EF4-FFF2-40B4-BE49-F238E27FC236}">
                  <a16:creationId xmlns:a16="http://schemas.microsoft.com/office/drawing/2014/main" xmlns="" id="{365774C3-C1C6-4C74-9454-9DF2D462519F}"/>
                </a:ext>
              </a:extLst>
            </p:cNvPr>
            <p:cNvSpPr/>
            <p:nvPr/>
          </p:nvSpPr>
          <p:spPr>
            <a:xfrm>
              <a:off x="5220176" y="3086152"/>
              <a:ext cx="19050" cy="9525"/>
            </a:xfrm>
            <a:custGeom>
              <a:avLst/>
              <a:gdLst>
                <a:gd name="connsiteX0" fmla="*/ 7144 w 19050"/>
                <a:gd name="connsiteY0" fmla="*/ 7567 h 9525"/>
                <a:gd name="connsiteX1" fmla="*/ 7144 w 19050"/>
                <a:gd name="connsiteY1" fmla="*/ 7567 h 9525"/>
              </a:gdLst>
              <a:ahLst/>
              <a:cxnLst>
                <a:cxn ang="0">
                  <a:pos x="connsiteX0" y="connsiteY0"/>
                </a:cxn>
                <a:cxn ang="0">
                  <a:pos x="connsiteX1" y="connsiteY1"/>
                </a:cxn>
              </a:cxnLst>
              <a:rect l="l" t="t" r="r" b="b"/>
              <a:pathLst>
                <a:path w="19050" h="9525">
                  <a:moveTo>
                    <a:pt x="7144" y="7567"/>
                  </a:moveTo>
                  <a:cubicBezTo>
                    <a:pt x="21431"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1" name="Freeform: Shape 3310">
              <a:extLst>
                <a:ext uri="{FF2B5EF4-FFF2-40B4-BE49-F238E27FC236}">
                  <a16:creationId xmlns:a16="http://schemas.microsoft.com/office/drawing/2014/main" xmlns="" id="{B9B705A2-14BF-47EB-8B50-B56057F2B14D}"/>
                </a:ext>
              </a:extLst>
            </p:cNvPr>
            <p:cNvSpPr/>
            <p:nvPr/>
          </p:nvSpPr>
          <p:spPr>
            <a:xfrm>
              <a:off x="5228749" y="3091338"/>
              <a:ext cx="180975" cy="123825"/>
            </a:xfrm>
            <a:custGeom>
              <a:avLst/>
              <a:gdLst>
                <a:gd name="connsiteX0" fmla="*/ 162401 w 180975"/>
                <a:gd name="connsiteY0" fmla="*/ 119539 h 123825"/>
                <a:gd name="connsiteX1" fmla="*/ 7144 w 180975"/>
                <a:gd name="connsiteY1" fmla="*/ 7144 h 123825"/>
                <a:gd name="connsiteX2" fmla="*/ 7144 w 180975"/>
                <a:gd name="connsiteY2" fmla="*/ 18574 h 123825"/>
                <a:gd name="connsiteX3" fmla="*/ 162401 w 180975"/>
                <a:gd name="connsiteY3" fmla="*/ 119539 h 123825"/>
              </a:gdLst>
              <a:ahLst/>
              <a:cxnLst>
                <a:cxn ang="0">
                  <a:pos x="connsiteX0" y="connsiteY0"/>
                </a:cxn>
                <a:cxn ang="0">
                  <a:pos x="connsiteX1" y="connsiteY1"/>
                </a:cxn>
                <a:cxn ang="0">
                  <a:pos x="connsiteX2" y="connsiteY2"/>
                </a:cxn>
                <a:cxn ang="0">
                  <a:pos x="connsiteX3" y="connsiteY3"/>
                </a:cxn>
              </a:cxnLst>
              <a:rect l="l" t="t" r="r" b="b"/>
              <a:pathLst>
                <a:path w="180975" h="123825">
                  <a:moveTo>
                    <a:pt x="162401" y="119539"/>
                  </a:moveTo>
                  <a:cubicBezTo>
                    <a:pt x="230981" y="78581"/>
                    <a:pt x="14764" y="10001"/>
                    <a:pt x="7144" y="7144"/>
                  </a:cubicBezTo>
                  <a:cubicBezTo>
                    <a:pt x="17621" y="13811"/>
                    <a:pt x="17621" y="17621"/>
                    <a:pt x="7144" y="18574"/>
                  </a:cubicBezTo>
                  <a:cubicBezTo>
                    <a:pt x="109061" y="64294"/>
                    <a:pt x="151924" y="44291"/>
                    <a:pt x="162401" y="1195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2" name="Freeform: Shape 3311">
              <a:extLst>
                <a:ext uri="{FF2B5EF4-FFF2-40B4-BE49-F238E27FC236}">
                  <a16:creationId xmlns:a16="http://schemas.microsoft.com/office/drawing/2014/main" xmlns="" id="{9E584A56-3F47-46D9-ADFA-EBB380D940C6}"/>
                </a:ext>
              </a:extLst>
            </p:cNvPr>
            <p:cNvSpPr/>
            <p:nvPr/>
          </p:nvSpPr>
          <p:spPr>
            <a:xfrm>
              <a:off x="5368190" y="3186431"/>
              <a:ext cx="9525" cy="9525"/>
            </a:xfrm>
            <a:custGeom>
              <a:avLst/>
              <a:gdLst>
                <a:gd name="connsiteX0" fmla="*/ 10577 w 9525"/>
                <a:gd name="connsiteY0" fmla="*/ 7301 h 9525"/>
                <a:gd name="connsiteX1" fmla="*/ 10577 w 9525"/>
                <a:gd name="connsiteY1" fmla="*/ 7301 h 9525"/>
              </a:gdLst>
              <a:ahLst/>
              <a:cxnLst>
                <a:cxn ang="0">
                  <a:pos x="connsiteX0" y="connsiteY0"/>
                </a:cxn>
                <a:cxn ang="0">
                  <a:pos x="connsiteX1" y="connsiteY1"/>
                </a:cxn>
              </a:cxnLst>
              <a:rect l="l" t="t" r="r" b="b"/>
              <a:pathLst>
                <a:path w="9525" h="9525">
                  <a:moveTo>
                    <a:pt x="10577" y="7301"/>
                  </a:moveTo>
                  <a:cubicBezTo>
                    <a:pt x="3910" y="6348"/>
                    <a:pt x="8672" y="10158"/>
                    <a:pt x="10577"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3" name="Freeform: Shape 3312">
              <a:extLst>
                <a:ext uri="{FF2B5EF4-FFF2-40B4-BE49-F238E27FC236}">
                  <a16:creationId xmlns:a16="http://schemas.microsoft.com/office/drawing/2014/main" xmlns="" id="{21071657-7C31-441C-B0FC-75B5E0015FB8}"/>
                </a:ext>
              </a:extLst>
            </p:cNvPr>
            <p:cNvSpPr/>
            <p:nvPr/>
          </p:nvSpPr>
          <p:spPr>
            <a:xfrm>
              <a:off x="5384006" y="3203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4" name="Freeform: Shape 3313">
              <a:extLst>
                <a:ext uri="{FF2B5EF4-FFF2-40B4-BE49-F238E27FC236}">
                  <a16:creationId xmlns:a16="http://schemas.microsoft.com/office/drawing/2014/main" xmlns="" id="{69D4F545-EB7E-460C-8D07-6DB98A1028F1}"/>
                </a:ext>
              </a:extLst>
            </p:cNvPr>
            <p:cNvSpPr/>
            <p:nvPr/>
          </p:nvSpPr>
          <p:spPr>
            <a:xfrm>
              <a:off x="5375434" y="31551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5" name="Freeform: Shape 3314">
              <a:extLst>
                <a:ext uri="{FF2B5EF4-FFF2-40B4-BE49-F238E27FC236}">
                  <a16:creationId xmlns:a16="http://schemas.microsoft.com/office/drawing/2014/main" xmlns="" id="{F33AE34D-A56E-4205-925E-62EF3AD340BB}"/>
                </a:ext>
              </a:extLst>
            </p:cNvPr>
            <p:cNvSpPr/>
            <p:nvPr/>
          </p:nvSpPr>
          <p:spPr>
            <a:xfrm>
              <a:off x="5352426" y="3158013"/>
              <a:ext cx="9525" cy="19050"/>
            </a:xfrm>
            <a:custGeom>
              <a:avLst/>
              <a:gdLst>
                <a:gd name="connsiteX0" fmla="*/ 8244 w 9525"/>
                <a:gd name="connsiteY0" fmla="*/ 14764 h 19050"/>
                <a:gd name="connsiteX1" fmla="*/ 8244 w 9525"/>
                <a:gd name="connsiteY1" fmla="*/ 7144 h 19050"/>
                <a:gd name="connsiteX2" fmla="*/ 8244 w 9525"/>
                <a:gd name="connsiteY2" fmla="*/ 14764 h 19050"/>
              </a:gdLst>
              <a:ahLst/>
              <a:cxnLst>
                <a:cxn ang="0">
                  <a:pos x="connsiteX0" y="connsiteY0"/>
                </a:cxn>
                <a:cxn ang="0">
                  <a:pos x="connsiteX1" y="connsiteY1"/>
                </a:cxn>
                <a:cxn ang="0">
                  <a:pos x="connsiteX2" y="connsiteY2"/>
                </a:cxn>
              </a:cxnLst>
              <a:rect l="l" t="t" r="r" b="b"/>
              <a:pathLst>
                <a:path w="9525" h="19050">
                  <a:moveTo>
                    <a:pt x="8244" y="14764"/>
                  </a:moveTo>
                  <a:cubicBezTo>
                    <a:pt x="8244" y="12859"/>
                    <a:pt x="8244" y="10001"/>
                    <a:pt x="8244" y="7144"/>
                  </a:cubicBezTo>
                  <a:cubicBezTo>
                    <a:pt x="7291" y="9049"/>
                    <a:pt x="6339" y="10001"/>
                    <a:pt x="82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6" name="Freeform: Shape 3315">
              <a:extLst>
                <a:ext uri="{FF2B5EF4-FFF2-40B4-BE49-F238E27FC236}">
                  <a16:creationId xmlns:a16="http://schemas.microsoft.com/office/drawing/2014/main" xmlns="" id="{11477F33-33DC-4459-8096-417117F1C494}"/>
                </a:ext>
              </a:extLst>
            </p:cNvPr>
            <p:cNvSpPr/>
            <p:nvPr/>
          </p:nvSpPr>
          <p:spPr>
            <a:xfrm>
              <a:off x="5318284" y="3133248"/>
              <a:ext cx="9525" cy="9525"/>
            </a:xfrm>
            <a:custGeom>
              <a:avLst/>
              <a:gdLst>
                <a:gd name="connsiteX0" fmla="*/ 10954 w 9525"/>
                <a:gd name="connsiteY0" fmla="*/ 7144 h 9525"/>
                <a:gd name="connsiteX1" fmla="*/ 7144 w 9525"/>
                <a:gd name="connsiteY1" fmla="*/ 10001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9049" y="7144"/>
                    <a:pt x="9049" y="9049"/>
                    <a:pt x="7144" y="10001"/>
                  </a:cubicBezTo>
                  <a:cubicBezTo>
                    <a:pt x="10001" y="10954"/>
                    <a:pt x="10954" y="10001"/>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7" name="Freeform: Shape 3316">
              <a:extLst>
                <a:ext uri="{FF2B5EF4-FFF2-40B4-BE49-F238E27FC236}">
                  <a16:creationId xmlns:a16="http://schemas.microsoft.com/office/drawing/2014/main" xmlns="" id="{DF93C6B5-61BA-4896-B2A3-E2F5B848E2E7}"/>
                </a:ext>
              </a:extLst>
            </p:cNvPr>
            <p:cNvSpPr/>
            <p:nvPr/>
          </p:nvSpPr>
          <p:spPr>
            <a:xfrm>
              <a:off x="5374481" y="31942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9049" y="9049"/>
                    <a:pt x="20479" y="2143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8" name="Freeform: Shape 3317">
              <a:extLst>
                <a:ext uri="{FF2B5EF4-FFF2-40B4-BE49-F238E27FC236}">
                  <a16:creationId xmlns:a16="http://schemas.microsoft.com/office/drawing/2014/main" xmlns="" id="{FB26D344-99C5-486A-9389-16699E25CCEA}"/>
                </a:ext>
              </a:extLst>
            </p:cNvPr>
            <p:cNvSpPr/>
            <p:nvPr/>
          </p:nvSpPr>
          <p:spPr>
            <a:xfrm>
              <a:off x="5387816" y="3205395"/>
              <a:ext cx="47625" cy="123825"/>
            </a:xfrm>
            <a:custGeom>
              <a:avLst/>
              <a:gdLst>
                <a:gd name="connsiteX0" fmla="*/ 36671 w 47625"/>
                <a:gd name="connsiteY0" fmla="*/ 115019 h 123825"/>
                <a:gd name="connsiteX1" fmla="*/ 22384 w 47625"/>
                <a:gd name="connsiteY1" fmla="*/ 7386 h 123825"/>
                <a:gd name="connsiteX2" fmla="*/ 7144 w 47625"/>
                <a:gd name="connsiteY2" fmla="*/ 12149 h 123825"/>
                <a:gd name="connsiteX3" fmla="*/ 17621 w 47625"/>
                <a:gd name="connsiteY3" fmla="*/ 72157 h 123825"/>
                <a:gd name="connsiteX4" fmla="*/ 17621 w 47625"/>
                <a:gd name="connsiteY4" fmla="*/ 62632 h 123825"/>
                <a:gd name="connsiteX5" fmla="*/ 36671 w 47625"/>
                <a:gd name="connsiteY5" fmla="*/ 11501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123825">
                  <a:moveTo>
                    <a:pt x="36671" y="115019"/>
                  </a:moveTo>
                  <a:cubicBezTo>
                    <a:pt x="53816" y="101684"/>
                    <a:pt x="25241" y="16911"/>
                    <a:pt x="22384" y="7386"/>
                  </a:cubicBezTo>
                  <a:cubicBezTo>
                    <a:pt x="16669" y="6434"/>
                    <a:pt x="11906" y="8339"/>
                    <a:pt x="7144" y="12149"/>
                  </a:cubicBezTo>
                  <a:cubicBezTo>
                    <a:pt x="30004" y="30247"/>
                    <a:pt x="6191" y="51201"/>
                    <a:pt x="17621" y="72157"/>
                  </a:cubicBezTo>
                  <a:cubicBezTo>
                    <a:pt x="25241" y="75014"/>
                    <a:pt x="25241" y="72157"/>
                    <a:pt x="17621" y="62632"/>
                  </a:cubicBezTo>
                  <a:cubicBezTo>
                    <a:pt x="23336" y="61679"/>
                    <a:pt x="26194" y="141689"/>
                    <a:pt x="36671" y="1150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19" name="Freeform: Shape 3318">
              <a:extLst>
                <a:ext uri="{FF2B5EF4-FFF2-40B4-BE49-F238E27FC236}">
                  <a16:creationId xmlns:a16="http://schemas.microsoft.com/office/drawing/2014/main" xmlns="" id="{27F5D1F6-F333-49E0-A46D-A07A16EA578E}"/>
                </a:ext>
              </a:extLst>
            </p:cNvPr>
            <p:cNvSpPr/>
            <p:nvPr/>
          </p:nvSpPr>
          <p:spPr>
            <a:xfrm>
              <a:off x="5394484" y="3235166"/>
              <a:ext cx="9525" cy="9525"/>
            </a:xfrm>
            <a:custGeom>
              <a:avLst/>
              <a:gdLst>
                <a:gd name="connsiteX0" fmla="*/ 7144 w 9525"/>
                <a:gd name="connsiteY0" fmla="*/ 7144 h 9525"/>
                <a:gd name="connsiteX1" fmla="*/ 10001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9049"/>
                  </a:lnTo>
                  <a:cubicBezTo>
                    <a:pt x="10001"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0" name="Freeform: Shape 3319">
              <a:extLst>
                <a:ext uri="{FF2B5EF4-FFF2-40B4-BE49-F238E27FC236}">
                  <a16:creationId xmlns:a16="http://schemas.microsoft.com/office/drawing/2014/main" xmlns="" id="{0EAD5C71-402E-4AE7-86F2-D18BD0B61B8B}"/>
                </a:ext>
              </a:extLst>
            </p:cNvPr>
            <p:cNvSpPr/>
            <p:nvPr/>
          </p:nvSpPr>
          <p:spPr>
            <a:xfrm>
              <a:off x="5390337" y="3334510"/>
              <a:ext cx="38100" cy="85725"/>
            </a:xfrm>
            <a:custGeom>
              <a:avLst/>
              <a:gdLst>
                <a:gd name="connsiteX0" fmla="*/ 17958 w 38100"/>
                <a:gd name="connsiteY0" fmla="*/ 19242 h 85725"/>
                <a:gd name="connsiteX1" fmla="*/ 12243 w 38100"/>
                <a:gd name="connsiteY1" fmla="*/ 82107 h 85725"/>
                <a:gd name="connsiteX2" fmla="*/ 32245 w 38100"/>
                <a:gd name="connsiteY2" fmla="*/ 19242 h 85725"/>
                <a:gd name="connsiteX3" fmla="*/ 17958 w 38100"/>
                <a:gd name="connsiteY3" fmla="*/ 19242 h 85725"/>
              </a:gdLst>
              <a:ahLst/>
              <a:cxnLst>
                <a:cxn ang="0">
                  <a:pos x="connsiteX0" y="connsiteY0"/>
                </a:cxn>
                <a:cxn ang="0">
                  <a:pos x="connsiteX1" y="connsiteY1"/>
                </a:cxn>
                <a:cxn ang="0">
                  <a:pos x="connsiteX2" y="connsiteY2"/>
                </a:cxn>
                <a:cxn ang="0">
                  <a:pos x="connsiteX3" y="connsiteY3"/>
                </a:cxn>
              </a:cxnLst>
              <a:rect l="l" t="t" r="r" b="b"/>
              <a:pathLst>
                <a:path w="38100" h="85725">
                  <a:moveTo>
                    <a:pt x="17958" y="19242"/>
                  </a:moveTo>
                  <a:cubicBezTo>
                    <a:pt x="27483" y="2097"/>
                    <a:pt x="-4902" y="82107"/>
                    <a:pt x="12243" y="82107"/>
                  </a:cubicBezTo>
                  <a:cubicBezTo>
                    <a:pt x="2718" y="85917"/>
                    <a:pt x="43675" y="-15048"/>
                    <a:pt x="32245" y="19242"/>
                  </a:cubicBezTo>
                  <a:cubicBezTo>
                    <a:pt x="-3950" y="-1713"/>
                    <a:pt x="31293" y="8765"/>
                    <a:pt x="17958" y="19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1" name="Freeform: Shape 3320">
              <a:extLst>
                <a:ext uri="{FF2B5EF4-FFF2-40B4-BE49-F238E27FC236}">
                  <a16:creationId xmlns:a16="http://schemas.microsoft.com/office/drawing/2014/main" xmlns="" id="{C394BBA4-AC8D-4AF0-8B22-4E04F468314C}"/>
                </a:ext>
              </a:extLst>
            </p:cNvPr>
            <p:cNvSpPr/>
            <p:nvPr/>
          </p:nvSpPr>
          <p:spPr>
            <a:xfrm>
              <a:off x="5401151" y="33227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6669" y="1095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2" name="Freeform: Shape 3321">
              <a:extLst>
                <a:ext uri="{FF2B5EF4-FFF2-40B4-BE49-F238E27FC236}">
                  <a16:creationId xmlns:a16="http://schemas.microsoft.com/office/drawing/2014/main" xmlns="" id="{03F056B1-5D76-4D42-8C19-7D69A93658CC}"/>
                </a:ext>
              </a:extLst>
            </p:cNvPr>
            <p:cNvSpPr/>
            <p:nvPr/>
          </p:nvSpPr>
          <p:spPr>
            <a:xfrm>
              <a:off x="5413880" y="3328511"/>
              <a:ext cx="19050" cy="9525"/>
            </a:xfrm>
            <a:custGeom>
              <a:avLst/>
              <a:gdLst>
                <a:gd name="connsiteX0" fmla="*/ 12513 w 19050"/>
                <a:gd name="connsiteY0" fmla="*/ 9049 h 9525"/>
                <a:gd name="connsiteX1" fmla="*/ 7750 w 19050"/>
                <a:gd name="connsiteY1" fmla="*/ 7144 h 9525"/>
                <a:gd name="connsiteX2" fmla="*/ 12513 w 19050"/>
                <a:gd name="connsiteY2" fmla="*/ 9049 h 9525"/>
              </a:gdLst>
              <a:ahLst/>
              <a:cxnLst>
                <a:cxn ang="0">
                  <a:pos x="connsiteX0" y="connsiteY0"/>
                </a:cxn>
                <a:cxn ang="0">
                  <a:pos x="connsiteX1" y="connsiteY1"/>
                </a:cxn>
                <a:cxn ang="0">
                  <a:pos x="connsiteX2" y="connsiteY2"/>
                </a:cxn>
              </a:cxnLst>
              <a:rect l="l" t="t" r="r" b="b"/>
              <a:pathLst>
                <a:path w="19050" h="9525">
                  <a:moveTo>
                    <a:pt x="12513" y="9049"/>
                  </a:moveTo>
                  <a:cubicBezTo>
                    <a:pt x="10608" y="9049"/>
                    <a:pt x="9655" y="7144"/>
                    <a:pt x="7750" y="7144"/>
                  </a:cubicBezTo>
                  <a:cubicBezTo>
                    <a:pt x="5845" y="11906"/>
                    <a:pt x="8703" y="11906"/>
                    <a:pt x="12513"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3" name="Freeform: Shape 3322">
              <a:extLst>
                <a:ext uri="{FF2B5EF4-FFF2-40B4-BE49-F238E27FC236}">
                  <a16:creationId xmlns:a16="http://schemas.microsoft.com/office/drawing/2014/main" xmlns="" id="{6FB53D8E-2B31-4AF4-B431-8EE40141278B}"/>
                </a:ext>
              </a:extLst>
            </p:cNvPr>
            <p:cNvSpPr/>
            <p:nvPr/>
          </p:nvSpPr>
          <p:spPr>
            <a:xfrm>
              <a:off x="5384006" y="338280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4" name="Freeform: Shape 3323">
              <a:extLst>
                <a:ext uri="{FF2B5EF4-FFF2-40B4-BE49-F238E27FC236}">
                  <a16:creationId xmlns:a16="http://schemas.microsoft.com/office/drawing/2014/main" xmlns="" id="{C17CC16B-52BF-4C75-96B7-B5195DC17AB7}"/>
                </a:ext>
              </a:extLst>
            </p:cNvPr>
            <p:cNvSpPr/>
            <p:nvPr/>
          </p:nvSpPr>
          <p:spPr>
            <a:xfrm>
              <a:off x="5379582" y="3409697"/>
              <a:ext cx="19050" cy="38100"/>
            </a:xfrm>
            <a:custGeom>
              <a:avLst/>
              <a:gdLst>
                <a:gd name="connsiteX0" fmla="*/ 9663 w 19050"/>
                <a:gd name="connsiteY0" fmla="*/ 31685 h 38100"/>
                <a:gd name="connsiteX1" fmla="*/ 9663 w 19050"/>
                <a:gd name="connsiteY1" fmla="*/ 31685 h 38100"/>
              </a:gdLst>
              <a:ahLst/>
              <a:cxnLst>
                <a:cxn ang="0">
                  <a:pos x="connsiteX0" y="connsiteY0"/>
                </a:cxn>
                <a:cxn ang="0">
                  <a:pos x="connsiteX1" y="connsiteY1"/>
                </a:cxn>
              </a:cxnLst>
              <a:rect l="l" t="t" r="r" b="b"/>
              <a:pathLst>
                <a:path w="19050" h="38100">
                  <a:moveTo>
                    <a:pt x="9663" y="31685"/>
                  </a:moveTo>
                  <a:cubicBezTo>
                    <a:pt x="30618" y="-7368"/>
                    <a:pt x="-1767" y="5967"/>
                    <a:pt x="9663" y="31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5" name="Freeform: Shape 3324">
              <a:extLst>
                <a:ext uri="{FF2B5EF4-FFF2-40B4-BE49-F238E27FC236}">
                  <a16:creationId xmlns:a16="http://schemas.microsoft.com/office/drawing/2014/main" xmlns="" id="{B20137F0-AD09-47D7-BF96-E4A0C31B76E3}"/>
                </a:ext>
              </a:extLst>
            </p:cNvPr>
            <p:cNvSpPr/>
            <p:nvPr/>
          </p:nvSpPr>
          <p:spPr>
            <a:xfrm>
              <a:off x="5196364" y="3425936"/>
              <a:ext cx="190500" cy="123825"/>
            </a:xfrm>
            <a:custGeom>
              <a:avLst/>
              <a:gdLst>
                <a:gd name="connsiteX0" fmla="*/ 158591 w 190500"/>
                <a:gd name="connsiteY0" fmla="*/ 28781 h 123825"/>
                <a:gd name="connsiteX1" fmla="*/ 55721 w 190500"/>
                <a:gd name="connsiteY1" fmla="*/ 109743 h 123825"/>
                <a:gd name="connsiteX2" fmla="*/ 7144 w 190500"/>
                <a:gd name="connsiteY2" fmla="*/ 119268 h 123825"/>
                <a:gd name="connsiteX3" fmla="*/ 185261 w 190500"/>
                <a:gd name="connsiteY3" fmla="*/ 14493 h 123825"/>
                <a:gd name="connsiteX4" fmla="*/ 187166 w 190500"/>
                <a:gd name="connsiteY4" fmla="*/ 10683 h 123825"/>
                <a:gd name="connsiteX5" fmla="*/ 158591 w 190500"/>
                <a:gd name="connsiteY5" fmla="*/ 287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23825">
                  <a:moveTo>
                    <a:pt x="158591" y="28781"/>
                  </a:moveTo>
                  <a:cubicBezTo>
                    <a:pt x="136684" y="55451"/>
                    <a:pt x="70009" y="76406"/>
                    <a:pt x="55721" y="109743"/>
                  </a:cubicBezTo>
                  <a:cubicBezTo>
                    <a:pt x="50959" y="99266"/>
                    <a:pt x="21431" y="111648"/>
                    <a:pt x="7144" y="119268"/>
                  </a:cubicBezTo>
                  <a:cubicBezTo>
                    <a:pt x="53816" y="110696"/>
                    <a:pt x="180499" y="71643"/>
                    <a:pt x="185261" y="14493"/>
                  </a:cubicBezTo>
                  <a:cubicBezTo>
                    <a:pt x="198596" y="23066"/>
                    <a:pt x="139541" y="-1699"/>
                    <a:pt x="187166" y="10683"/>
                  </a:cubicBezTo>
                  <a:cubicBezTo>
                    <a:pt x="188119" y="11636"/>
                    <a:pt x="141446" y="9731"/>
                    <a:pt x="158591" y="287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6" name="Freeform: Shape 3325">
              <a:extLst>
                <a:ext uri="{FF2B5EF4-FFF2-40B4-BE49-F238E27FC236}">
                  <a16:creationId xmlns:a16="http://schemas.microsoft.com/office/drawing/2014/main" xmlns="" id="{9511D272-E096-4660-A064-8F2C71E7B120}"/>
                </a:ext>
              </a:extLst>
            </p:cNvPr>
            <p:cNvSpPr/>
            <p:nvPr/>
          </p:nvSpPr>
          <p:spPr>
            <a:xfrm>
              <a:off x="5370671" y="3442811"/>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7" name="Freeform: Shape 3326">
              <a:extLst>
                <a:ext uri="{FF2B5EF4-FFF2-40B4-BE49-F238E27FC236}">
                  <a16:creationId xmlns:a16="http://schemas.microsoft.com/office/drawing/2014/main" xmlns="" id="{7583BB29-E049-47D6-9BF4-15840B4D0AAA}"/>
                </a:ext>
              </a:extLst>
            </p:cNvPr>
            <p:cNvSpPr/>
            <p:nvPr/>
          </p:nvSpPr>
          <p:spPr>
            <a:xfrm>
              <a:off x="5192554" y="3538061"/>
              <a:ext cx="9525" cy="9525"/>
            </a:xfrm>
            <a:custGeom>
              <a:avLst/>
              <a:gdLst>
                <a:gd name="connsiteX0" fmla="*/ 10954 w 9525"/>
                <a:gd name="connsiteY0" fmla="*/ 7144 h 9525"/>
                <a:gd name="connsiteX1" fmla="*/ 7144 w 9525"/>
                <a:gd name="connsiteY1" fmla="*/ 8096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001" y="7144"/>
                    <a:pt x="9049" y="7144"/>
                    <a:pt x="7144" y="8096"/>
                  </a:cubicBezTo>
                  <a:cubicBezTo>
                    <a:pt x="7144" y="10001"/>
                    <a:pt x="9049" y="809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8" name="Freeform: Shape 3327">
              <a:extLst>
                <a:ext uri="{FF2B5EF4-FFF2-40B4-BE49-F238E27FC236}">
                  <a16:creationId xmlns:a16="http://schemas.microsoft.com/office/drawing/2014/main" xmlns="" id="{C19340F4-28BA-4114-9ABD-ADF54877C7EE}"/>
                </a:ext>
              </a:extLst>
            </p:cNvPr>
            <p:cNvSpPr/>
            <p:nvPr/>
          </p:nvSpPr>
          <p:spPr>
            <a:xfrm>
              <a:off x="5377339" y="34294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29" name="Freeform: Shape 3328">
              <a:extLst>
                <a:ext uri="{FF2B5EF4-FFF2-40B4-BE49-F238E27FC236}">
                  <a16:creationId xmlns:a16="http://schemas.microsoft.com/office/drawing/2014/main" xmlns="" id="{326040B7-99FD-488F-B678-0C00C7D8C4AB}"/>
                </a:ext>
              </a:extLst>
            </p:cNvPr>
            <p:cNvSpPr/>
            <p:nvPr/>
          </p:nvSpPr>
          <p:spPr>
            <a:xfrm>
              <a:off x="5367390" y="341709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10954"/>
                    <a:pt x="6615" y="1190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0" name="Freeform: Shape 3329">
              <a:extLst>
                <a:ext uri="{FF2B5EF4-FFF2-40B4-BE49-F238E27FC236}">
                  <a16:creationId xmlns:a16="http://schemas.microsoft.com/office/drawing/2014/main" xmlns="" id="{DA00D686-DCF6-4287-9A0C-453D88758317}"/>
                </a:ext>
              </a:extLst>
            </p:cNvPr>
            <p:cNvSpPr/>
            <p:nvPr/>
          </p:nvSpPr>
          <p:spPr>
            <a:xfrm>
              <a:off x="5162074" y="3534251"/>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1" name="Freeform: Shape 3330">
              <a:extLst>
                <a:ext uri="{FF2B5EF4-FFF2-40B4-BE49-F238E27FC236}">
                  <a16:creationId xmlns:a16="http://schemas.microsoft.com/office/drawing/2014/main" xmlns="" id="{F7037F22-8370-4494-B7A7-14181EE54848}"/>
                </a:ext>
              </a:extLst>
            </p:cNvPr>
            <p:cNvSpPr/>
            <p:nvPr/>
          </p:nvSpPr>
          <p:spPr>
            <a:xfrm>
              <a:off x="5073491" y="3519011"/>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2" name="Freeform: Shape 3331">
              <a:extLst>
                <a:ext uri="{FF2B5EF4-FFF2-40B4-BE49-F238E27FC236}">
                  <a16:creationId xmlns:a16="http://schemas.microsoft.com/office/drawing/2014/main" xmlns="" id="{154C43E6-3A78-49BE-8CDD-4A3F43E0DA4B}"/>
                </a:ext>
              </a:extLst>
            </p:cNvPr>
            <p:cNvSpPr/>
            <p:nvPr/>
          </p:nvSpPr>
          <p:spPr>
            <a:xfrm>
              <a:off x="4943801" y="3354589"/>
              <a:ext cx="257175" cy="209550"/>
            </a:xfrm>
            <a:custGeom>
              <a:avLst/>
              <a:gdLst>
                <a:gd name="connsiteX0" fmla="*/ 12057 w 257175"/>
                <a:gd name="connsiteY0" fmla="*/ 9640 h 209550"/>
                <a:gd name="connsiteX1" fmla="*/ 91114 w 257175"/>
                <a:gd name="connsiteY1" fmla="*/ 148705 h 209550"/>
                <a:gd name="connsiteX2" fmla="*/ 66349 w 257175"/>
                <a:gd name="connsiteY2" fmla="*/ 152515 h 209550"/>
                <a:gd name="connsiteX3" fmla="*/ 179697 w 257175"/>
                <a:gd name="connsiteY3" fmla="*/ 182995 h 209550"/>
                <a:gd name="connsiteX4" fmla="*/ 161599 w 257175"/>
                <a:gd name="connsiteY4" fmla="*/ 199188 h 209550"/>
                <a:gd name="connsiteX5" fmla="*/ 252087 w 257175"/>
                <a:gd name="connsiteY5" fmla="*/ 196330 h 209550"/>
                <a:gd name="connsiteX6" fmla="*/ 210177 w 257175"/>
                <a:gd name="connsiteY6" fmla="*/ 199188 h 209550"/>
                <a:gd name="connsiteX7" fmla="*/ 11104 w 257175"/>
                <a:gd name="connsiteY7" fmla="*/ 48693 h 209550"/>
                <a:gd name="connsiteX8" fmla="*/ 7294 w 257175"/>
                <a:gd name="connsiteY8" fmla="*/ 66790 h 209550"/>
                <a:gd name="connsiteX9" fmla="*/ 12057 w 257175"/>
                <a:gd name="connsiteY9" fmla="*/ 96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9550">
                  <a:moveTo>
                    <a:pt x="12057" y="9640"/>
                  </a:moveTo>
                  <a:cubicBezTo>
                    <a:pt x="3484" y="-12267"/>
                    <a:pt x="11104" y="116320"/>
                    <a:pt x="91114" y="148705"/>
                  </a:cubicBezTo>
                  <a:cubicBezTo>
                    <a:pt x="91114" y="156325"/>
                    <a:pt x="60634" y="154420"/>
                    <a:pt x="66349" y="152515"/>
                  </a:cubicBezTo>
                  <a:cubicBezTo>
                    <a:pt x="108259" y="189663"/>
                    <a:pt x="133977" y="183948"/>
                    <a:pt x="179697" y="182995"/>
                  </a:cubicBezTo>
                  <a:cubicBezTo>
                    <a:pt x="182554" y="193473"/>
                    <a:pt x="176839" y="199188"/>
                    <a:pt x="161599" y="199188"/>
                  </a:cubicBezTo>
                  <a:cubicBezTo>
                    <a:pt x="181602" y="192520"/>
                    <a:pt x="228274" y="218238"/>
                    <a:pt x="252087" y="196330"/>
                  </a:cubicBezTo>
                  <a:cubicBezTo>
                    <a:pt x="255897" y="176328"/>
                    <a:pt x="213987" y="196330"/>
                    <a:pt x="210177" y="199188"/>
                  </a:cubicBezTo>
                  <a:cubicBezTo>
                    <a:pt x="205414" y="256338"/>
                    <a:pt x="4437" y="48693"/>
                    <a:pt x="11104" y="48693"/>
                  </a:cubicBezTo>
                  <a:cubicBezTo>
                    <a:pt x="18724" y="65838"/>
                    <a:pt x="17772" y="71553"/>
                    <a:pt x="7294" y="66790"/>
                  </a:cubicBezTo>
                  <a:cubicBezTo>
                    <a:pt x="6342" y="65838"/>
                    <a:pt x="10152" y="11545"/>
                    <a:pt x="12057" y="96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3" name="Freeform: Shape 3332">
              <a:extLst>
                <a:ext uri="{FF2B5EF4-FFF2-40B4-BE49-F238E27FC236}">
                  <a16:creationId xmlns:a16="http://schemas.microsoft.com/office/drawing/2014/main" xmlns="" id="{34E7F21F-0F07-4EFB-AF8F-716A5E5C07C3}"/>
                </a:ext>
              </a:extLst>
            </p:cNvPr>
            <p:cNvSpPr/>
            <p:nvPr/>
          </p:nvSpPr>
          <p:spPr>
            <a:xfrm>
              <a:off x="4974431" y="3442792"/>
              <a:ext cx="9525" cy="19050"/>
            </a:xfrm>
            <a:custGeom>
              <a:avLst/>
              <a:gdLst>
                <a:gd name="connsiteX0" fmla="*/ 7144 w 9525"/>
                <a:gd name="connsiteY0" fmla="*/ 14783 h 19050"/>
                <a:gd name="connsiteX1" fmla="*/ 7144 w 9525"/>
                <a:gd name="connsiteY1" fmla="*/ 14783 h 19050"/>
              </a:gdLst>
              <a:ahLst/>
              <a:cxnLst>
                <a:cxn ang="0">
                  <a:pos x="connsiteX0" y="connsiteY0"/>
                </a:cxn>
                <a:cxn ang="0">
                  <a:pos x="connsiteX1" y="connsiteY1"/>
                </a:cxn>
              </a:cxnLst>
              <a:rect l="l" t="t" r="r" b="b"/>
              <a:pathLst>
                <a:path w="9525" h="19050">
                  <a:moveTo>
                    <a:pt x="7144" y="14783"/>
                  </a:moveTo>
                  <a:cubicBezTo>
                    <a:pt x="7144" y="-1410"/>
                    <a:pt x="7144" y="12878"/>
                    <a:pt x="7144" y="147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4" name="Freeform: Shape 3333">
              <a:extLst>
                <a:ext uri="{FF2B5EF4-FFF2-40B4-BE49-F238E27FC236}">
                  <a16:creationId xmlns:a16="http://schemas.microsoft.com/office/drawing/2014/main" xmlns="" id="{9F852D31-6AAA-4F25-8D62-8908637D8E1B}"/>
                </a:ext>
              </a:extLst>
            </p:cNvPr>
            <p:cNvSpPr/>
            <p:nvPr/>
          </p:nvSpPr>
          <p:spPr>
            <a:xfrm>
              <a:off x="4969508" y="3443975"/>
              <a:ext cx="9525" cy="9525"/>
            </a:xfrm>
            <a:custGeom>
              <a:avLst/>
              <a:gdLst>
                <a:gd name="connsiteX0" fmla="*/ 10162 w 9525"/>
                <a:gd name="connsiteY0" fmla="*/ 8837 h 9525"/>
                <a:gd name="connsiteX1" fmla="*/ 10162 w 9525"/>
                <a:gd name="connsiteY1" fmla="*/ 8837 h 9525"/>
              </a:gdLst>
              <a:ahLst/>
              <a:cxnLst>
                <a:cxn ang="0">
                  <a:pos x="connsiteX0" y="connsiteY0"/>
                </a:cxn>
                <a:cxn ang="0">
                  <a:pos x="connsiteX1" y="connsiteY1"/>
                </a:cxn>
              </a:cxnLst>
              <a:rect l="l" t="t" r="r" b="b"/>
              <a:pathLst>
                <a:path w="9525" h="9525">
                  <a:moveTo>
                    <a:pt x="10162" y="8837"/>
                  </a:moveTo>
                  <a:cubicBezTo>
                    <a:pt x="4447" y="5027"/>
                    <a:pt x="8257" y="8837"/>
                    <a:pt x="10162"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5" name="Freeform: Shape 3334">
              <a:extLst>
                <a:ext uri="{FF2B5EF4-FFF2-40B4-BE49-F238E27FC236}">
                  <a16:creationId xmlns:a16="http://schemas.microsoft.com/office/drawing/2014/main" xmlns="" id="{69D9667E-C4E3-4142-92A8-02D1ECDF1853}"/>
                </a:ext>
              </a:extLst>
            </p:cNvPr>
            <p:cNvSpPr/>
            <p:nvPr/>
          </p:nvSpPr>
          <p:spPr>
            <a:xfrm>
              <a:off x="4944428" y="3328511"/>
              <a:ext cx="9525" cy="19050"/>
            </a:xfrm>
            <a:custGeom>
              <a:avLst/>
              <a:gdLst>
                <a:gd name="connsiteX0" fmla="*/ 8572 w 9525"/>
                <a:gd name="connsiteY0" fmla="*/ 13811 h 19050"/>
                <a:gd name="connsiteX1" fmla="*/ 8572 w 9525"/>
                <a:gd name="connsiteY1" fmla="*/ 7144 h 19050"/>
                <a:gd name="connsiteX2" fmla="*/ 8572 w 9525"/>
                <a:gd name="connsiteY2" fmla="*/ 13811 h 19050"/>
              </a:gdLst>
              <a:ahLst/>
              <a:cxnLst>
                <a:cxn ang="0">
                  <a:pos x="connsiteX0" y="connsiteY0"/>
                </a:cxn>
                <a:cxn ang="0">
                  <a:pos x="connsiteX1" y="connsiteY1"/>
                </a:cxn>
                <a:cxn ang="0">
                  <a:pos x="connsiteX2" y="connsiteY2"/>
                </a:cxn>
              </a:cxnLst>
              <a:rect l="l" t="t" r="r" b="b"/>
              <a:pathLst>
                <a:path w="9525" h="19050">
                  <a:moveTo>
                    <a:pt x="8572" y="13811"/>
                  </a:moveTo>
                  <a:cubicBezTo>
                    <a:pt x="8572" y="12859"/>
                    <a:pt x="9525" y="10001"/>
                    <a:pt x="8572" y="7144"/>
                  </a:cubicBezTo>
                  <a:cubicBezTo>
                    <a:pt x="6668" y="9049"/>
                    <a:pt x="6668" y="11906"/>
                    <a:pt x="8572"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6" name="Freeform: Shape 3335">
              <a:extLst>
                <a:ext uri="{FF2B5EF4-FFF2-40B4-BE49-F238E27FC236}">
                  <a16:creationId xmlns:a16="http://schemas.microsoft.com/office/drawing/2014/main" xmlns="" id="{95B256ED-A035-4C1E-91A9-CBE06C3FEA3A}"/>
                </a:ext>
              </a:extLst>
            </p:cNvPr>
            <p:cNvSpPr/>
            <p:nvPr/>
          </p:nvSpPr>
          <p:spPr>
            <a:xfrm>
              <a:off x="4941332" y="3328511"/>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954"/>
                    <a:pt x="6906" y="1095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7" name="Freeform: Shape 3336">
              <a:extLst>
                <a:ext uri="{FF2B5EF4-FFF2-40B4-BE49-F238E27FC236}">
                  <a16:creationId xmlns:a16="http://schemas.microsoft.com/office/drawing/2014/main" xmlns="" id="{ED5AE02D-9902-4880-B790-7FD86139F984}"/>
                </a:ext>
              </a:extLst>
            </p:cNvPr>
            <p:cNvSpPr/>
            <p:nvPr/>
          </p:nvSpPr>
          <p:spPr>
            <a:xfrm>
              <a:off x="4929529" y="3154325"/>
              <a:ext cx="38100" cy="180975"/>
            </a:xfrm>
            <a:custGeom>
              <a:avLst/>
              <a:gdLst>
                <a:gd name="connsiteX0" fmla="*/ 33948 w 38100"/>
                <a:gd name="connsiteY0" fmla="*/ 13689 h 180975"/>
                <a:gd name="connsiteX1" fmla="*/ 16804 w 38100"/>
                <a:gd name="connsiteY1" fmla="*/ 180377 h 180975"/>
                <a:gd name="connsiteX2" fmla="*/ 7278 w 38100"/>
                <a:gd name="connsiteY2" fmla="*/ 116559 h 180975"/>
                <a:gd name="connsiteX3" fmla="*/ 33948 w 38100"/>
                <a:gd name="connsiteY3" fmla="*/ 13689 h 180975"/>
              </a:gdLst>
              <a:ahLst/>
              <a:cxnLst>
                <a:cxn ang="0">
                  <a:pos x="connsiteX0" y="connsiteY0"/>
                </a:cxn>
                <a:cxn ang="0">
                  <a:pos x="connsiteX1" y="connsiteY1"/>
                </a:cxn>
                <a:cxn ang="0">
                  <a:pos x="connsiteX2" y="connsiteY2"/>
                </a:cxn>
                <a:cxn ang="0">
                  <a:pos x="connsiteX3" y="connsiteY3"/>
                </a:cxn>
              </a:cxnLst>
              <a:rect l="l" t="t" r="r" b="b"/>
              <a:pathLst>
                <a:path w="38100" h="180975">
                  <a:moveTo>
                    <a:pt x="33948" y="13689"/>
                  </a:moveTo>
                  <a:cubicBezTo>
                    <a:pt x="11089" y="-27269"/>
                    <a:pt x="2516" y="135609"/>
                    <a:pt x="16804" y="180377"/>
                  </a:cubicBezTo>
                  <a:cubicBezTo>
                    <a:pt x="24423" y="162279"/>
                    <a:pt x="5373" y="119417"/>
                    <a:pt x="7278" y="116559"/>
                  </a:cubicBezTo>
                  <a:cubicBezTo>
                    <a:pt x="9184" y="116559"/>
                    <a:pt x="28234" y="11784"/>
                    <a:pt x="33948" y="136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8" name="Freeform: Shape 3337">
              <a:extLst>
                <a:ext uri="{FF2B5EF4-FFF2-40B4-BE49-F238E27FC236}">
                  <a16:creationId xmlns:a16="http://schemas.microsoft.com/office/drawing/2014/main" xmlns="" id="{E03695EC-B99B-4E23-9BFD-0B7E53DE48E9}"/>
                </a:ext>
              </a:extLst>
            </p:cNvPr>
            <p:cNvSpPr/>
            <p:nvPr/>
          </p:nvSpPr>
          <p:spPr>
            <a:xfrm>
              <a:off x="4968569" y="3119874"/>
              <a:ext cx="9525" cy="19050"/>
            </a:xfrm>
            <a:custGeom>
              <a:avLst/>
              <a:gdLst>
                <a:gd name="connsiteX0" fmla="*/ 8244 w 9525"/>
                <a:gd name="connsiteY0" fmla="*/ 10993 h 19050"/>
                <a:gd name="connsiteX1" fmla="*/ 8244 w 9525"/>
                <a:gd name="connsiteY1" fmla="*/ 10993 h 19050"/>
              </a:gdLst>
              <a:ahLst/>
              <a:cxnLst>
                <a:cxn ang="0">
                  <a:pos x="connsiteX0" y="connsiteY0"/>
                </a:cxn>
                <a:cxn ang="0">
                  <a:pos x="connsiteX1" y="connsiteY1"/>
                </a:cxn>
              </a:cxnLst>
              <a:rect l="l" t="t" r="r" b="b"/>
              <a:pathLst>
                <a:path w="9525" h="19050">
                  <a:moveTo>
                    <a:pt x="8244" y="10993"/>
                  </a:moveTo>
                  <a:cubicBezTo>
                    <a:pt x="4434" y="24328"/>
                    <a:pt x="12054" y="-2342"/>
                    <a:pt x="8244" y="109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39" name="Freeform: Shape 3338">
              <a:extLst>
                <a:ext uri="{FF2B5EF4-FFF2-40B4-BE49-F238E27FC236}">
                  <a16:creationId xmlns:a16="http://schemas.microsoft.com/office/drawing/2014/main" xmlns="" id="{F44426F8-647C-45BF-95F4-A86E88C558AC}"/>
                </a:ext>
              </a:extLst>
            </p:cNvPr>
            <p:cNvSpPr/>
            <p:nvPr/>
          </p:nvSpPr>
          <p:spPr>
            <a:xfrm>
              <a:off x="4976422" y="3048101"/>
              <a:ext cx="95250" cy="76200"/>
            </a:xfrm>
            <a:custGeom>
              <a:avLst/>
              <a:gdLst>
                <a:gd name="connsiteX0" fmla="*/ 58493 w 95250"/>
                <a:gd name="connsiteY0" fmla="*/ 33236 h 76200"/>
                <a:gd name="connsiteX1" fmla="*/ 8010 w 95250"/>
                <a:gd name="connsiteY1" fmla="*/ 78004 h 76200"/>
                <a:gd name="connsiteX2" fmla="*/ 17535 w 95250"/>
                <a:gd name="connsiteY2" fmla="*/ 72289 h 76200"/>
                <a:gd name="connsiteX3" fmla="*/ 84210 w 95250"/>
                <a:gd name="connsiteY3" fmla="*/ 17044 h 76200"/>
                <a:gd name="connsiteX4" fmla="*/ 91830 w 95250"/>
                <a:gd name="connsiteY4" fmla="*/ 23711 h 76200"/>
                <a:gd name="connsiteX5" fmla="*/ 58493 w 95250"/>
                <a:gd name="connsiteY5" fmla="*/ 332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76200">
                  <a:moveTo>
                    <a:pt x="58493" y="33236"/>
                  </a:moveTo>
                  <a:cubicBezTo>
                    <a:pt x="70875" y="2756"/>
                    <a:pt x="-1515" y="75146"/>
                    <a:pt x="8010" y="78004"/>
                  </a:cubicBezTo>
                  <a:cubicBezTo>
                    <a:pt x="8010" y="78004"/>
                    <a:pt x="14678" y="71336"/>
                    <a:pt x="17535" y="72289"/>
                  </a:cubicBezTo>
                  <a:cubicBezTo>
                    <a:pt x="43253" y="65621"/>
                    <a:pt x="45158" y="26569"/>
                    <a:pt x="84210" y="17044"/>
                  </a:cubicBezTo>
                  <a:cubicBezTo>
                    <a:pt x="81353" y="24664"/>
                    <a:pt x="83258" y="27521"/>
                    <a:pt x="91830" y="23711"/>
                  </a:cubicBezTo>
                  <a:cubicBezTo>
                    <a:pt x="98498" y="-1054"/>
                    <a:pt x="87068" y="1804"/>
                    <a:pt x="58493" y="332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0" name="Freeform: Shape 3339">
              <a:extLst>
                <a:ext uri="{FF2B5EF4-FFF2-40B4-BE49-F238E27FC236}">
                  <a16:creationId xmlns:a16="http://schemas.microsoft.com/office/drawing/2014/main" xmlns="" id="{20718BEA-E2ED-4F37-8F6A-EB33E669BD56}"/>
                </a:ext>
              </a:extLst>
            </p:cNvPr>
            <p:cNvSpPr/>
            <p:nvPr/>
          </p:nvSpPr>
          <p:spPr>
            <a:xfrm>
              <a:off x="5027642" y="306657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8096"/>
                    <a:pt x="11083" y="1095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1" name="Freeform: Shape 3340">
              <a:extLst>
                <a:ext uri="{FF2B5EF4-FFF2-40B4-BE49-F238E27FC236}">
                  <a16:creationId xmlns:a16="http://schemas.microsoft.com/office/drawing/2014/main" xmlns="" id="{CD10F656-A695-4FA3-839A-CE4C59DA94F2}"/>
                </a:ext>
              </a:extLst>
            </p:cNvPr>
            <p:cNvSpPr/>
            <p:nvPr/>
          </p:nvSpPr>
          <p:spPr>
            <a:xfrm>
              <a:off x="5158687" y="4494053"/>
              <a:ext cx="9525" cy="9525"/>
            </a:xfrm>
            <a:custGeom>
              <a:avLst/>
              <a:gdLst>
                <a:gd name="connsiteX0" fmla="*/ 10530 w 9525"/>
                <a:gd name="connsiteY0" fmla="*/ 8414 h 9525"/>
                <a:gd name="connsiteX1" fmla="*/ 10530 w 9525"/>
                <a:gd name="connsiteY1" fmla="*/ 8414 h 9525"/>
              </a:gdLst>
              <a:ahLst/>
              <a:cxnLst>
                <a:cxn ang="0">
                  <a:pos x="connsiteX0" y="connsiteY0"/>
                </a:cxn>
                <a:cxn ang="0">
                  <a:pos x="connsiteX1" y="connsiteY1"/>
                </a:cxn>
              </a:cxnLst>
              <a:rect l="l" t="t" r="r" b="b"/>
              <a:pathLst>
                <a:path w="9525" h="9525">
                  <a:moveTo>
                    <a:pt x="10530" y="8414"/>
                  </a:moveTo>
                  <a:cubicBezTo>
                    <a:pt x="10530" y="8414"/>
                    <a:pt x="2910" y="5556"/>
                    <a:pt x="10530"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2" name="Freeform: Shape 3341">
              <a:extLst>
                <a:ext uri="{FF2B5EF4-FFF2-40B4-BE49-F238E27FC236}">
                  <a16:creationId xmlns:a16="http://schemas.microsoft.com/office/drawing/2014/main" xmlns="" id="{3820E484-8A32-44B5-A310-C236BDC1AF1D}"/>
                </a:ext>
              </a:extLst>
            </p:cNvPr>
            <p:cNvSpPr/>
            <p:nvPr/>
          </p:nvSpPr>
          <p:spPr>
            <a:xfrm>
              <a:off x="5163095" y="4478178"/>
              <a:ext cx="19050" cy="19050"/>
            </a:xfrm>
            <a:custGeom>
              <a:avLst/>
              <a:gdLst>
                <a:gd name="connsiteX0" fmla="*/ 13743 w 19050"/>
                <a:gd name="connsiteY0" fmla="*/ 7144 h 19050"/>
                <a:gd name="connsiteX1" fmla="*/ 13743 w 19050"/>
                <a:gd name="connsiteY1" fmla="*/ 7144 h 19050"/>
              </a:gdLst>
              <a:ahLst/>
              <a:cxnLst>
                <a:cxn ang="0">
                  <a:pos x="connsiteX0" y="connsiteY0"/>
                </a:cxn>
                <a:cxn ang="0">
                  <a:pos x="connsiteX1" y="connsiteY1"/>
                </a:cxn>
              </a:cxnLst>
              <a:rect l="l" t="t" r="r" b="b"/>
              <a:pathLst>
                <a:path w="19050" h="19050">
                  <a:moveTo>
                    <a:pt x="13743" y="7144"/>
                  </a:moveTo>
                  <a:cubicBezTo>
                    <a:pt x="8028" y="29051"/>
                    <a:pt x="2313" y="21431"/>
                    <a:pt x="137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3" name="Freeform: Shape 3342">
              <a:extLst>
                <a:ext uri="{FF2B5EF4-FFF2-40B4-BE49-F238E27FC236}">
                  <a16:creationId xmlns:a16="http://schemas.microsoft.com/office/drawing/2014/main" xmlns="" id="{3A13C615-CCC0-4EC8-9205-2DFDB5C66BC2}"/>
                </a:ext>
              </a:extLst>
            </p:cNvPr>
            <p:cNvSpPr/>
            <p:nvPr/>
          </p:nvSpPr>
          <p:spPr>
            <a:xfrm>
              <a:off x="5157311" y="4481036"/>
              <a:ext cx="19050" cy="9525"/>
            </a:xfrm>
            <a:custGeom>
              <a:avLst/>
              <a:gdLst>
                <a:gd name="connsiteX0" fmla="*/ 7144 w 19050"/>
                <a:gd name="connsiteY0" fmla="*/ 10954 h 9525"/>
                <a:gd name="connsiteX1" fmla="*/ 12859 w 19050"/>
                <a:gd name="connsiteY1" fmla="*/ 7144 h 9525"/>
                <a:gd name="connsiteX2" fmla="*/ 7144 w 19050"/>
                <a:gd name="connsiteY2" fmla="*/ 10954 h 9525"/>
              </a:gdLst>
              <a:ahLst/>
              <a:cxnLst>
                <a:cxn ang="0">
                  <a:pos x="connsiteX0" y="connsiteY0"/>
                </a:cxn>
                <a:cxn ang="0">
                  <a:pos x="connsiteX1" y="connsiteY1"/>
                </a:cxn>
                <a:cxn ang="0">
                  <a:pos x="connsiteX2" y="connsiteY2"/>
                </a:cxn>
              </a:cxnLst>
              <a:rect l="l" t="t" r="r" b="b"/>
              <a:pathLst>
                <a:path w="19050" h="9525">
                  <a:moveTo>
                    <a:pt x="7144" y="10954"/>
                  </a:moveTo>
                  <a:cubicBezTo>
                    <a:pt x="9049" y="10001"/>
                    <a:pt x="10954" y="8096"/>
                    <a:pt x="12859" y="7144"/>
                  </a:cubicBezTo>
                  <a:cubicBezTo>
                    <a:pt x="10954" y="9049"/>
                    <a:pt x="8096"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4" name="Freeform: Shape 3343">
              <a:extLst>
                <a:ext uri="{FF2B5EF4-FFF2-40B4-BE49-F238E27FC236}">
                  <a16:creationId xmlns:a16="http://schemas.microsoft.com/office/drawing/2014/main" xmlns="" id="{C852620E-28CD-4367-96DD-40BCC98D054D}"/>
                </a:ext>
              </a:extLst>
            </p:cNvPr>
            <p:cNvSpPr/>
            <p:nvPr/>
          </p:nvSpPr>
          <p:spPr>
            <a:xfrm>
              <a:off x="5154983" y="44822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6615" y="5027"/>
                    <a:pt x="7567" y="8837"/>
                    <a:pt x="756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5" name="Freeform: Shape 3344">
              <a:extLst>
                <a:ext uri="{FF2B5EF4-FFF2-40B4-BE49-F238E27FC236}">
                  <a16:creationId xmlns:a16="http://schemas.microsoft.com/office/drawing/2014/main" xmlns="" id="{470C39EC-34CC-44E2-9D24-3481C1C8022A}"/>
                </a:ext>
              </a:extLst>
            </p:cNvPr>
            <p:cNvSpPr/>
            <p:nvPr/>
          </p:nvSpPr>
          <p:spPr>
            <a:xfrm>
              <a:off x="5151202" y="447817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7144"/>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6" name="Freeform: Shape 3345">
              <a:extLst>
                <a:ext uri="{FF2B5EF4-FFF2-40B4-BE49-F238E27FC236}">
                  <a16:creationId xmlns:a16="http://schemas.microsoft.com/office/drawing/2014/main" xmlns="" id="{A2D1E32D-AB26-4259-B8FD-0E8E8C2F4AA4}"/>
                </a:ext>
              </a:extLst>
            </p:cNvPr>
            <p:cNvSpPr/>
            <p:nvPr/>
          </p:nvSpPr>
          <p:spPr>
            <a:xfrm>
              <a:off x="5150572" y="4475321"/>
              <a:ext cx="28575" cy="9525"/>
            </a:xfrm>
            <a:custGeom>
              <a:avLst/>
              <a:gdLst>
                <a:gd name="connsiteX0" fmla="*/ 7215 w 28575"/>
                <a:gd name="connsiteY0" fmla="*/ 7144 h 9525"/>
                <a:gd name="connsiteX1" fmla="*/ 7215 w 28575"/>
                <a:gd name="connsiteY1" fmla="*/ 7144 h 9525"/>
              </a:gdLst>
              <a:ahLst/>
              <a:cxnLst>
                <a:cxn ang="0">
                  <a:pos x="connsiteX0" y="connsiteY0"/>
                </a:cxn>
                <a:cxn ang="0">
                  <a:pos x="connsiteX1" y="connsiteY1"/>
                </a:cxn>
              </a:cxnLst>
              <a:rect l="l" t="t" r="r" b="b"/>
              <a:pathLst>
                <a:path w="28575" h="9525">
                  <a:moveTo>
                    <a:pt x="7215" y="7144"/>
                  </a:moveTo>
                  <a:cubicBezTo>
                    <a:pt x="5310" y="8096"/>
                    <a:pt x="42458" y="8096"/>
                    <a:pt x="72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7" name="Freeform: Shape 3346">
              <a:extLst>
                <a:ext uri="{FF2B5EF4-FFF2-40B4-BE49-F238E27FC236}">
                  <a16:creationId xmlns:a16="http://schemas.microsoft.com/office/drawing/2014/main" xmlns="" id="{F38CB653-FAF7-40FA-AF62-A176AC615A30}"/>
                </a:ext>
              </a:extLst>
            </p:cNvPr>
            <p:cNvSpPr/>
            <p:nvPr/>
          </p:nvSpPr>
          <p:spPr>
            <a:xfrm>
              <a:off x="5152549" y="44781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8" name="Freeform: Shape 3347">
              <a:extLst>
                <a:ext uri="{FF2B5EF4-FFF2-40B4-BE49-F238E27FC236}">
                  <a16:creationId xmlns:a16="http://schemas.microsoft.com/office/drawing/2014/main" xmlns="" id="{0D493CD1-E57C-463F-AFFD-CB9F6458F5C1}"/>
                </a:ext>
              </a:extLst>
            </p:cNvPr>
            <p:cNvSpPr/>
            <p:nvPr/>
          </p:nvSpPr>
          <p:spPr>
            <a:xfrm>
              <a:off x="5153501" y="448018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7990"/>
                    <a:pt x="1571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49" name="Freeform: Shape 3348">
              <a:extLst>
                <a:ext uri="{FF2B5EF4-FFF2-40B4-BE49-F238E27FC236}">
                  <a16:creationId xmlns:a16="http://schemas.microsoft.com/office/drawing/2014/main" xmlns="" id="{24F15527-C71D-4C96-85CB-E12C8CE3575C}"/>
                </a:ext>
              </a:extLst>
            </p:cNvPr>
            <p:cNvSpPr/>
            <p:nvPr/>
          </p:nvSpPr>
          <p:spPr>
            <a:xfrm>
              <a:off x="5147786" y="4463569"/>
              <a:ext cx="19050" cy="19050"/>
            </a:xfrm>
            <a:custGeom>
              <a:avLst/>
              <a:gdLst>
                <a:gd name="connsiteX0" fmla="*/ 7144 w 19050"/>
                <a:gd name="connsiteY0" fmla="*/ 13181 h 19050"/>
                <a:gd name="connsiteX1" fmla="*/ 7144 w 19050"/>
                <a:gd name="connsiteY1" fmla="*/ 13181 h 19050"/>
              </a:gdLst>
              <a:ahLst/>
              <a:cxnLst>
                <a:cxn ang="0">
                  <a:pos x="connsiteX0" y="connsiteY0"/>
                </a:cxn>
                <a:cxn ang="0">
                  <a:pos x="connsiteX1" y="connsiteY1"/>
                </a:cxn>
              </a:cxnLst>
              <a:rect l="l" t="t" r="r" b="b"/>
              <a:pathLst>
                <a:path w="19050" h="19050">
                  <a:moveTo>
                    <a:pt x="7144" y="13181"/>
                  </a:moveTo>
                  <a:cubicBezTo>
                    <a:pt x="24289" y="9371"/>
                    <a:pt x="25241" y="1750"/>
                    <a:pt x="7144" y="131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0" name="Freeform: Shape 3349">
              <a:extLst>
                <a:ext uri="{FF2B5EF4-FFF2-40B4-BE49-F238E27FC236}">
                  <a16:creationId xmlns:a16="http://schemas.microsoft.com/office/drawing/2014/main" xmlns="" id="{FE10E005-44B5-4BAF-A1E3-137E266C7E78}"/>
                </a:ext>
              </a:extLst>
            </p:cNvPr>
            <p:cNvSpPr/>
            <p:nvPr/>
          </p:nvSpPr>
          <p:spPr>
            <a:xfrm>
              <a:off x="5166836" y="446008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1" name="Freeform: Shape 3350">
              <a:extLst>
                <a:ext uri="{FF2B5EF4-FFF2-40B4-BE49-F238E27FC236}">
                  <a16:creationId xmlns:a16="http://schemas.microsoft.com/office/drawing/2014/main" xmlns="" id="{26657843-24F6-4C5F-9201-12B6863AEFFD}"/>
                </a:ext>
              </a:extLst>
            </p:cNvPr>
            <p:cNvSpPr/>
            <p:nvPr/>
          </p:nvSpPr>
          <p:spPr>
            <a:xfrm>
              <a:off x="5151596" y="445246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17621"/>
                    <a:pt x="26194"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2" name="Freeform: Shape 3351">
              <a:extLst>
                <a:ext uri="{FF2B5EF4-FFF2-40B4-BE49-F238E27FC236}">
                  <a16:creationId xmlns:a16="http://schemas.microsoft.com/office/drawing/2014/main" xmlns="" id="{1A40D502-327C-4F22-8BFE-39D606713496}"/>
                </a:ext>
              </a:extLst>
            </p:cNvPr>
            <p:cNvSpPr/>
            <p:nvPr/>
          </p:nvSpPr>
          <p:spPr>
            <a:xfrm>
              <a:off x="5161124" y="4450006"/>
              <a:ext cx="9525" cy="9525"/>
            </a:xfrm>
            <a:custGeom>
              <a:avLst/>
              <a:gdLst>
                <a:gd name="connsiteX0" fmla="*/ 8093 w 9525"/>
                <a:gd name="connsiteY0" fmla="*/ 7694 h 9525"/>
                <a:gd name="connsiteX1" fmla="*/ 8093 w 9525"/>
                <a:gd name="connsiteY1" fmla="*/ 7694 h 9525"/>
              </a:gdLst>
              <a:ahLst/>
              <a:cxnLst>
                <a:cxn ang="0">
                  <a:pos x="connsiteX0" y="connsiteY0"/>
                </a:cxn>
                <a:cxn ang="0">
                  <a:pos x="connsiteX1" y="connsiteY1"/>
                </a:cxn>
              </a:cxnLst>
              <a:rect l="l" t="t" r="r" b="b"/>
              <a:pathLst>
                <a:path w="9525" h="9525">
                  <a:moveTo>
                    <a:pt x="8093" y="7694"/>
                  </a:moveTo>
                  <a:cubicBezTo>
                    <a:pt x="18571" y="5789"/>
                    <a:pt x="3331" y="9599"/>
                    <a:pt x="8093"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3" name="Freeform: Shape 3352">
              <a:extLst>
                <a:ext uri="{FF2B5EF4-FFF2-40B4-BE49-F238E27FC236}">
                  <a16:creationId xmlns:a16="http://schemas.microsoft.com/office/drawing/2014/main" xmlns="" id="{612ADFC2-7E73-43DB-8F10-2AD55032E7A6}"/>
                </a:ext>
              </a:extLst>
            </p:cNvPr>
            <p:cNvSpPr/>
            <p:nvPr/>
          </p:nvSpPr>
          <p:spPr>
            <a:xfrm>
              <a:off x="5149665" y="4443449"/>
              <a:ext cx="19050" cy="9525"/>
            </a:xfrm>
            <a:custGeom>
              <a:avLst/>
              <a:gdLst>
                <a:gd name="connsiteX0" fmla="*/ 7170 w 19050"/>
                <a:gd name="connsiteY0" fmla="*/ 9488 h 9525"/>
                <a:gd name="connsiteX1" fmla="*/ 7170 w 19050"/>
                <a:gd name="connsiteY1" fmla="*/ 9488 h 9525"/>
              </a:gdLst>
              <a:ahLst/>
              <a:cxnLst>
                <a:cxn ang="0">
                  <a:pos x="connsiteX0" y="connsiteY0"/>
                </a:cxn>
                <a:cxn ang="0">
                  <a:pos x="connsiteX1" y="connsiteY1"/>
                </a:cxn>
              </a:cxnLst>
              <a:rect l="l" t="t" r="r" b="b"/>
              <a:pathLst>
                <a:path w="19050" h="9525">
                  <a:moveTo>
                    <a:pt x="7170" y="9488"/>
                  </a:moveTo>
                  <a:cubicBezTo>
                    <a:pt x="31935" y="4726"/>
                    <a:pt x="6217" y="8536"/>
                    <a:pt x="7170"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4" name="Freeform: Shape 3353">
              <a:extLst>
                <a:ext uri="{FF2B5EF4-FFF2-40B4-BE49-F238E27FC236}">
                  <a16:creationId xmlns:a16="http://schemas.microsoft.com/office/drawing/2014/main" xmlns="" id="{37C39005-C96C-43CB-A2BA-3F34ECCE010D}"/>
                </a:ext>
              </a:extLst>
            </p:cNvPr>
            <p:cNvSpPr/>
            <p:nvPr/>
          </p:nvSpPr>
          <p:spPr>
            <a:xfrm>
              <a:off x="5148653" y="4449603"/>
              <a:ext cx="9525" cy="9525"/>
            </a:xfrm>
            <a:custGeom>
              <a:avLst/>
              <a:gdLst>
                <a:gd name="connsiteX0" fmla="*/ 8182 w 9525"/>
                <a:gd name="connsiteY0" fmla="*/ 9049 h 9525"/>
                <a:gd name="connsiteX1" fmla="*/ 9135 w 9525"/>
                <a:gd name="connsiteY1" fmla="*/ 7144 h 9525"/>
                <a:gd name="connsiteX2" fmla="*/ 8182 w 9525"/>
                <a:gd name="connsiteY2" fmla="*/ 9049 h 9525"/>
              </a:gdLst>
              <a:ahLst/>
              <a:cxnLst>
                <a:cxn ang="0">
                  <a:pos x="connsiteX0" y="connsiteY0"/>
                </a:cxn>
                <a:cxn ang="0">
                  <a:pos x="connsiteX1" y="connsiteY1"/>
                </a:cxn>
                <a:cxn ang="0">
                  <a:pos x="connsiteX2" y="connsiteY2"/>
                </a:cxn>
              </a:cxnLst>
              <a:rect l="l" t="t" r="r" b="b"/>
              <a:pathLst>
                <a:path w="9525" h="9525">
                  <a:moveTo>
                    <a:pt x="8182" y="9049"/>
                  </a:moveTo>
                  <a:cubicBezTo>
                    <a:pt x="7230" y="8096"/>
                    <a:pt x="8182" y="7144"/>
                    <a:pt x="9135" y="7144"/>
                  </a:cubicBezTo>
                  <a:cubicBezTo>
                    <a:pt x="7230" y="7144"/>
                    <a:pt x="6277" y="8096"/>
                    <a:pt x="8182"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5" name="Freeform: Shape 3354">
              <a:extLst>
                <a:ext uri="{FF2B5EF4-FFF2-40B4-BE49-F238E27FC236}">
                  <a16:creationId xmlns:a16="http://schemas.microsoft.com/office/drawing/2014/main" xmlns="" id="{45F54BE1-9426-4D3A-8085-F2B9D495076F}"/>
                </a:ext>
              </a:extLst>
            </p:cNvPr>
            <p:cNvSpPr/>
            <p:nvPr/>
          </p:nvSpPr>
          <p:spPr>
            <a:xfrm>
              <a:off x="5161121" y="4437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6" name="Freeform: Shape 3355">
              <a:extLst>
                <a:ext uri="{FF2B5EF4-FFF2-40B4-BE49-F238E27FC236}">
                  <a16:creationId xmlns:a16="http://schemas.microsoft.com/office/drawing/2014/main" xmlns="" id="{873A71B0-C6BB-4CAC-8E04-B963ACBA2A39}"/>
                </a:ext>
              </a:extLst>
            </p:cNvPr>
            <p:cNvSpPr/>
            <p:nvPr/>
          </p:nvSpPr>
          <p:spPr>
            <a:xfrm>
              <a:off x="5149793" y="4438808"/>
              <a:ext cx="9525" cy="9525"/>
            </a:xfrm>
            <a:custGeom>
              <a:avLst/>
              <a:gdLst>
                <a:gd name="connsiteX0" fmla="*/ 8947 w 9525"/>
                <a:gd name="connsiteY0" fmla="*/ 8414 h 9525"/>
                <a:gd name="connsiteX1" fmla="*/ 8947 w 9525"/>
                <a:gd name="connsiteY1" fmla="*/ 8414 h 9525"/>
              </a:gdLst>
              <a:ahLst/>
              <a:cxnLst>
                <a:cxn ang="0">
                  <a:pos x="connsiteX0" y="connsiteY0"/>
                </a:cxn>
                <a:cxn ang="0">
                  <a:pos x="connsiteX1" y="connsiteY1"/>
                </a:cxn>
              </a:cxnLst>
              <a:rect l="l" t="t" r="r" b="b"/>
              <a:pathLst>
                <a:path w="9525" h="9525">
                  <a:moveTo>
                    <a:pt x="8947" y="8414"/>
                  </a:moveTo>
                  <a:cubicBezTo>
                    <a:pt x="7042" y="5556"/>
                    <a:pt x="6090" y="8414"/>
                    <a:pt x="89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7" name="Freeform: Shape 3356">
              <a:extLst>
                <a:ext uri="{FF2B5EF4-FFF2-40B4-BE49-F238E27FC236}">
                  <a16:creationId xmlns:a16="http://schemas.microsoft.com/office/drawing/2014/main" xmlns="" id="{5CF55DA1-FF18-408F-89BC-8CCB65404BE6}"/>
                </a:ext>
              </a:extLst>
            </p:cNvPr>
            <p:cNvSpPr/>
            <p:nvPr/>
          </p:nvSpPr>
          <p:spPr>
            <a:xfrm>
              <a:off x="5144003" y="4359116"/>
              <a:ext cx="38100" cy="85725"/>
            </a:xfrm>
            <a:custGeom>
              <a:avLst/>
              <a:gdLst>
                <a:gd name="connsiteX0" fmla="*/ 25214 w 38100"/>
                <a:gd name="connsiteY0" fmla="*/ 7144 h 85725"/>
                <a:gd name="connsiteX1" fmla="*/ 17594 w 38100"/>
                <a:gd name="connsiteY1" fmla="*/ 84296 h 85725"/>
                <a:gd name="connsiteX2" fmla="*/ 28072 w 38100"/>
                <a:gd name="connsiteY2" fmla="*/ 83344 h 85725"/>
                <a:gd name="connsiteX3" fmla="*/ 25214 w 38100"/>
                <a:gd name="connsiteY3" fmla="*/ 7144 h 85725"/>
              </a:gdLst>
              <a:ahLst/>
              <a:cxnLst>
                <a:cxn ang="0">
                  <a:pos x="connsiteX0" y="connsiteY0"/>
                </a:cxn>
                <a:cxn ang="0">
                  <a:pos x="connsiteX1" y="connsiteY1"/>
                </a:cxn>
                <a:cxn ang="0">
                  <a:pos x="connsiteX2" y="connsiteY2"/>
                </a:cxn>
                <a:cxn ang="0">
                  <a:pos x="connsiteX3" y="connsiteY3"/>
                </a:cxn>
              </a:cxnLst>
              <a:rect l="l" t="t" r="r" b="b"/>
              <a:pathLst>
                <a:path w="38100" h="85725">
                  <a:moveTo>
                    <a:pt x="25214" y="7144"/>
                  </a:moveTo>
                  <a:cubicBezTo>
                    <a:pt x="-10981" y="10001"/>
                    <a:pt x="18547" y="84296"/>
                    <a:pt x="17594" y="84296"/>
                  </a:cubicBezTo>
                  <a:cubicBezTo>
                    <a:pt x="21404" y="79534"/>
                    <a:pt x="25214" y="79534"/>
                    <a:pt x="28072" y="83344"/>
                  </a:cubicBezTo>
                  <a:cubicBezTo>
                    <a:pt x="47122" y="50006"/>
                    <a:pt x="16642" y="26194"/>
                    <a:pt x="25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8" name="Freeform: Shape 3357">
              <a:extLst>
                <a:ext uri="{FF2B5EF4-FFF2-40B4-BE49-F238E27FC236}">
                  <a16:creationId xmlns:a16="http://schemas.microsoft.com/office/drawing/2014/main" xmlns="" id="{F88A7891-F33B-47C7-B3D8-22ED4726273C}"/>
                </a:ext>
              </a:extLst>
            </p:cNvPr>
            <p:cNvSpPr/>
            <p:nvPr/>
          </p:nvSpPr>
          <p:spPr>
            <a:xfrm>
              <a:off x="5165884" y="436748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1906" y="9249"/>
                    <a:pt x="9049" y="6392"/>
                    <a:pt x="714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59" name="Freeform: Shape 3358">
              <a:extLst>
                <a:ext uri="{FF2B5EF4-FFF2-40B4-BE49-F238E27FC236}">
                  <a16:creationId xmlns:a16="http://schemas.microsoft.com/office/drawing/2014/main" xmlns="" id="{06A9E7A6-58A5-4C15-A4B8-3C78182B0835}"/>
                </a:ext>
              </a:extLst>
            </p:cNvPr>
            <p:cNvSpPr/>
            <p:nvPr/>
          </p:nvSpPr>
          <p:spPr>
            <a:xfrm>
              <a:off x="5162074" y="435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0" name="Freeform: Shape 3359">
              <a:extLst>
                <a:ext uri="{FF2B5EF4-FFF2-40B4-BE49-F238E27FC236}">
                  <a16:creationId xmlns:a16="http://schemas.microsoft.com/office/drawing/2014/main" xmlns="" id="{9F89CC74-D682-4D3F-A2C9-19AD7C77761E}"/>
                </a:ext>
              </a:extLst>
            </p:cNvPr>
            <p:cNvSpPr/>
            <p:nvPr/>
          </p:nvSpPr>
          <p:spPr>
            <a:xfrm>
              <a:off x="5144929" y="437636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9049" y="6086"/>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1" name="Freeform: Shape 3360">
              <a:extLst>
                <a:ext uri="{FF2B5EF4-FFF2-40B4-BE49-F238E27FC236}">
                  <a16:creationId xmlns:a16="http://schemas.microsoft.com/office/drawing/2014/main" xmlns="" id="{5A5395CC-CED2-45FC-86C2-AB8C1B864B85}"/>
                </a:ext>
              </a:extLst>
            </p:cNvPr>
            <p:cNvSpPr/>
            <p:nvPr/>
          </p:nvSpPr>
          <p:spPr>
            <a:xfrm>
              <a:off x="5162074" y="4379118"/>
              <a:ext cx="19050" cy="9525"/>
            </a:xfrm>
            <a:custGeom>
              <a:avLst/>
              <a:gdLst>
                <a:gd name="connsiteX0" fmla="*/ 12859 w 19050"/>
                <a:gd name="connsiteY0" fmla="*/ 7144 h 9525"/>
                <a:gd name="connsiteX1" fmla="*/ 7144 w 19050"/>
                <a:gd name="connsiteY1" fmla="*/ 10001 h 9525"/>
                <a:gd name="connsiteX2" fmla="*/ 12859 w 19050"/>
                <a:gd name="connsiteY2" fmla="*/ 7144 h 9525"/>
              </a:gdLst>
              <a:ahLst/>
              <a:cxnLst>
                <a:cxn ang="0">
                  <a:pos x="connsiteX0" y="connsiteY0"/>
                </a:cxn>
                <a:cxn ang="0">
                  <a:pos x="connsiteX1" y="connsiteY1"/>
                </a:cxn>
                <a:cxn ang="0">
                  <a:pos x="connsiteX2" y="connsiteY2"/>
                </a:cxn>
              </a:cxnLst>
              <a:rect l="l" t="t" r="r" b="b"/>
              <a:pathLst>
                <a:path w="19050" h="9525">
                  <a:moveTo>
                    <a:pt x="12859" y="7144"/>
                  </a:moveTo>
                  <a:cubicBezTo>
                    <a:pt x="10954" y="8096"/>
                    <a:pt x="9049" y="9049"/>
                    <a:pt x="7144" y="10001"/>
                  </a:cubicBezTo>
                  <a:cubicBezTo>
                    <a:pt x="10001" y="9049"/>
                    <a:pt x="11906" y="9049"/>
                    <a:pt x="128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2" name="Freeform: Shape 3361">
              <a:extLst>
                <a:ext uri="{FF2B5EF4-FFF2-40B4-BE49-F238E27FC236}">
                  <a16:creationId xmlns:a16="http://schemas.microsoft.com/office/drawing/2014/main" xmlns="" id="{36014E26-5BB9-4771-9E21-BD9C47C36213}"/>
                </a:ext>
              </a:extLst>
            </p:cNvPr>
            <p:cNvSpPr/>
            <p:nvPr/>
          </p:nvSpPr>
          <p:spPr>
            <a:xfrm>
              <a:off x="5162074" y="4397543"/>
              <a:ext cx="9525" cy="9525"/>
            </a:xfrm>
            <a:custGeom>
              <a:avLst/>
              <a:gdLst>
                <a:gd name="connsiteX0" fmla="*/ 7144 w 9525"/>
                <a:gd name="connsiteY0" fmla="*/ 7769 h 9525"/>
                <a:gd name="connsiteX1" fmla="*/ 10954 w 9525"/>
                <a:gd name="connsiteY1" fmla="*/ 8722 h 9525"/>
                <a:gd name="connsiteX2" fmla="*/ 7144 w 9525"/>
                <a:gd name="connsiteY2" fmla="*/ 7769 h 9525"/>
              </a:gdLst>
              <a:ahLst/>
              <a:cxnLst>
                <a:cxn ang="0">
                  <a:pos x="connsiteX0" y="connsiteY0"/>
                </a:cxn>
                <a:cxn ang="0">
                  <a:pos x="connsiteX1" y="connsiteY1"/>
                </a:cxn>
                <a:cxn ang="0">
                  <a:pos x="connsiteX2" y="connsiteY2"/>
                </a:cxn>
              </a:cxnLst>
              <a:rect l="l" t="t" r="r" b="b"/>
              <a:pathLst>
                <a:path w="9525" h="9525">
                  <a:moveTo>
                    <a:pt x="7144" y="7769"/>
                  </a:moveTo>
                  <a:cubicBezTo>
                    <a:pt x="8096" y="8722"/>
                    <a:pt x="10001" y="7769"/>
                    <a:pt x="10954" y="8722"/>
                  </a:cubicBezTo>
                  <a:cubicBezTo>
                    <a:pt x="11906" y="6817"/>
                    <a:pt x="10001" y="6817"/>
                    <a:pt x="7144" y="7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3" name="Freeform: Shape 3362">
              <a:extLst>
                <a:ext uri="{FF2B5EF4-FFF2-40B4-BE49-F238E27FC236}">
                  <a16:creationId xmlns:a16="http://schemas.microsoft.com/office/drawing/2014/main" xmlns="" id="{34271A77-CC41-45AD-90CE-FBBBAF24CEC9}"/>
                </a:ext>
              </a:extLst>
            </p:cNvPr>
            <p:cNvSpPr/>
            <p:nvPr/>
          </p:nvSpPr>
          <p:spPr>
            <a:xfrm>
              <a:off x="5163650" y="4360270"/>
              <a:ext cx="9525" cy="9525"/>
            </a:xfrm>
            <a:custGeom>
              <a:avLst/>
              <a:gdLst>
                <a:gd name="connsiteX0" fmla="*/ 10330 w 9525"/>
                <a:gd name="connsiteY0" fmla="*/ 10752 h 9525"/>
                <a:gd name="connsiteX1" fmla="*/ 10330 w 9525"/>
                <a:gd name="connsiteY1" fmla="*/ 10752 h 9525"/>
              </a:gdLst>
              <a:ahLst/>
              <a:cxnLst>
                <a:cxn ang="0">
                  <a:pos x="connsiteX0" y="connsiteY0"/>
                </a:cxn>
                <a:cxn ang="0">
                  <a:pos x="connsiteX1" y="connsiteY1"/>
                </a:cxn>
              </a:cxnLst>
              <a:rect l="l" t="t" r="r" b="b"/>
              <a:pathLst>
                <a:path w="9525" h="9525">
                  <a:moveTo>
                    <a:pt x="10330" y="10752"/>
                  </a:moveTo>
                  <a:cubicBezTo>
                    <a:pt x="9378" y="9800"/>
                    <a:pt x="3663" y="3132"/>
                    <a:pt x="1033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4" name="Freeform: Shape 3363">
              <a:extLst>
                <a:ext uri="{FF2B5EF4-FFF2-40B4-BE49-F238E27FC236}">
                  <a16:creationId xmlns:a16="http://schemas.microsoft.com/office/drawing/2014/main" xmlns="" id="{BBEC3FC5-27A7-4532-914D-E0C050524F6A}"/>
                </a:ext>
              </a:extLst>
            </p:cNvPr>
            <p:cNvSpPr/>
            <p:nvPr/>
          </p:nvSpPr>
          <p:spPr>
            <a:xfrm>
              <a:off x="5136634" y="4259438"/>
              <a:ext cx="28575" cy="104775"/>
            </a:xfrm>
            <a:custGeom>
              <a:avLst/>
              <a:gdLst>
                <a:gd name="connsiteX0" fmla="*/ 9723 w 28575"/>
                <a:gd name="connsiteY0" fmla="*/ 7761 h 104775"/>
                <a:gd name="connsiteX1" fmla="*/ 30678 w 28575"/>
                <a:gd name="connsiteY1" fmla="*/ 103964 h 104775"/>
                <a:gd name="connsiteX2" fmla="*/ 9723 w 28575"/>
                <a:gd name="connsiteY2" fmla="*/ 7761 h 104775"/>
              </a:gdLst>
              <a:ahLst/>
              <a:cxnLst>
                <a:cxn ang="0">
                  <a:pos x="connsiteX0" y="connsiteY0"/>
                </a:cxn>
                <a:cxn ang="0">
                  <a:pos x="connsiteX1" y="connsiteY1"/>
                </a:cxn>
                <a:cxn ang="0">
                  <a:pos x="connsiteX2" y="connsiteY2"/>
                </a:cxn>
              </a:cxnLst>
              <a:rect l="l" t="t" r="r" b="b"/>
              <a:pathLst>
                <a:path w="28575" h="104775">
                  <a:moveTo>
                    <a:pt x="9723" y="7761"/>
                  </a:moveTo>
                  <a:cubicBezTo>
                    <a:pt x="1151" y="10618"/>
                    <a:pt x="15438" y="103964"/>
                    <a:pt x="30678" y="103964"/>
                  </a:cubicBezTo>
                  <a:cubicBezTo>
                    <a:pt x="26868" y="102059"/>
                    <a:pt x="16391" y="-1764"/>
                    <a:pt x="9723" y="77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5" name="Freeform: Shape 3364">
              <a:extLst>
                <a:ext uri="{FF2B5EF4-FFF2-40B4-BE49-F238E27FC236}">
                  <a16:creationId xmlns:a16="http://schemas.microsoft.com/office/drawing/2014/main" xmlns="" id="{8C6CED62-6212-4F7B-B6CA-A78BE713C276}"/>
                </a:ext>
              </a:extLst>
            </p:cNvPr>
            <p:cNvSpPr/>
            <p:nvPr/>
          </p:nvSpPr>
          <p:spPr>
            <a:xfrm>
              <a:off x="5158264" y="434482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8096"/>
                    <a:pt x="8096"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6" name="Freeform: Shape 3365">
              <a:extLst>
                <a:ext uri="{FF2B5EF4-FFF2-40B4-BE49-F238E27FC236}">
                  <a16:creationId xmlns:a16="http://schemas.microsoft.com/office/drawing/2014/main" xmlns="" id="{48B7F85A-A29D-4BC7-9BBC-C65F7942113B}"/>
                </a:ext>
              </a:extLst>
            </p:cNvPr>
            <p:cNvSpPr/>
            <p:nvPr/>
          </p:nvSpPr>
          <p:spPr>
            <a:xfrm>
              <a:off x="5131590" y="4228623"/>
              <a:ext cx="28575" cy="38100"/>
            </a:xfrm>
            <a:custGeom>
              <a:avLst/>
              <a:gdLst>
                <a:gd name="connsiteX0" fmla="*/ 24292 w 28575"/>
                <a:gd name="connsiteY0" fmla="*/ 25241 h 38100"/>
                <a:gd name="connsiteX1" fmla="*/ 17625 w 28575"/>
                <a:gd name="connsiteY1" fmla="*/ 7144 h 38100"/>
                <a:gd name="connsiteX2" fmla="*/ 24292 w 28575"/>
                <a:gd name="connsiteY2" fmla="*/ 25241 h 38100"/>
              </a:gdLst>
              <a:ahLst/>
              <a:cxnLst>
                <a:cxn ang="0">
                  <a:pos x="connsiteX0" y="connsiteY0"/>
                </a:cxn>
                <a:cxn ang="0">
                  <a:pos x="connsiteX1" y="connsiteY1"/>
                </a:cxn>
                <a:cxn ang="0">
                  <a:pos x="connsiteX2" y="connsiteY2"/>
                </a:cxn>
              </a:cxnLst>
              <a:rect l="l" t="t" r="r" b="b"/>
              <a:pathLst>
                <a:path w="28575" h="38100">
                  <a:moveTo>
                    <a:pt x="24292" y="25241"/>
                  </a:moveTo>
                  <a:cubicBezTo>
                    <a:pt x="39532" y="2381"/>
                    <a:pt x="-10950" y="20479"/>
                    <a:pt x="17625" y="7144"/>
                  </a:cubicBezTo>
                  <a:cubicBezTo>
                    <a:pt x="-13808" y="26194"/>
                    <a:pt x="36675" y="39529"/>
                    <a:pt x="24292"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7" name="Freeform: Shape 3366">
              <a:extLst>
                <a:ext uri="{FF2B5EF4-FFF2-40B4-BE49-F238E27FC236}">
                  <a16:creationId xmlns:a16="http://schemas.microsoft.com/office/drawing/2014/main" xmlns="" id="{2661BCEB-5F2B-45CB-9012-730DFEDEBC32}"/>
                </a:ext>
              </a:extLst>
            </p:cNvPr>
            <p:cNvSpPr/>
            <p:nvPr/>
          </p:nvSpPr>
          <p:spPr>
            <a:xfrm>
              <a:off x="5149095" y="4254870"/>
              <a:ext cx="19050" cy="9525"/>
            </a:xfrm>
            <a:custGeom>
              <a:avLst/>
              <a:gdLst>
                <a:gd name="connsiteX0" fmla="*/ 12503 w 19050"/>
                <a:gd name="connsiteY0" fmla="*/ 7567 h 9525"/>
                <a:gd name="connsiteX1" fmla="*/ 12503 w 19050"/>
                <a:gd name="connsiteY1" fmla="*/ 7567 h 9525"/>
              </a:gdLst>
              <a:ahLst/>
              <a:cxnLst>
                <a:cxn ang="0">
                  <a:pos x="connsiteX0" y="connsiteY0"/>
                </a:cxn>
                <a:cxn ang="0">
                  <a:pos x="connsiteX1" y="connsiteY1"/>
                </a:cxn>
              </a:cxnLst>
              <a:rect l="l" t="t" r="r" b="b"/>
              <a:pathLst>
                <a:path w="19050" h="9525">
                  <a:moveTo>
                    <a:pt x="12503" y="7567"/>
                  </a:moveTo>
                  <a:cubicBezTo>
                    <a:pt x="2025" y="6615"/>
                    <a:pt x="9645" y="7567"/>
                    <a:pt x="1250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8" name="Freeform: Shape 3367">
              <a:extLst>
                <a:ext uri="{FF2B5EF4-FFF2-40B4-BE49-F238E27FC236}">
                  <a16:creationId xmlns:a16="http://schemas.microsoft.com/office/drawing/2014/main" xmlns="" id="{2C3FEC3E-3FD4-473D-B02C-B9574A9DA153}"/>
                </a:ext>
              </a:extLst>
            </p:cNvPr>
            <p:cNvSpPr/>
            <p:nvPr/>
          </p:nvSpPr>
          <p:spPr>
            <a:xfrm>
              <a:off x="5134451" y="4253241"/>
              <a:ext cx="19050" cy="9525"/>
            </a:xfrm>
            <a:custGeom>
              <a:avLst/>
              <a:gdLst>
                <a:gd name="connsiteX0" fmla="*/ 7144 w 19050"/>
                <a:gd name="connsiteY0" fmla="*/ 8244 h 9525"/>
                <a:gd name="connsiteX1" fmla="*/ 11906 w 19050"/>
                <a:gd name="connsiteY1" fmla="*/ 8244 h 9525"/>
                <a:gd name="connsiteX2" fmla="*/ 7144 w 19050"/>
                <a:gd name="connsiteY2" fmla="*/ 8244 h 9525"/>
              </a:gdLst>
              <a:ahLst/>
              <a:cxnLst>
                <a:cxn ang="0">
                  <a:pos x="connsiteX0" y="connsiteY0"/>
                </a:cxn>
                <a:cxn ang="0">
                  <a:pos x="connsiteX1" y="connsiteY1"/>
                </a:cxn>
                <a:cxn ang="0">
                  <a:pos x="connsiteX2" y="connsiteY2"/>
                </a:cxn>
              </a:cxnLst>
              <a:rect l="l" t="t" r="r" b="b"/>
              <a:pathLst>
                <a:path w="19050" h="9525">
                  <a:moveTo>
                    <a:pt x="7144" y="8244"/>
                  </a:moveTo>
                  <a:cubicBezTo>
                    <a:pt x="9049" y="8244"/>
                    <a:pt x="10001" y="8244"/>
                    <a:pt x="11906" y="8244"/>
                  </a:cubicBezTo>
                  <a:cubicBezTo>
                    <a:pt x="12859" y="6339"/>
                    <a:pt x="10001"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69" name="Freeform: Shape 3368">
              <a:extLst>
                <a:ext uri="{FF2B5EF4-FFF2-40B4-BE49-F238E27FC236}">
                  <a16:creationId xmlns:a16="http://schemas.microsoft.com/office/drawing/2014/main" xmlns="" id="{BC75F117-F159-404E-831D-0AA911111091}"/>
                </a:ext>
              </a:extLst>
            </p:cNvPr>
            <p:cNvSpPr/>
            <p:nvPr/>
          </p:nvSpPr>
          <p:spPr>
            <a:xfrm>
              <a:off x="5150600" y="4230381"/>
              <a:ext cx="9525" cy="9525"/>
            </a:xfrm>
            <a:custGeom>
              <a:avLst/>
              <a:gdLst>
                <a:gd name="connsiteX0" fmla="*/ 10045 w 9525"/>
                <a:gd name="connsiteY0" fmla="*/ 8244 h 9525"/>
                <a:gd name="connsiteX1" fmla="*/ 10045 w 9525"/>
                <a:gd name="connsiteY1" fmla="*/ 8244 h 9525"/>
              </a:gdLst>
              <a:ahLst/>
              <a:cxnLst>
                <a:cxn ang="0">
                  <a:pos x="connsiteX0" y="connsiteY0"/>
                </a:cxn>
                <a:cxn ang="0">
                  <a:pos x="connsiteX1" y="connsiteY1"/>
                </a:cxn>
              </a:cxnLst>
              <a:rect l="l" t="t" r="r" b="b"/>
              <a:pathLst>
                <a:path w="9525" h="9525">
                  <a:moveTo>
                    <a:pt x="10045" y="8244"/>
                  </a:moveTo>
                  <a:cubicBezTo>
                    <a:pt x="7187" y="7291"/>
                    <a:pt x="5282" y="6339"/>
                    <a:pt x="10045"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0" name="Freeform: Shape 3369">
              <a:extLst>
                <a:ext uri="{FF2B5EF4-FFF2-40B4-BE49-F238E27FC236}">
                  <a16:creationId xmlns:a16="http://schemas.microsoft.com/office/drawing/2014/main" xmlns="" id="{3C903F15-BA97-43A4-B2FC-48723C71CC86}"/>
                </a:ext>
              </a:extLst>
            </p:cNvPr>
            <p:cNvSpPr/>
            <p:nvPr/>
          </p:nvSpPr>
          <p:spPr>
            <a:xfrm>
              <a:off x="5129689" y="421624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2859" y="26194"/>
                    <a:pt x="29051"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1" name="Freeform: Shape 3370">
              <a:extLst>
                <a:ext uri="{FF2B5EF4-FFF2-40B4-BE49-F238E27FC236}">
                  <a16:creationId xmlns:a16="http://schemas.microsoft.com/office/drawing/2014/main" xmlns="" id="{E9CC4874-0E7F-42A7-A3AF-AF049E07E36F}"/>
                </a:ext>
              </a:extLst>
            </p:cNvPr>
            <p:cNvSpPr/>
            <p:nvPr/>
          </p:nvSpPr>
          <p:spPr>
            <a:xfrm>
              <a:off x="5134783" y="4139088"/>
              <a:ext cx="19050" cy="76200"/>
            </a:xfrm>
            <a:custGeom>
              <a:avLst/>
              <a:gdLst>
                <a:gd name="connsiteX0" fmla="*/ 21100 w 19050"/>
                <a:gd name="connsiteY0" fmla="*/ 72866 h 76200"/>
                <a:gd name="connsiteX1" fmla="*/ 15385 w 19050"/>
                <a:gd name="connsiteY1" fmla="*/ 7144 h 76200"/>
                <a:gd name="connsiteX2" fmla="*/ 21100 w 19050"/>
                <a:gd name="connsiteY2" fmla="*/ 72866 h 76200"/>
              </a:gdLst>
              <a:ahLst/>
              <a:cxnLst>
                <a:cxn ang="0">
                  <a:pos x="connsiteX0" y="connsiteY0"/>
                </a:cxn>
                <a:cxn ang="0">
                  <a:pos x="connsiteX1" y="connsiteY1"/>
                </a:cxn>
                <a:cxn ang="0">
                  <a:pos x="connsiteX2" y="connsiteY2"/>
                </a:cxn>
              </a:cxnLst>
              <a:rect l="l" t="t" r="r" b="b"/>
              <a:pathLst>
                <a:path w="19050" h="76200">
                  <a:moveTo>
                    <a:pt x="21100" y="72866"/>
                  </a:moveTo>
                  <a:cubicBezTo>
                    <a:pt x="21100" y="65246"/>
                    <a:pt x="12527" y="10954"/>
                    <a:pt x="15385" y="7144"/>
                  </a:cubicBezTo>
                  <a:cubicBezTo>
                    <a:pt x="15385" y="46196"/>
                    <a:pt x="-6523" y="71914"/>
                    <a:pt x="21100" y="728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2" name="Freeform: Shape 3371">
              <a:extLst>
                <a:ext uri="{FF2B5EF4-FFF2-40B4-BE49-F238E27FC236}">
                  <a16:creationId xmlns:a16="http://schemas.microsoft.com/office/drawing/2014/main" xmlns="" id="{AD96BF68-A7E8-46BF-BBF9-EDD4712E7839}"/>
                </a:ext>
              </a:extLst>
            </p:cNvPr>
            <p:cNvSpPr/>
            <p:nvPr/>
          </p:nvSpPr>
          <p:spPr>
            <a:xfrm>
              <a:off x="5132546" y="421052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3" name="Freeform: Shape 3372">
              <a:extLst>
                <a:ext uri="{FF2B5EF4-FFF2-40B4-BE49-F238E27FC236}">
                  <a16:creationId xmlns:a16="http://schemas.microsoft.com/office/drawing/2014/main" xmlns="" id="{F2DDE57B-F213-47A1-9966-8DBBB75C6183}"/>
                </a:ext>
              </a:extLst>
            </p:cNvPr>
            <p:cNvSpPr/>
            <p:nvPr/>
          </p:nvSpPr>
          <p:spPr>
            <a:xfrm>
              <a:off x="5141924" y="4137183"/>
              <a:ext cx="9525" cy="9525"/>
            </a:xfrm>
            <a:custGeom>
              <a:avLst/>
              <a:gdLst>
                <a:gd name="connsiteX0" fmla="*/ 8244 w 9525"/>
                <a:gd name="connsiteY0" fmla="*/ 8096 h 9525"/>
                <a:gd name="connsiteX1" fmla="*/ 8244 w 9525"/>
                <a:gd name="connsiteY1" fmla="*/ 7144 h 9525"/>
                <a:gd name="connsiteX2" fmla="*/ 8244 w 9525"/>
                <a:gd name="connsiteY2" fmla="*/ 8096 h 9525"/>
              </a:gdLst>
              <a:ahLst/>
              <a:cxnLst>
                <a:cxn ang="0">
                  <a:pos x="connsiteX0" y="connsiteY0"/>
                </a:cxn>
                <a:cxn ang="0">
                  <a:pos x="connsiteX1" y="connsiteY1"/>
                </a:cxn>
                <a:cxn ang="0">
                  <a:pos x="connsiteX2" y="connsiteY2"/>
                </a:cxn>
              </a:cxnLst>
              <a:rect l="l" t="t" r="r" b="b"/>
              <a:pathLst>
                <a:path w="9525" h="9525">
                  <a:moveTo>
                    <a:pt x="8244" y="8096"/>
                  </a:moveTo>
                  <a:cubicBezTo>
                    <a:pt x="8244" y="8096"/>
                    <a:pt x="8244" y="7144"/>
                    <a:pt x="8244" y="7144"/>
                  </a:cubicBezTo>
                  <a:cubicBezTo>
                    <a:pt x="6339" y="7144"/>
                    <a:pt x="7291" y="7144"/>
                    <a:pt x="82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4" name="Freeform: Shape 3373">
              <a:extLst>
                <a:ext uri="{FF2B5EF4-FFF2-40B4-BE49-F238E27FC236}">
                  <a16:creationId xmlns:a16="http://schemas.microsoft.com/office/drawing/2014/main" xmlns="" id="{DE7D428D-86D3-434A-9EE5-D9BE020A1D26}"/>
                </a:ext>
              </a:extLst>
            </p:cNvPr>
            <p:cNvSpPr/>
            <p:nvPr/>
          </p:nvSpPr>
          <p:spPr>
            <a:xfrm>
              <a:off x="5136356" y="42162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5" name="Freeform: Shape 3374">
              <a:extLst>
                <a:ext uri="{FF2B5EF4-FFF2-40B4-BE49-F238E27FC236}">
                  <a16:creationId xmlns:a16="http://schemas.microsoft.com/office/drawing/2014/main" xmlns="" id="{B0470AC2-718C-4220-942B-FD4B3EE29D12}"/>
                </a:ext>
              </a:extLst>
            </p:cNvPr>
            <p:cNvSpPr/>
            <p:nvPr/>
          </p:nvSpPr>
          <p:spPr>
            <a:xfrm>
              <a:off x="5148527" y="4216453"/>
              <a:ext cx="9525" cy="9525"/>
            </a:xfrm>
            <a:custGeom>
              <a:avLst/>
              <a:gdLst>
                <a:gd name="connsiteX0" fmla="*/ 9260 w 9525"/>
                <a:gd name="connsiteY0" fmla="*/ 8837 h 9525"/>
                <a:gd name="connsiteX1" fmla="*/ 9260 w 9525"/>
                <a:gd name="connsiteY1" fmla="*/ 8837 h 9525"/>
              </a:gdLst>
              <a:ahLst/>
              <a:cxnLst>
                <a:cxn ang="0">
                  <a:pos x="connsiteX0" y="connsiteY0"/>
                </a:cxn>
                <a:cxn ang="0">
                  <a:pos x="connsiteX1" y="connsiteY1"/>
                </a:cxn>
              </a:cxnLst>
              <a:rect l="l" t="t" r="r" b="b"/>
              <a:pathLst>
                <a:path w="9525" h="9525">
                  <a:moveTo>
                    <a:pt x="9260" y="8837"/>
                  </a:moveTo>
                  <a:cubicBezTo>
                    <a:pt x="9260" y="8837"/>
                    <a:pt x="4498" y="5027"/>
                    <a:pt x="926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6" name="Freeform: Shape 3375">
              <a:extLst>
                <a:ext uri="{FF2B5EF4-FFF2-40B4-BE49-F238E27FC236}">
                  <a16:creationId xmlns:a16="http://schemas.microsoft.com/office/drawing/2014/main" xmlns="" id="{242D9A3E-D33B-41F2-9FA3-A360EA2F02CD}"/>
                </a:ext>
              </a:extLst>
            </p:cNvPr>
            <p:cNvSpPr/>
            <p:nvPr/>
          </p:nvSpPr>
          <p:spPr>
            <a:xfrm>
              <a:off x="5146834" y="412575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7" name="Freeform: Shape 3376">
              <a:extLst>
                <a:ext uri="{FF2B5EF4-FFF2-40B4-BE49-F238E27FC236}">
                  <a16:creationId xmlns:a16="http://schemas.microsoft.com/office/drawing/2014/main" xmlns="" id="{6C5F21B8-ED83-4A37-8086-71BD9737FA7A}"/>
                </a:ext>
              </a:extLst>
            </p:cNvPr>
            <p:cNvSpPr/>
            <p:nvPr/>
          </p:nvSpPr>
          <p:spPr>
            <a:xfrm>
              <a:off x="5150644" y="40914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8" name="Freeform: Shape 3377">
              <a:extLst>
                <a:ext uri="{FF2B5EF4-FFF2-40B4-BE49-F238E27FC236}">
                  <a16:creationId xmlns:a16="http://schemas.microsoft.com/office/drawing/2014/main" xmlns="" id="{C7678F8C-E882-40DF-8650-91A6D9C5C979}"/>
                </a:ext>
              </a:extLst>
            </p:cNvPr>
            <p:cNvSpPr/>
            <p:nvPr/>
          </p:nvSpPr>
          <p:spPr>
            <a:xfrm>
              <a:off x="5136308" y="4009548"/>
              <a:ext cx="28575" cy="133350"/>
            </a:xfrm>
            <a:custGeom>
              <a:avLst/>
              <a:gdLst>
                <a:gd name="connsiteX0" fmla="*/ 12907 w 28575"/>
                <a:gd name="connsiteY0" fmla="*/ 7144 h 133350"/>
                <a:gd name="connsiteX1" fmla="*/ 23384 w 28575"/>
                <a:gd name="connsiteY1" fmla="*/ 130969 h 133350"/>
                <a:gd name="connsiteX2" fmla="*/ 12907 w 28575"/>
                <a:gd name="connsiteY2" fmla="*/ 7144 h 133350"/>
              </a:gdLst>
              <a:ahLst/>
              <a:cxnLst>
                <a:cxn ang="0">
                  <a:pos x="connsiteX0" y="connsiteY0"/>
                </a:cxn>
                <a:cxn ang="0">
                  <a:pos x="connsiteX1" y="connsiteY1"/>
                </a:cxn>
                <a:cxn ang="0">
                  <a:pos x="connsiteX2" y="connsiteY2"/>
                </a:cxn>
              </a:cxnLst>
              <a:rect l="l" t="t" r="r" b="b"/>
              <a:pathLst>
                <a:path w="28575" h="133350">
                  <a:moveTo>
                    <a:pt x="12907" y="7144"/>
                  </a:moveTo>
                  <a:cubicBezTo>
                    <a:pt x="22432" y="18574"/>
                    <a:pt x="-9953" y="133826"/>
                    <a:pt x="23384" y="130969"/>
                  </a:cubicBezTo>
                  <a:cubicBezTo>
                    <a:pt x="25289" y="131921"/>
                    <a:pt x="-5191" y="11906"/>
                    <a:pt x="129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79" name="Freeform: Shape 3378">
              <a:extLst>
                <a:ext uri="{FF2B5EF4-FFF2-40B4-BE49-F238E27FC236}">
                  <a16:creationId xmlns:a16="http://schemas.microsoft.com/office/drawing/2014/main" xmlns="" id="{D286F724-1EA3-4020-87EC-325DF0CB80F0}"/>
                </a:ext>
              </a:extLst>
            </p:cNvPr>
            <p:cNvSpPr/>
            <p:nvPr/>
          </p:nvSpPr>
          <p:spPr>
            <a:xfrm>
              <a:off x="5143024" y="4042557"/>
              <a:ext cx="19050" cy="9525"/>
            </a:xfrm>
            <a:custGeom>
              <a:avLst/>
              <a:gdLst>
                <a:gd name="connsiteX0" fmla="*/ 7144 w 19050"/>
                <a:gd name="connsiteY0" fmla="*/ 10330 h 9525"/>
                <a:gd name="connsiteX1" fmla="*/ 7144 w 19050"/>
                <a:gd name="connsiteY1" fmla="*/ 10330 h 9525"/>
              </a:gdLst>
              <a:ahLst/>
              <a:cxnLst>
                <a:cxn ang="0">
                  <a:pos x="connsiteX0" y="connsiteY0"/>
                </a:cxn>
                <a:cxn ang="0">
                  <a:pos x="connsiteX1" y="connsiteY1"/>
                </a:cxn>
              </a:cxnLst>
              <a:rect l="l" t="t" r="r" b="b"/>
              <a:pathLst>
                <a:path w="19050" h="9525">
                  <a:moveTo>
                    <a:pt x="7144" y="10330"/>
                  </a:moveTo>
                  <a:cubicBezTo>
                    <a:pt x="17621"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0" name="Freeform: Shape 3379">
              <a:extLst>
                <a:ext uri="{FF2B5EF4-FFF2-40B4-BE49-F238E27FC236}">
                  <a16:creationId xmlns:a16="http://schemas.microsoft.com/office/drawing/2014/main" xmlns="" id="{E29873DD-C6D2-47DB-BE28-D6A86341763D}"/>
                </a:ext>
              </a:extLst>
            </p:cNvPr>
            <p:cNvSpPr/>
            <p:nvPr/>
          </p:nvSpPr>
          <p:spPr>
            <a:xfrm>
              <a:off x="5142173" y="4042329"/>
              <a:ext cx="9525" cy="9525"/>
            </a:xfrm>
            <a:custGeom>
              <a:avLst/>
              <a:gdLst>
                <a:gd name="connsiteX0" fmla="*/ 8947 w 9525"/>
                <a:gd name="connsiteY0" fmla="*/ 8653 h 9525"/>
                <a:gd name="connsiteX1" fmla="*/ 8947 w 9525"/>
                <a:gd name="connsiteY1" fmla="*/ 8653 h 9525"/>
              </a:gdLst>
              <a:ahLst/>
              <a:cxnLst>
                <a:cxn ang="0">
                  <a:pos x="connsiteX0" y="connsiteY0"/>
                </a:cxn>
                <a:cxn ang="0">
                  <a:pos x="connsiteX1" y="connsiteY1"/>
                </a:cxn>
              </a:cxnLst>
              <a:rect l="l" t="t" r="r" b="b"/>
              <a:pathLst>
                <a:path w="9525" h="9525">
                  <a:moveTo>
                    <a:pt x="8947" y="8653"/>
                  </a:moveTo>
                  <a:cubicBezTo>
                    <a:pt x="6090" y="5795"/>
                    <a:pt x="7042" y="7701"/>
                    <a:pt x="894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1" name="Freeform: Shape 3380">
              <a:extLst>
                <a:ext uri="{FF2B5EF4-FFF2-40B4-BE49-F238E27FC236}">
                  <a16:creationId xmlns:a16="http://schemas.microsoft.com/office/drawing/2014/main" xmlns="" id="{5F083714-F436-4646-93E3-D1A842CDF545}"/>
                </a:ext>
              </a:extLst>
            </p:cNvPr>
            <p:cNvSpPr/>
            <p:nvPr/>
          </p:nvSpPr>
          <p:spPr>
            <a:xfrm>
              <a:off x="5139066" y="3999071"/>
              <a:ext cx="9525" cy="9525"/>
            </a:xfrm>
            <a:custGeom>
              <a:avLst/>
              <a:gdLst>
                <a:gd name="connsiteX0" fmla="*/ 8244 w 9525"/>
                <a:gd name="connsiteY0" fmla="*/ 9049 h 9525"/>
                <a:gd name="connsiteX1" fmla="*/ 8244 w 9525"/>
                <a:gd name="connsiteY1" fmla="*/ 7144 h 9525"/>
                <a:gd name="connsiteX2" fmla="*/ 8244 w 9525"/>
                <a:gd name="connsiteY2" fmla="*/ 9049 h 9525"/>
              </a:gdLst>
              <a:ahLst/>
              <a:cxnLst>
                <a:cxn ang="0">
                  <a:pos x="connsiteX0" y="connsiteY0"/>
                </a:cxn>
                <a:cxn ang="0">
                  <a:pos x="connsiteX1" y="connsiteY1"/>
                </a:cxn>
                <a:cxn ang="0">
                  <a:pos x="connsiteX2" y="connsiteY2"/>
                </a:cxn>
              </a:cxnLst>
              <a:rect l="l" t="t" r="r" b="b"/>
              <a:pathLst>
                <a:path w="9525" h="9525">
                  <a:moveTo>
                    <a:pt x="8244" y="9049"/>
                  </a:moveTo>
                  <a:cubicBezTo>
                    <a:pt x="8244" y="9049"/>
                    <a:pt x="9196" y="8096"/>
                    <a:pt x="8244" y="7144"/>
                  </a:cubicBezTo>
                  <a:cubicBezTo>
                    <a:pt x="7291" y="7144"/>
                    <a:pt x="6339" y="9049"/>
                    <a:pt x="82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2" name="Freeform: Shape 3381">
              <a:extLst>
                <a:ext uri="{FF2B5EF4-FFF2-40B4-BE49-F238E27FC236}">
                  <a16:creationId xmlns:a16="http://schemas.microsoft.com/office/drawing/2014/main" xmlns="" id="{7ED50577-A7C4-4E4D-A8E2-F03E9DACDF05}"/>
                </a:ext>
              </a:extLst>
            </p:cNvPr>
            <p:cNvSpPr/>
            <p:nvPr/>
          </p:nvSpPr>
          <p:spPr>
            <a:xfrm>
              <a:off x="5135800" y="39990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904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3" name="Freeform: Shape 3382">
              <a:extLst>
                <a:ext uri="{FF2B5EF4-FFF2-40B4-BE49-F238E27FC236}">
                  <a16:creationId xmlns:a16="http://schemas.microsoft.com/office/drawing/2014/main" xmlns="" id="{EFC688EA-3546-4668-91B4-6B8C1D65EAA4}"/>
                </a:ext>
              </a:extLst>
            </p:cNvPr>
            <p:cNvSpPr/>
            <p:nvPr/>
          </p:nvSpPr>
          <p:spPr>
            <a:xfrm>
              <a:off x="5123104" y="3939063"/>
              <a:ext cx="28575" cy="66675"/>
            </a:xfrm>
            <a:custGeom>
              <a:avLst/>
              <a:gdLst>
                <a:gd name="connsiteX0" fmla="*/ 10871 w 28575"/>
                <a:gd name="connsiteY0" fmla="*/ 7144 h 66675"/>
                <a:gd name="connsiteX1" fmla="*/ 18491 w 28575"/>
                <a:gd name="connsiteY1" fmla="*/ 67151 h 66675"/>
                <a:gd name="connsiteX2" fmla="*/ 24206 w 28575"/>
                <a:gd name="connsiteY2" fmla="*/ 50006 h 66675"/>
                <a:gd name="connsiteX3" fmla="*/ 8966 w 28575"/>
                <a:gd name="connsiteY3" fmla="*/ 45244 h 66675"/>
                <a:gd name="connsiteX4" fmla="*/ 10871 w 285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66675">
                  <a:moveTo>
                    <a:pt x="10871" y="7144"/>
                  </a:moveTo>
                  <a:cubicBezTo>
                    <a:pt x="9919" y="18574"/>
                    <a:pt x="-559" y="41434"/>
                    <a:pt x="18491" y="67151"/>
                  </a:cubicBezTo>
                  <a:cubicBezTo>
                    <a:pt x="5156" y="59531"/>
                    <a:pt x="7061" y="53816"/>
                    <a:pt x="24206" y="50006"/>
                  </a:cubicBezTo>
                  <a:cubicBezTo>
                    <a:pt x="25159" y="49054"/>
                    <a:pt x="3251" y="49054"/>
                    <a:pt x="8966" y="45244"/>
                  </a:cubicBezTo>
                  <a:cubicBezTo>
                    <a:pt x="28969" y="41434"/>
                    <a:pt x="1346" y="7144"/>
                    <a:pt x="108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4" name="Freeform: Shape 3383">
              <a:extLst>
                <a:ext uri="{FF2B5EF4-FFF2-40B4-BE49-F238E27FC236}">
                  <a16:creationId xmlns:a16="http://schemas.microsoft.com/office/drawing/2014/main" xmlns="" id="{B64FBE65-2358-4F91-B645-9DD7F35179D6}"/>
                </a:ext>
              </a:extLst>
            </p:cNvPr>
            <p:cNvSpPr/>
            <p:nvPr/>
          </p:nvSpPr>
          <p:spPr>
            <a:xfrm>
              <a:off x="5115322" y="3923145"/>
              <a:ext cx="19050" cy="9525"/>
            </a:xfrm>
            <a:custGeom>
              <a:avLst/>
              <a:gdLst>
                <a:gd name="connsiteX0" fmla="*/ 9128 w 19050"/>
                <a:gd name="connsiteY0" fmla="*/ 9727 h 9525"/>
                <a:gd name="connsiteX1" fmla="*/ 9128 w 19050"/>
                <a:gd name="connsiteY1" fmla="*/ 9727 h 9525"/>
              </a:gdLst>
              <a:ahLst/>
              <a:cxnLst>
                <a:cxn ang="0">
                  <a:pos x="connsiteX0" y="connsiteY0"/>
                </a:cxn>
                <a:cxn ang="0">
                  <a:pos x="connsiteX1" y="connsiteY1"/>
                </a:cxn>
              </a:cxnLst>
              <a:rect l="l" t="t" r="r" b="b"/>
              <a:pathLst>
                <a:path w="19050" h="9525">
                  <a:moveTo>
                    <a:pt x="9128" y="9727"/>
                  </a:moveTo>
                  <a:cubicBezTo>
                    <a:pt x="23416" y="11632"/>
                    <a:pt x="556" y="3059"/>
                    <a:pt x="9128"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5" name="Freeform: Shape 3384">
              <a:extLst>
                <a:ext uri="{FF2B5EF4-FFF2-40B4-BE49-F238E27FC236}">
                  <a16:creationId xmlns:a16="http://schemas.microsoft.com/office/drawing/2014/main" xmlns="" id="{184BA59A-5599-4586-882D-C9EC525908AC}"/>
                </a:ext>
              </a:extLst>
            </p:cNvPr>
            <p:cNvSpPr/>
            <p:nvPr/>
          </p:nvSpPr>
          <p:spPr>
            <a:xfrm>
              <a:off x="5113845" y="3889183"/>
              <a:ext cx="19050" cy="38100"/>
            </a:xfrm>
            <a:custGeom>
              <a:avLst/>
              <a:gdLst>
                <a:gd name="connsiteX0" fmla="*/ 8700 w 19050"/>
                <a:gd name="connsiteY0" fmla="*/ 18924 h 38100"/>
                <a:gd name="connsiteX1" fmla="*/ 13462 w 19050"/>
                <a:gd name="connsiteY1" fmla="*/ 38927 h 38100"/>
                <a:gd name="connsiteX2" fmla="*/ 16320 w 19050"/>
                <a:gd name="connsiteY2" fmla="*/ 37022 h 38100"/>
                <a:gd name="connsiteX3" fmla="*/ 8700 w 19050"/>
                <a:gd name="connsiteY3" fmla="*/ 18924 h 38100"/>
              </a:gdLst>
              <a:ahLst/>
              <a:cxnLst>
                <a:cxn ang="0">
                  <a:pos x="connsiteX0" y="connsiteY0"/>
                </a:cxn>
                <a:cxn ang="0">
                  <a:pos x="connsiteX1" y="connsiteY1"/>
                </a:cxn>
                <a:cxn ang="0">
                  <a:pos x="connsiteX2" y="connsiteY2"/>
                </a:cxn>
                <a:cxn ang="0">
                  <a:pos x="connsiteX3" y="connsiteY3"/>
                </a:cxn>
              </a:cxnLst>
              <a:rect l="l" t="t" r="r" b="b"/>
              <a:pathLst>
                <a:path w="19050" h="38100">
                  <a:moveTo>
                    <a:pt x="8700" y="18924"/>
                  </a:moveTo>
                  <a:cubicBezTo>
                    <a:pt x="7747" y="18924"/>
                    <a:pt x="3937" y="39879"/>
                    <a:pt x="13462" y="38927"/>
                  </a:cubicBezTo>
                  <a:cubicBezTo>
                    <a:pt x="11557" y="36069"/>
                    <a:pt x="12510" y="35117"/>
                    <a:pt x="16320" y="37022"/>
                  </a:cubicBezTo>
                  <a:cubicBezTo>
                    <a:pt x="13462" y="38927"/>
                    <a:pt x="15367" y="-16318"/>
                    <a:pt x="8700" y="189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6" name="Freeform: Shape 3385">
              <a:extLst>
                <a:ext uri="{FF2B5EF4-FFF2-40B4-BE49-F238E27FC236}">
                  <a16:creationId xmlns:a16="http://schemas.microsoft.com/office/drawing/2014/main" xmlns="" id="{5F29E139-E1B0-4C89-9FB4-38D088424AB8}"/>
                </a:ext>
              </a:extLst>
            </p:cNvPr>
            <p:cNvSpPr/>
            <p:nvPr/>
          </p:nvSpPr>
          <p:spPr>
            <a:xfrm>
              <a:off x="5108734" y="3899588"/>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387" name="Group 3386">
            <a:extLst>
              <a:ext uri="{FF2B5EF4-FFF2-40B4-BE49-F238E27FC236}">
                <a16:creationId xmlns:a16="http://schemas.microsoft.com/office/drawing/2014/main" xmlns="" id="{21FF8876-8AFE-4E93-83A2-DA1A256163C2}"/>
              </a:ext>
            </a:extLst>
          </p:cNvPr>
          <p:cNvGrpSpPr/>
          <p:nvPr/>
        </p:nvGrpSpPr>
        <p:grpSpPr>
          <a:xfrm rot="18354366" flipV="1">
            <a:off x="3536915" y="819852"/>
            <a:ext cx="453654" cy="103801"/>
            <a:chOff x="4329589" y="2147304"/>
            <a:chExt cx="1590675" cy="363962"/>
          </a:xfrm>
        </p:grpSpPr>
        <p:sp>
          <p:nvSpPr>
            <p:cNvPr id="3388" name="Freeform: Shape 3387">
              <a:extLst>
                <a:ext uri="{FF2B5EF4-FFF2-40B4-BE49-F238E27FC236}">
                  <a16:creationId xmlns:a16="http://schemas.microsoft.com/office/drawing/2014/main" xmlns="" id="{4A7FB59D-CB8A-49E7-84D5-F8D88CAF595D}"/>
                </a:ext>
              </a:extLst>
            </p:cNvPr>
            <p:cNvSpPr/>
            <p:nvPr/>
          </p:nvSpPr>
          <p:spPr>
            <a:xfrm>
              <a:off x="4342269" y="2172176"/>
              <a:ext cx="9525" cy="19050"/>
            </a:xfrm>
            <a:custGeom>
              <a:avLst/>
              <a:gdLst>
                <a:gd name="connsiteX0" fmla="*/ 8751 w 9525"/>
                <a:gd name="connsiteY0" fmla="*/ 14764 h 19050"/>
                <a:gd name="connsiteX1" fmla="*/ 7799 w 9525"/>
                <a:gd name="connsiteY1" fmla="*/ 7144 h 19050"/>
                <a:gd name="connsiteX2" fmla="*/ 8751 w 9525"/>
                <a:gd name="connsiteY2" fmla="*/ 14764 h 19050"/>
              </a:gdLst>
              <a:ahLst/>
              <a:cxnLst>
                <a:cxn ang="0">
                  <a:pos x="connsiteX0" y="connsiteY0"/>
                </a:cxn>
                <a:cxn ang="0">
                  <a:pos x="connsiteX1" y="connsiteY1"/>
                </a:cxn>
                <a:cxn ang="0">
                  <a:pos x="connsiteX2" y="connsiteY2"/>
                </a:cxn>
              </a:cxnLst>
              <a:rect l="l" t="t" r="r" b="b"/>
              <a:pathLst>
                <a:path w="9525" h="19050">
                  <a:moveTo>
                    <a:pt x="8751" y="14764"/>
                  </a:moveTo>
                  <a:cubicBezTo>
                    <a:pt x="8751" y="2381"/>
                    <a:pt x="5894" y="21431"/>
                    <a:pt x="7799" y="7144"/>
                  </a:cubicBezTo>
                  <a:cubicBezTo>
                    <a:pt x="9704" y="8096"/>
                    <a:pt x="9704" y="10954"/>
                    <a:pt x="8751"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89" name="Freeform: Shape 3388">
              <a:extLst>
                <a:ext uri="{FF2B5EF4-FFF2-40B4-BE49-F238E27FC236}">
                  <a16:creationId xmlns:a16="http://schemas.microsoft.com/office/drawing/2014/main" xmlns="" id="{306462BE-EF02-4B1C-ADF1-99F8FABA19A0}"/>
                </a:ext>
              </a:extLst>
            </p:cNvPr>
            <p:cNvSpPr/>
            <p:nvPr/>
          </p:nvSpPr>
          <p:spPr>
            <a:xfrm>
              <a:off x="4329589" y="2147304"/>
              <a:ext cx="1590675" cy="361950"/>
            </a:xfrm>
            <a:custGeom>
              <a:avLst/>
              <a:gdLst>
                <a:gd name="connsiteX0" fmla="*/ 45244 w 1590675"/>
                <a:gd name="connsiteY0" fmla="*/ 34873 h 361950"/>
                <a:gd name="connsiteX1" fmla="*/ 800576 w 1590675"/>
                <a:gd name="connsiteY1" fmla="*/ 20586 h 361950"/>
                <a:gd name="connsiteX2" fmla="*/ 1242536 w 1590675"/>
                <a:gd name="connsiteY2" fmla="*/ 27253 h 361950"/>
                <a:gd name="connsiteX3" fmla="*/ 1580674 w 1590675"/>
                <a:gd name="connsiteY3" fmla="*/ 192036 h 361950"/>
                <a:gd name="connsiteX4" fmla="*/ 1576864 w 1590675"/>
                <a:gd name="connsiteY4" fmla="*/ 206323 h 361950"/>
                <a:gd name="connsiteX5" fmla="*/ 1575911 w 1590675"/>
                <a:gd name="connsiteY5" fmla="*/ 182511 h 361950"/>
                <a:gd name="connsiteX6" fmla="*/ 1565434 w 1590675"/>
                <a:gd name="connsiteY6" fmla="*/ 343483 h 361950"/>
                <a:gd name="connsiteX7" fmla="*/ 1245394 w 1590675"/>
                <a:gd name="connsiteY7" fmla="*/ 345388 h 361950"/>
                <a:gd name="connsiteX8" fmla="*/ 1152049 w 1590675"/>
                <a:gd name="connsiteY8" fmla="*/ 344436 h 361950"/>
                <a:gd name="connsiteX9" fmla="*/ 946309 w 1590675"/>
                <a:gd name="connsiteY9" fmla="*/ 349198 h 361950"/>
                <a:gd name="connsiteX10" fmla="*/ 573881 w 1590675"/>
                <a:gd name="connsiteY10" fmla="*/ 356818 h 361950"/>
                <a:gd name="connsiteX11" fmla="*/ 567214 w 1590675"/>
                <a:gd name="connsiteY11" fmla="*/ 353961 h 361950"/>
                <a:gd name="connsiteX12" fmla="*/ 577691 w 1590675"/>
                <a:gd name="connsiteY12" fmla="*/ 343483 h 361950"/>
                <a:gd name="connsiteX13" fmla="*/ 575786 w 1590675"/>
                <a:gd name="connsiteY13" fmla="*/ 340625 h 361950"/>
                <a:gd name="connsiteX14" fmla="*/ 439579 w 1590675"/>
                <a:gd name="connsiteY14" fmla="*/ 357771 h 361950"/>
                <a:gd name="connsiteX15" fmla="*/ 254794 w 1590675"/>
                <a:gd name="connsiteY15" fmla="*/ 359675 h 361950"/>
                <a:gd name="connsiteX16" fmla="*/ 268129 w 1590675"/>
                <a:gd name="connsiteY16" fmla="*/ 353008 h 361950"/>
                <a:gd name="connsiteX17" fmla="*/ 146209 w 1590675"/>
                <a:gd name="connsiteY17" fmla="*/ 360628 h 361950"/>
                <a:gd name="connsiteX18" fmla="*/ 223361 w 1590675"/>
                <a:gd name="connsiteY18" fmla="*/ 354913 h 361950"/>
                <a:gd name="connsiteX19" fmla="*/ 89059 w 1590675"/>
                <a:gd name="connsiteY19" fmla="*/ 358723 h 361950"/>
                <a:gd name="connsiteX20" fmla="*/ 138589 w 1590675"/>
                <a:gd name="connsiteY20" fmla="*/ 351103 h 361950"/>
                <a:gd name="connsiteX21" fmla="*/ 25241 w 1590675"/>
                <a:gd name="connsiteY21" fmla="*/ 339673 h 361950"/>
                <a:gd name="connsiteX22" fmla="*/ 14764 w 1590675"/>
                <a:gd name="connsiteY22" fmla="*/ 63448 h 361950"/>
                <a:gd name="connsiteX23" fmla="*/ 13811 w 1590675"/>
                <a:gd name="connsiteY23" fmla="*/ 103453 h 361950"/>
                <a:gd name="connsiteX24" fmla="*/ 17621 w 1590675"/>
                <a:gd name="connsiteY24" fmla="*/ 96786 h 361950"/>
                <a:gd name="connsiteX25" fmla="*/ 18574 w 1590675"/>
                <a:gd name="connsiteY25" fmla="*/ 201561 h 361950"/>
                <a:gd name="connsiteX26" fmla="*/ 39529 w 1590675"/>
                <a:gd name="connsiteY26" fmla="*/ 314908 h 361950"/>
                <a:gd name="connsiteX27" fmla="*/ 308134 w 1590675"/>
                <a:gd name="connsiteY27" fmla="*/ 329196 h 361950"/>
                <a:gd name="connsiteX28" fmla="*/ 849154 w 1590675"/>
                <a:gd name="connsiteY28" fmla="*/ 321575 h 361950"/>
                <a:gd name="connsiteX29" fmla="*/ 1530191 w 1590675"/>
                <a:gd name="connsiteY29" fmla="*/ 322528 h 361950"/>
                <a:gd name="connsiteX30" fmla="*/ 1555909 w 1590675"/>
                <a:gd name="connsiteY30" fmla="*/ 178700 h 361950"/>
                <a:gd name="connsiteX31" fmla="*/ 1307306 w 1590675"/>
                <a:gd name="connsiteY31" fmla="*/ 43446 h 361950"/>
                <a:gd name="connsiteX32" fmla="*/ 7144 w 1590675"/>
                <a:gd name="connsiteY32" fmla="*/ 46303 h 361950"/>
                <a:gd name="connsiteX33" fmla="*/ 45244 w 1590675"/>
                <a:gd name="connsiteY33" fmla="*/ 348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0675" h="361950">
                  <a:moveTo>
                    <a:pt x="45244" y="34873"/>
                  </a:moveTo>
                  <a:cubicBezTo>
                    <a:pt x="82391" y="27253"/>
                    <a:pt x="800576" y="22491"/>
                    <a:pt x="800576" y="20586"/>
                  </a:cubicBezTo>
                  <a:cubicBezTo>
                    <a:pt x="915829" y="73925"/>
                    <a:pt x="1157764" y="-35612"/>
                    <a:pt x="1242536" y="27253"/>
                  </a:cubicBezTo>
                  <a:cubicBezTo>
                    <a:pt x="1397794" y="22491"/>
                    <a:pt x="1579721" y="-7037"/>
                    <a:pt x="1580674" y="192036"/>
                  </a:cubicBezTo>
                  <a:cubicBezTo>
                    <a:pt x="1574959" y="186321"/>
                    <a:pt x="1574006" y="191083"/>
                    <a:pt x="1576864" y="206323"/>
                  </a:cubicBezTo>
                  <a:cubicBezTo>
                    <a:pt x="1576864" y="197750"/>
                    <a:pt x="1576864" y="190130"/>
                    <a:pt x="1575911" y="182511"/>
                  </a:cubicBezTo>
                  <a:cubicBezTo>
                    <a:pt x="1549241" y="232993"/>
                    <a:pt x="1613059" y="296811"/>
                    <a:pt x="1565434" y="343483"/>
                  </a:cubicBezTo>
                  <a:cubicBezTo>
                    <a:pt x="1556861" y="352055"/>
                    <a:pt x="1258729" y="361580"/>
                    <a:pt x="1245394" y="345388"/>
                  </a:cubicBezTo>
                  <a:cubicBezTo>
                    <a:pt x="1259681" y="351103"/>
                    <a:pt x="1170146" y="340625"/>
                    <a:pt x="1152049" y="344436"/>
                  </a:cubicBezTo>
                  <a:cubicBezTo>
                    <a:pt x="1130141" y="348246"/>
                    <a:pt x="1041559" y="348246"/>
                    <a:pt x="946309" y="349198"/>
                  </a:cubicBezTo>
                  <a:cubicBezTo>
                    <a:pt x="899636" y="350150"/>
                    <a:pt x="589121" y="332053"/>
                    <a:pt x="573881" y="356818"/>
                  </a:cubicBezTo>
                  <a:cubicBezTo>
                    <a:pt x="576739" y="351103"/>
                    <a:pt x="574834" y="350150"/>
                    <a:pt x="567214" y="353961"/>
                  </a:cubicBezTo>
                  <a:cubicBezTo>
                    <a:pt x="571024" y="351103"/>
                    <a:pt x="574834" y="347293"/>
                    <a:pt x="577691" y="343483"/>
                  </a:cubicBezTo>
                  <a:cubicBezTo>
                    <a:pt x="570071" y="345388"/>
                    <a:pt x="569119" y="344436"/>
                    <a:pt x="575786" y="340625"/>
                  </a:cubicBezTo>
                  <a:cubicBezTo>
                    <a:pt x="545306" y="347293"/>
                    <a:pt x="451009" y="366343"/>
                    <a:pt x="439579" y="357771"/>
                  </a:cubicBezTo>
                  <a:cubicBezTo>
                    <a:pt x="373856" y="326338"/>
                    <a:pt x="324326" y="370153"/>
                    <a:pt x="254794" y="359675"/>
                  </a:cubicBezTo>
                  <a:cubicBezTo>
                    <a:pt x="254794" y="359675"/>
                    <a:pt x="264319" y="353961"/>
                    <a:pt x="268129" y="353008"/>
                  </a:cubicBezTo>
                  <a:cubicBezTo>
                    <a:pt x="239554" y="341578"/>
                    <a:pt x="182404" y="357771"/>
                    <a:pt x="146209" y="360628"/>
                  </a:cubicBezTo>
                  <a:cubicBezTo>
                    <a:pt x="152876" y="360628"/>
                    <a:pt x="217646" y="357771"/>
                    <a:pt x="223361" y="354913"/>
                  </a:cubicBezTo>
                  <a:cubicBezTo>
                    <a:pt x="198596" y="354913"/>
                    <a:pt x="128111" y="359675"/>
                    <a:pt x="89059" y="358723"/>
                  </a:cubicBezTo>
                  <a:cubicBezTo>
                    <a:pt x="74771" y="358723"/>
                    <a:pt x="134779" y="356818"/>
                    <a:pt x="138589" y="351103"/>
                  </a:cubicBezTo>
                  <a:cubicBezTo>
                    <a:pt x="110966" y="351103"/>
                    <a:pt x="27146" y="340625"/>
                    <a:pt x="25241" y="339673"/>
                  </a:cubicBezTo>
                  <a:cubicBezTo>
                    <a:pt x="-11906" y="278713"/>
                    <a:pt x="32861" y="123455"/>
                    <a:pt x="14764" y="63448"/>
                  </a:cubicBezTo>
                  <a:cubicBezTo>
                    <a:pt x="14764" y="71068"/>
                    <a:pt x="11906" y="101548"/>
                    <a:pt x="13811" y="103453"/>
                  </a:cubicBezTo>
                  <a:cubicBezTo>
                    <a:pt x="14764" y="93928"/>
                    <a:pt x="20479" y="98691"/>
                    <a:pt x="17621" y="96786"/>
                  </a:cubicBezTo>
                  <a:cubicBezTo>
                    <a:pt x="22384" y="115836"/>
                    <a:pt x="19526" y="180605"/>
                    <a:pt x="18574" y="201561"/>
                  </a:cubicBezTo>
                  <a:cubicBezTo>
                    <a:pt x="-3334" y="163461"/>
                    <a:pt x="25241" y="303478"/>
                    <a:pt x="39529" y="314908"/>
                  </a:cubicBezTo>
                  <a:cubicBezTo>
                    <a:pt x="100489" y="362533"/>
                    <a:pt x="240506" y="330148"/>
                    <a:pt x="308134" y="329196"/>
                  </a:cubicBezTo>
                  <a:cubicBezTo>
                    <a:pt x="489109" y="326338"/>
                    <a:pt x="691991" y="328243"/>
                    <a:pt x="849154" y="321575"/>
                  </a:cubicBezTo>
                  <a:cubicBezTo>
                    <a:pt x="961549" y="277761"/>
                    <a:pt x="1492091" y="384441"/>
                    <a:pt x="1530191" y="322528"/>
                  </a:cubicBezTo>
                  <a:cubicBezTo>
                    <a:pt x="1587341" y="335863"/>
                    <a:pt x="1561624" y="209180"/>
                    <a:pt x="1555909" y="178700"/>
                  </a:cubicBezTo>
                  <a:cubicBezTo>
                    <a:pt x="1532096" y="53923"/>
                    <a:pt x="1462564" y="48208"/>
                    <a:pt x="1307306" y="43446"/>
                  </a:cubicBezTo>
                  <a:cubicBezTo>
                    <a:pt x="891064" y="31063"/>
                    <a:pt x="423386" y="27253"/>
                    <a:pt x="7144" y="46303"/>
                  </a:cubicBezTo>
                  <a:cubicBezTo>
                    <a:pt x="16669" y="38683"/>
                    <a:pt x="30004" y="34873"/>
                    <a:pt x="45244" y="348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0" name="Freeform: Shape 3389">
              <a:extLst>
                <a:ext uri="{FF2B5EF4-FFF2-40B4-BE49-F238E27FC236}">
                  <a16:creationId xmlns:a16="http://schemas.microsoft.com/office/drawing/2014/main" xmlns="" id="{72247655-EE5C-4EC2-889A-5DC7C110762A}"/>
                </a:ext>
              </a:extLst>
            </p:cNvPr>
            <p:cNvSpPr/>
            <p:nvPr/>
          </p:nvSpPr>
          <p:spPr>
            <a:xfrm>
              <a:off x="4338161" y="2194884"/>
              <a:ext cx="19050" cy="19050"/>
            </a:xfrm>
            <a:custGeom>
              <a:avLst/>
              <a:gdLst>
                <a:gd name="connsiteX0" fmla="*/ 11906 w 19050"/>
                <a:gd name="connsiteY0" fmla="*/ 7295 h 19050"/>
                <a:gd name="connsiteX1" fmla="*/ 7144 w 19050"/>
                <a:gd name="connsiteY1" fmla="*/ 11105 h 19050"/>
                <a:gd name="connsiteX2" fmla="*/ 11906 w 19050"/>
                <a:gd name="connsiteY2" fmla="*/ 7295 h 19050"/>
              </a:gdLst>
              <a:ahLst/>
              <a:cxnLst>
                <a:cxn ang="0">
                  <a:pos x="connsiteX0" y="connsiteY0"/>
                </a:cxn>
                <a:cxn ang="0">
                  <a:pos x="connsiteX1" y="connsiteY1"/>
                </a:cxn>
                <a:cxn ang="0">
                  <a:pos x="connsiteX2" y="connsiteY2"/>
                </a:cxn>
              </a:cxnLst>
              <a:rect l="l" t="t" r="r" b="b"/>
              <a:pathLst>
                <a:path w="19050" h="19050">
                  <a:moveTo>
                    <a:pt x="11906" y="7295"/>
                  </a:moveTo>
                  <a:cubicBezTo>
                    <a:pt x="10001" y="10153"/>
                    <a:pt x="8096" y="18725"/>
                    <a:pt x="7144" y="11105"/>
                  </a:cubicBezTo>
                  <a:cubicBezTo>
                    <a:pt x="9049" y="10153"/>
                    <a:pt x="10954" y="6343"/>
                    <a:pt x="11906" y="72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1" name="Freeform: Shape 3390">
              <a:extLst>
                <a:ext uri="{FF2B5EF4-FFF2-40B4-BE49-F238E27FC236}">
                  <a16:creationId xmlns:a16="http://schemas.microsoft.com/office/drawing/2014/main" xmlns="" id="{57AAAFA1-56F3-46F0-916B-DFD2B4939011}"/>
                </a:ext>
              </a:extLst>
            </p:cNvPr>
            <p:cNvSpPr/>
            <p:nvPr/>
          </p:nvSpPr>
          <p:spPr>
            <a:xfrm>
              <a:off x="4338966" y="2451243"/>
              <a:ext cx="9525" cy="9525"/>
            </a:xfrm>
            <a:custGeom>
              <a:avLst/>
              <a:gdLst>
                <a:gd name="connsiteX0" fmla="*/ 8244 w 9525"/>
                <a:gd name="connsiteY0" fmla="*/ 9064 h 9525"/>
                <a:gd name="connsiteX1" fmla="*/ 8244 w 9525"/>
                <a:gd name="connsiteY1" fmla="*/ 9064 h 9525"/>
              </a:gdLst>
              <a:ahLst/>
              <a:cxnLst>
                <a:cxn ang="0">
                  <a:pos x="connsiteX0" y="connsiteY0"/>
                </a:cxn>
                <a:cxn ang="0">
                  <a:pos x="connsiteX1" y="connsiteY1"/>
                </a:cxn>
              </a:cxnLst>
              <a:rect l="l" t="t" r="r" b="b"/>
              <a:pathLst>
                <a:path w="9525" h="9525">
                  <a:moveTo>
                    <a:pt x="8244" y="9064"/>
                  </a:moveTo>
                  <a:cubicBezTo>
                    <a:pt x="12054" y="10016"/>
                    <a:pt x="4434" y="4302"/>
                    <a:pt x="82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2" name="Freeform: Shape 3391">
              <a:extLst>
                <a:ext uri="{FF2B5EF4-FFF2-40B4-BE49-F238E27FC236}">
                  <a16:creationId xmlns:a16="http://schemas.microsoft.com/office/drawing/2014/main" xmlns="" id="{881F3227-623A-4CD3-8771-DD5D149A9250}"/>
                </a:ext>
              </a:extLst>
            </p:cNvPr>
            <p:cNvSpPr/>
            <p:nvPr/>
          </p:nvSpPr>
          <p:spPr>
            <a:xfrm>
              <a:off x="4370611" y="2495931"/>
              <a:ext cx="28575" cy="9525"/>
            </a:xfrm>
            <a:custGeom>
              <a:avLst/>
              <a:gdLst>
                <a:gd name="connsiteX0" fmla="*/ 28987 w 28575"/>
                <a:gd name="connsiteY0" fmla="*/ 7239 h 9525"/>
                <a:gd name="connsiteX1" fmla="*/ 28987 w 28575"/>
                <a:gd name="connsiteY1" fmla="*/ 7239 h 9525"/>
              </a:gdLst>
              <a:ahLst/>
              <a:cxnLst>
                <a:cxn ang="0">
                  <a:pos x="connsiteX0" y="connsiteY0"/>
                </a:cxn>
                <a:cxn ang="0">
                  <a:pos x="connsiteX1" y="connsiteY1"/>
                </a:cxn>
              </a:cxnLst>
              <a:rect l="l" t="t" r="r" b="b"/>
              <a:pathLst>
                <a:path w="28575" h="9525">
                  <a:moveTo>
                    <a:pt x="28987" y="7239"/>
                  </a:moveTo>
                  <a:cubicBezTo>
                    <a:pt x="24224" y="12954"/>
                    <a:pt x="-17686" y="6286"/>
                    <a:pt x="28987"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3" name="Freeform: Shape 3392">
              <a:extLst>
                <a:ext uri="{FF2B5EF4-FFF2-40B4-BE49-F238E27FC236}">
                  <a16:creationId xmlns:a16="http://schemas.microsoft.com/office/drawing/2014/main" xmlns="" id="{A0605DE1-A127-4140-9904-6B4008E37C3B}"/>
                </a:ext>
              </a:extLst>
            </p:cNvPr>
            <p:cNvSpPr/>
            <p:nvPr/>
          </p:nvSpPr>
          <p:spPr>
            <a:xfrm>
              <a:off x="4443697" y="2501741"/>
              <a:ext cx="19050" cy="9525"/>
            </a:xfrm>
            <a:custGeom>
              <a:avLst/>
              <a:gdLst>
                <a:gd name="connsiteX0" fmla="*/ 10193 w 19050"/>
                <a:gd name="connsiteY0" fmla="*/ 7144 h 9525"/>
                <a:gd name="connsiteX1" fmla="*/ 7335 w 19050"/>
                <a:gd name="connsiteY1" fmla="*/ 9049 h 9525"/>
                <a:gd name="connsiteX2" fmla="*/ 10193 w 19050"/>
                <a:gd name="connsiteY2" fmla="*/ 7144 h 9525"/>
              </a:gdLst>
              <a:ahLst/>
              <a:cxnLst>
                <a:cxn ang="0">
                  <a:pos x="connsiteX0" y="connsiteY0"/>
                </a:cxn>
                <a:cxn ang="0">
                  <a:pos x="connsiteX1" y="connsiteY1"/>
                </a:cxn>
                <a:cxn ang="0">
                  <a:pos x="connsiteX2" y="connsiteY2"/>
                </a:cxn>
              </a:cxnLst>
              <a:rect l="l" t="t" r="r" b="b"/>
              <a:pathLst>
                <a:path w="19050" h="9525">
                  <a:moveTo>
                    <a:pt x="10193" y="7144"/>
                  </a:moveTo>
                  <a:cubicBezTo>
                    <a:pt x="14955" y="8096"/>
                    <a:pt x="14003" y="9049"/>
                    <a:pt x="7335" y="9049"/>
                  </a:cubicBezTo>
                  <a:cubicBezTo>
                    <a:pt x="6383" y="8096"/>
                    <a:pt x="9240" y="8096"/>
                    <a:pt x="1019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4" name="Freeform: Shape 3393">
              <a:extLst>
                <a:ext uri="{FF2B5EF4-FFF2-40B4-BE49-F238E27FC236}">
                  <a16:creationId xmlns:a16="http://schemas.microsoft.com/office/drawing/2014/main" xmlns="" id="{315F5959-A7DE-44D4-A01E-E9017F65F63A}"/>
                </a:ext>
              </a:extLst>
            </p:cNvPr>
            <p:cNvSpPr/>
            <p:nvPr/>
          </p:nvSpPr>
          <p:spPr>
            <a:xfrm>
              <a:off x="4450325" y="2497931"/>
              <a:ext cx="19050" cy="9525"/>
            </a:xfrm>
            <a:custGeom>
              <a:avLst/>
              <a:gdLst>
                <a:gd name="connsiteX0" fmla="*/ 7375 w 19050"/>
                <a:gd name="connsiteY0" fmla="*/ 7144 h 9525"/>
                <a:gd name="connsiteX1" fmla="*/ 15948 w 19050"/>
                <a:gd name="connsiteY1" fmla="*/ 9049 h 9525"/>
                <a:gd name="connsiteX2" fmla="*/ 7375 w 19050"/>
                <a:gd name="connsiteY2" fmla="*/ 7144 h 9525"/>
              </a:gdLst>
              <a:ahLst/>
              <a:cxnLst>
                <a:cxn ang="0">
                  <a:pos x="connsiteX0" y="connsiteY0"/>
                </a:cxn>
                <a:cxn ang="0">
                  <a:pos x="connsiteX1" y="connsiteY1"/>
                </a:cxn>
                <a:cxn ang="0">
                  <a:pos x="connsiteX2" y="connsiteY2"/>
                </a:cxn>
              </a:cxnLst>
              <a:rect l="l" t="t" r="r" b="b"/>
              <a:pathLst>
                <a:path w="19050" h="9525">
                  <a:moveTo>
                    <a:pt x="7375" y="7144"/>
                  </a:moveTo>
                  <a:cubicBezTo>
                    <a:pt x="12138" y="7144"/>
                    <a:pt x="14043" y="8096"/>
                    <a:pt x="15948" y="9049"/>
                  </a:cubicBezTo>
                  <a:cubicBezTo>
                    <a:pt x="15948" y="8096"/>
                    <a:pt x="5470" y="10001"/>
                    <a:pt x="737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5" name="Freeform: Shape 3394">
              <a:extLst>
                <a:ext uri="{FF2B5EF4-FFF2-40B4-BE49-F238E27FC236}">
                  <a16:creationId xmlns:a16="http://schemas.microsoft.com/office/drawing/2014/main" xmlns="" id="{68830FBD-B953-455C-9751-ECA54A54B0C9}"/>
                </a:ext>
              </a:extLst>
            </p:cNvPr>
            <p:cNvSpPr/>
            <p:nvPr/>
          </p:nvSpPr>
          <p:spPr>
            <a:xfrm>
              <a:off x="4626539" y="2499412"/>
              <a:ext cx="19050" cy="9525"/>
            </a:xfrm>
            <a:custGeom>
              <a:avLst/>
              <a:gdLst>
                <a:gd name="connsiteX0" fmla="*/ 7374 w 19050"/>
                <a:gd name="connsiteY0" fmla="*/ 7567 h 9525"/>
                <a:gd name="connsiteX1" fmla="*/ 18804 w 19050"/>
                <a:gd name="connsiteY1" fmla="*/ 7567 h 9525"/>
                <a:gd name="connsiteX2" fmla="*/ 7374 w 19050"/>
                <a:gd name="connsiteY2" fmla="*/ 7567 h 9525"/>
              </a:gdLst>
              <a:ahLst/>
              <a:cxnLst>
                <a:cxn ang="0">
                  <a:pos x="connsiteX0" y="connsiteY0"/>
                </a:cxn>
                <a:cxn ang="0">
                  <a:pos x="connsiteX1" y="connsiteY1"/>
                </a:cxn>
                <a:cxn ang="0">
                  <a:pos x="connsiteX2" y="connsiteY2"/>
                </a:cxn>
              </a:cxnLst>
              <a:rect l="l" t="t" r="r" b="b"/>
              <a:pathLst>
                <a:path w="19050" h="9525">
                  <a:moveTo>
                    <a:pt x="7374" y="7567"/>
                  </a:moveTo>
                  <a:cubicBezTo>
                    <a:pt x="10231" y="7567"/>
                    <a:pt x="15946" y="6615"/>
                    <a:pt x="18804" y="7567"/>
                  </a:cubicBezTo>
                  <a:cubicBezTo>
                    <a:pt x="15946" y="6615"/>
                    <a:pt x="5469" y="9472"/>
                    <a:pt x="737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6" name="Freeform: Shape 3395">
              <a:extLst>
                <a:ext uri="{FF2B5EF4-FFF2-40B4-BE49-F238E27FC236}">
                  <a16:creationId xmlns:a16="http://schemas.microsoft.com/office/drawing/2014/main" xmlns="" id="{5999F31D-30F8-423D-B26F-4C7C86F5A2A6}"/>
                </a:ext>
              </a:extLst>
            </p:cNvPr>
            <p:cNvSpPr/>
            <p:nvPr/>
          </p:nvSpPr>
          <p:spPr>
            <a:xfrm>
              <a:off x="4682014" y="24969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571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7" name="Freeform: Shape 3396">
              <a:extLst>
                <a:ext uri="{FF2B5EF4-FFF2-40B4-BE49-F238E27FC236}">
                  <a16:creationId xmlns:a16="http://schemas.microsoft.com/office/drawing/2014/main" xmlns="" id="{ABEE0BE5-F939-41BD-B6BB-E7C9BCCD10FC}"/>
                </a:ext>
              </a:extLst>
            </p:cNvPr>
            <p:cNvSpPr/>
            <p:nvPr/>
          </p:nvSpPr>
          <p:spPr>
            <a:xfrm>
              <a:off x="5678685" y="2486501"/>
              <a:ext cx="19050" cy="9525"/>
            </a:xfrm>
            <a:custGeom>
              <a:avLst/>
              <a:gdLst>
                <a:gd name="connsiteX0" fmla="*/ 13455 w 19050"/>
                <a:gd name="connsiteY0" fmla="*/ 7144 h 9525"/>
                <a:gd name="connsiteX1" fmla="*/ 13455 w 19050"/>
                <a:gd name="connsiteY1" fmla="*/ 7144 h 9525"/>
              </a:gdLst>
              <a:ahLst/>
              <a:cxnLst>
                <a:cxn ang="0">
                  <a:pos x="connsiteX0" y="connsiteY0"/>
                </a:cxn>
                <a:cxn ang="0">
                  <a:pos x="connsiteX1" y="connsiteY1"/>
                </a:cxn>
              </a:cxnLst>
              <a:rect l="l" t="t" r="r" b="b"/>
              <a:pathLst>
                <a:path w="19050" h="9525">
                  <a:moveTo>
                    <a:pt x="13455" y="7144"/>
                  </a:moveTo>
                  <a:cubicBezTo>
                    <a:pt x="2025" y="7144"/>
                    <a:pt x="8692" y="7144"/>
                    <a:pt x="1345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8" name="Freeform: Shape 3397">
              <a:extLst>
                <a:ext uri="{FF2B5EF4-FFF2-40B4-BE49-F238E27FC236}">
                  <a16:creationId xmlns:a16="http://schemas.microsoft.com/office/drawing/2014/main" xmlns="" id="{679A29C7-6758-473D-915B-484B4E629363}"/>
                </a:ext>
              </a:extLst>
            </p:cNvPr>
            <p:cNvSpPr/>
            <p:nvPr/>
          </p:nvSpPr>
          <p:spPr>
            <a:xfrm>
              <a:off x="5825014" y="2150268"/>
              <a:ext cx="19050" cy="9525"/>
            </a:xfrm>
            <a:custGeom>
              <a:avLst/>
              <a:gdLst>
                <a:gd name="connsiteX0" fmla="*/ 11906 w 19050"/>
                <a:gd name="connsiteY0" fmla="*/ 9049 h 9525"/>
                <a:gd name="connsiteX1" fmla="*/ 7144 w 19050"/>
                <a:gd name="connsiteY1" fmla="*/ 7144 h 9525"/>
                <a:gd name="connsiteX2" fmla="*/ 11906 w 19050"/>
                <a:gd name="connsiteY2" fmla="*/ 9049 h 9525"/>
              </a:gdLst>
              <a:ahLst/>
              <a:cxnLst>
                <a:cxn ang="0">
                  <a:pos x="connsiteX0" y="connsiteY0"/>
                </a:cxn>
                <a:cxn ang="0">
                  <a:pos x="connsiteX1" y="connsiteY1"/>
                </a:cxn>
                <a:cxn ang="0">
                  <a:pos x="connsiteX2" y="connsiteY2"/>
                </a:cxn>
              </a:cxnLst>
              <a:rect l="l" t="t" r="r" b="b"/>
              <a:pathLst>
                <a:path w="19050" h="9525">
                  <a:moveTo>
                    <a:pt x="11906" y="9049"/>
                  </a:moveTo>
                  <a:cubicBezTo>
                    <a:pt x="6191" y="10001"/>
                    <a:pt x="8096" y="8096"/>
                    <a:pt x="7144" y="7144"/>
                  </a:cubicBezTo>
                  <a:cubicBezTo>
                    <a:pt x="12859" y="8096"/>
                    <a:pt x="5239" y="10001"/>
                    <a:pt x="1190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399" name="Freeform: Shape 3398">
              <a:extLst>
                <a:ext uri="{FF2B5EF4-FFF2-40B4-BE49-F238E27FC236}">
                  <a16:creationId xmlns:a16="http://schemas.microsoft.com/office/drawing/2014/main" xmlns="" id="{EB98701E-029E-4C0A-8FA9-1DBF450B469F}"/>
                </a:ext>
              </a:extLst>
            </p:cNvPr>
            <p:cNvSpPr/>
            <p:nvPr/>
          </p:nvSpPr>
          <p:spPr>
            <a:xfrm>
              <a:off x="5505926" y="21597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95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0" name="Freeform: Shape 3399">
              <a:extLst>
                <a:ext uri="{FF2B5EF4-FFF2-40B4-BE49-F238E27FC236}">
                  <a16:creationId xmlns:a16="http://schemas.microsoft.com/office/drawing/2014/main" xmlns="" id="{3FA2274E-B74E-4C3B-B08B-724C519B89A3}"/>
                </a:ext>
              </a:extLst>
            </p:cNvPr>
            <p:cNvSpPr/>
            <p:nvPr/>
          </p:nvSpPr>
          <p:spPr>
            <a:xfrm>
              <a:off x="4430554" y="24927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1" name="Freeform: Shape 3400">
              <a:extLst>
                <a:ext uri="{FF2B5EF4-FFF2-40B4-BE49-F238E27FC236}">
                  <a16:creationId xmlns:a16="http://schemas.microsoft.com/office/drawing/2014/main" xmlns="" id="{571C4932-2939-496A-B60E-C9FA9CB631BA}"/>
                </a:ext>
              </a:extLst>
            </p:cNvPr>
            <p:cNvSpPr/>
            <p:nvPr/>
          </p:nvSpPr>
          <p:spPr>
            <a:xfrm>
              <a:off x="4425876" y="2412206"/>
              <a:ext cx="28575" cy="85725"/>
            </a:xfrm>
            <a:custGeom>
              <a:avLst/>
              <a:gdLst>
                <a:gd name="connsiteX0" fmla="*/ 12774 w 28575"/>
                <a:gd name="connsiteY0" fmla="*/ 7144 h 85725"/>
                <a:gd name="connsiteX1" fmla="*/ 19442 w 28575"/>
                <a:gd name="connsiteY1" fmla="*/ 54769 h 85725"/>
                <a:gd name="connsiteX2" fmla="*/ 17537 w 28575"/>
                <a:gd name="connsiteY2" fmla="*/ 69056 h 85725"/>
                <a:gd name="connsiteX3" fmla="*/ 15632 w 28575"/>
                <a:gd name="connsiteY3" fmla="*/ 69056 h 85725"/>
                <a:gd name="connsiteX4" fmla="*/ 25157 w 28575"/>
                <a:gd name="connsiteY4" fmla="*/ 72866 h 85725"/>
                <a:gd name="connsiteX5" fmla="*/ 25157 w 28575"/>
                <a:gd name="connsiteY5" fmla="*/ 72866 h 85725"/>
                <a:gd name="connsiteX6" fmla="*/ 25157 w 28575"/>
                <a:gd name="connsiteY6" fmla="*/ 72866 h 85725"/>
                <a:gd name="connsiteX7" fmla="*/ 25157 w 28575"/>
                <a:gd name="connsiteY7" fmla="*/ 73819 h 85725"/>
                <a:gd name="connsiteX8" fmla="*/ 20394 w 28575"/>
                <a:gd name="connsiteY8" fmla="*/ 74771 h 85725"/>
                <a:gd name="connsiteX9" fmla="*/ 17537 w 28575"/>
                <a:gd name="connsiteY9" fmla="*/ 74771 h 85725"/>
                <a:gd name="connsiteX10" fmla="*/ 25157 w 28575"/>
                <a:gd name="connsiteY10" fmla="*/ 76676 h 85725"/>
                <a:gd name="connsiteX11" fmla="*/ 19442 w 28575"/>
                <a:gd name="connsiteY11" fmla="*/ 76676 h 85725"/>
                <a:gd name="connsiteX12" fmla="*/ 25157 w 28575"/>
                <a:gd name="connsiteY12" fmla="*/ 77629 h 85725"/>
                <a:gd name="connsiteX13" fmla="*/ 25157 w 28575"/>
                <a:gd name="connsiteY13" fmla="*/ 77629 h 85725"/>
                <a:gd name="connsiteX14" fmla="*/ 23252 w 28575"/>
                <a:gd name="connsiteY14" fmla="*/ 78581 h 85725"/>
                <a:gd name="connsiteX15" fmla="*/ 15632 w 28575"/>
                <a:gd name="connsiteY15" fmla="*/ 77629 h 85725"/>
                <a:gd name="connsiteX16" fmla="*/ 23252 w 28575"/>
                <a:gd name="connsiteY16" fmla="*/ 79534 h 85725"/>
                <a:gd name="connsiteX17" fmla="*/ 16584 w 28575"/>
                <a:gd name="connsiteY17" fmla="*/ 85249 h 85725"/>
                <a:gd name="connsiteX18" fmla="*/ 12774 w 28575"/>
                <a:gd name="connsiteY18" fmla="*/ 85249 h 85725"/>
                <a:gd name="connsiteX19" fmla="*/ 11822 w 28575"/>
                <a:gd name="connsiteY19" fmla="*/ 84296 h 85725"/>
                <a:gd name="connsiteX20" fmla="*/ 12774 w 28575"/>
                <a:gd name="connsiteY2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85725">
                  <a:moveTo>
                    <a:pt x="12774" y="7144"/>
                  </a:moveTo>
                  <a:cubicBezTo>
                    <a:pt x="21347" y="9049"/>
                    <a:pt x="18489" y="54769"/>
                    <a:pt x="19442" y="54769"/>
                  </a:cubicBezTo>
                  <a:cubicBezTo>
                    <a:pt x="19442" y="56674"/>
                    <a:pt x="28014" y="67151"/>
                    <a:pt x="17537" y="69056"/>
                  </a:cubicBezTo>
                  <a:cubicBezTo>
                    <a:pt x="18489" y="70009"/>
                    <a:pt x="17537" y="70009"/>
                    <a:pt x="15632" y="69056"/>
                  </a:cubicBezTo>
                  <a:cubicBezTo>
                    <a:pt x="28967" y="71914"/>
                    <a:pt x="18489" y="70961"/>
                    <a:pt x="25157" y="72866"/>
                  </a:cubicBezTo>
                  <a:cubicBezTo>
                    <a:pt x="24204" y="72866"/>
                    <a:pt x="24204" y="72866"/>
                    <a:pt x="25157" y="72866"/>
                  </a:cubicBezTo>
                  <a:cubicBezTo>
                    <a:pt x="23252" y="72866"/>
                    <a:pt x="23252" y="72866"/>
                    <a:pt x="25157" y="72866"/>
                  </a:cubicBezTo>
                  <a:cubicBezTo>
                    <a:pt x="25157" y="72866"/>
                    <a:pt x="16584" y="72866"/>
                    <a:pt x="25157" y="73819"/>
                  </a:cubicBezTo>
                  <a:cubicBezTo>
                    <a:pt x="24204" y="73819"/>
                    <a:pt x="23252" y="72866"/>
                    <a:pt x="20394" y="74771"/>
                  </a:cubicBezTo>
                  <a:cubicBezTo>
                    <a:pt x="20394" y="75724"/>
                    <a:pt x="19442" y="75724"/>
                    <a:pt x="17537" y="74771"/>
                  </a:cubicBezTo>
                  <a:cubicBezTo>
                    <a:pt x="25157" y="70961"/>
                    <a:pt x="20394" y="77629"/>
                    <a:pt x="25157" y="76676"/>
                  </a:cubicBezTo>
                  <a:cubicBezTo>
                    <a:pt x="26109" y="76676"/>
                    <a:pt x="19442" y="75724"/>
                    <a:pt x="19442" y="76676"/>
                  </a:cubicBezTo>
                  <a:cubicBezTo>
                    <a:pt x="20394" y="77629"/>
                    <a:pt x="24204" y="76676"/>
                    <a:pt x="25157" y="77629"/>
                  </a:cubicBezTo>
                  <a:cubicBezTo>
                    <a:pt x="24204" y="77629"/>
                    <a:pt x="24204" y="77629"/>
                    <a:pt x="25157" y="77629"/>
                  </a:cubicBezTo>
                  <a:cubicBezTo>
                    <a:pt x="22299" y="81439"/>
                    <a:pt x="20394" y="73819"/>
                    <a:pt x="23252" y="78581"/>
                  </a:cubicBezTo>
                  <a:cubicBezTo>
                    <a:pt x="20394" y="78581"/>
                    <a:pt x="18489" y="77629"/>
                    <a:pt x="15632" y="77629"/>
                  </a:cubicBezTo>
                  <a:cubicBezTo>
                    <a:pt x="17537" y="76676"/>
                    <a:pt x="20394" y="79534"/>
                    <a:pt x="23252" y="79534"/>
                  </a:cubicBezTo>
                  <a:cubicBezTo>
                    <a:pt x="20394" y="82391"/>
                    <a:pt x="12774" y="81439"/>
                    <a:pt x="16584" y="85249"/>
                  </a:cubicBezTo>
                  <a:cubicBezTo>
                    <a:pt x="17537" y="86201"/>
                    <a:pt x="12774" y="85249"/>
                    <a:pt x="12774" y="85249"/>
                  </a:cubicBezTo>
                  <a:cubicBezTo>
                    <a:pt x="18489" y="83344"/>
                    <a:pt x="11822" y="86201"/>
                    <a:pt x="11822" y="84296"/>
                  </a:cubicBezTo>
                  <a:cubicBezTo>
                    <a:pt x="-2466" y="82391"/>
                    <a:pt x="21347" y="13811"/>
                    <a:pt x="12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2" name="Freeform: Shape 3401">
              <a:extLst>
                <a:ext uri="{FF2B5EF4-FFF2-40B4-BE49-F238E27FC236}">
                  <a16:creationId xmlns:a16="http://schemas.microsoft.com/office/drawing/2014/main" xmlns="" id="{F048186E-E573-45F7-B17F-230F2EC94CAE}"/>
                </a:ext>
              </a:extLst>
            </p:cNvPr>
            <p:cNvSpPr/>
            <p:nvPr/>
          </p:nvSpPr>
          <p:spPr>
            <a:xfrm>
              <a:off x="4430554" y="249221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3" name="Freeform: Shape 3402">
              <a:extLst>
                <a:ext uri="{FF2B5EF4-FFF2-40B4-BE49-F238E27FC236}">
                  <a16:creationId xmlns:a16="http://schemas.microsoft.com/office/drawing/2014/main" xmlns="" id="{832154CB-C05F-468D-AC52-57864DFF077E}"/>
                </a:ext>
              </a:extLst>
            </p:cNvPr>
            <p:cNvSpPr/>
            <p:nvPr/>
          </p:nvSpPr>
          <p:spPr>
            <a:xfrm>
              <a:off x="4439126" y="2486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4" name="Freeform: Shape 3403">
              <a:extLst>
                <a:ext uri="{FF2B5EF4-FFF2-40B4-BE49-F238E27FC236}">
                  <a16:creationId xmlns:a16="http://schemas.microsoft.com/office/drawing/2014/main" xmlns="" id="{0F1C362C-F1C4-4239-BFCC-1CFFED4AB10D}"/>
                </a:ext>
              </a:extLst>
            </p:cNvPr>
            <p:cNvSpPr/>
            <p:nvPr/>
          </p:nvSpPr>
          <p:spPr>
            <a:xfrm>
              <a:off x="4440079" y="248554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5" name="Freeform: Shape 3404">
              <a:extLst>
                <a:ext uri="{FF2B5EF4-FFF2-40B4-BE49-F238E27FC236}">
                  <a16:creationId xmlns:a16="http://schemas.microsoft.com/office/drawing/2014/main" xmlns="" id="{D280BBE1-2D51-409A-BF0C-1B86561B58B8}"/>
                </a:ext>
              </a:extLst>
            </p:cNvPr>
            <p:cNvSpPr/>
            <p:nvPr/>
          </p:nvSpPr>
          <p:spPr>
            <a:xfrm>
              <a:off x="444293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6" name="Freeform: Shape 3405">
              <a:extLst>
                <a:ext uri="{FF2B5EF4-FFF2-40B4-BE49-F238E27FC236}">
                  <a16:creationId xmlns:a16="http://schemas.microsoft.com/office/drawing/2014/main" xmlns="" id="{53F1D7B9-71A5-4E50-9377-1A1E65F3365C}"/>
                </a:ext>
              </a:extLst>
            </p:cNvPr>
            <p:cNvSpPr/>
            <p:nvPr/>
          </p:nvSpPr>
          <p:spPr>
            <a:xfrm>
              <a:off x="444103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7" name="Freeform: Shape 3406">
              <a:extLst>
                <a:ext uri="{FF2B5EF4-FFF2-40B4-BE49-F238E27FC236}">
                  <a16:creationId xmlns:a16="http://schemas.microsoft.com/office/drawing/2014/main" xmlns="" id="{F9B77D51-83B9-483F-AC0A-9EA07EF537D5}"/>
                </a:ext>
              </a:extLst>
            </p:cNvPr>
            <p:cNvSpPr/>
            <p:nvPr/>
          </p:nvSpPr>
          <p:spPr>
            <a:xfrm>
              <a:off x="4442936" y="24807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8" name="Freeform: Shape 3407">
              <a:extLst>
                <a:ext uri="{FF2B5EF4-FFF2-40B4-BE49-F238E27FC236}">
                  <a16:creationId xmlns:a16="http://schemas.microsoft.com/office/drawing/2014/main" xmlns="" id="{0A112A50-F1EB-483E-B5EF-8FAE3333DC85}"/>
                </a:ext>
              </a:extLst>
            </p:cNvPr>
            <p:cNvSpPr/>
            <p:nvPr/>
          </p:nvSpPr>
          <p:spPr>
            <a:xfrm>
              <a:off x="4441984"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09" name="Freeform: Shape 3408">
              <a:extLst>
                <a:ext uri="{FF2B5EF4-FFF2-40B4-BE49-F238E27FC236}">
                  <a16:creationId xmlns:a16="http://schemas.microsoft.com/office/drawing/2014/main" xmlns="" id="{6EAFE1BC-358C-4426-8611-9CE1A7DB32A6}"/>
                </a:ext>
              </a:extLst>
            </p:cNvPr>
            <p:cNvSpPr/>
            <p:nvPr/>
          </p:nvSpPr>
          <p:spPr>
            <a:xfrm>
              <a:off x="4439126" y="24550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0" name="Freeform: Shape 3409">
              <a:extLst>
                <a:ext uri="{FF2B5EF4-FFF2-40B4-BE49-F238E27FC236}">
                  <a16:creationId xmlns:a16="http://schemas.microsoft.com/office/drawing/2014/main" xmlns="" id="{1CFDAE9F-D18D-4111-AA01-4D0F0BF35D81}"/>
                </a:ext>
              </a:extLst>
            </p:cNvPr>
            <p:cNvSpPr/>
            <p:nvPr/>
          </p:nvSpPr>
          <p:spPr>
            <a:xfrm>
              <a:off x="4438851" y="244459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1" name="Freeform: Shape 3410">
              <a:extLst>
                <a:ext uri="{FF2B5EF4-FFF2-40B4-BE49-F238E27FC236}">
                  <a16:creationId xmlns:a16="http://schemas.microsoft.com/office/drawing/2014/main" xmlns="" id="{A1A331A3-B877-4C2D-8076-2EED060FE761}"/>
                </a:ext>
              </a:extLst>
            </p:cNvPr>
            <p:cNvSpPr/>
            <p:nvPr/>
          </p:nvSpPr>
          <p:spPr>
            <a:xfrm>
              <a:off x="4433623" y="24388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2" name="Freeform: Shape 3411">
              <a:extLst>
                <a:ext uri="{FF2B5EF4-FFF2-40B4-BE49-F238E27FC236}">
                  <a16:creationId xmlns:a16="http://schemas.microsoft.com/office/drawing/2014/main" xmlns="" id="{17AA6CE8-7EAD-4BE3-9CAB-CF3B92F63C1B}"/>
                </a:ext>
              </a:extLst>
            </p:cNvPr>
            <p:cNvSpPr/>
            <p:nvPr/>
          </p:nvSpPr>
          <p:spPr>
            <a:xfrm>
              <a:off x="4602533" y="24845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3" name="Freeform: Shape 3412">
              <a:extLst>
                <a:ext uri="{FF2B5EF4-FFF2-40B4-BE49-F238E27FC236}">
                  <a16:creationId xmlns:a16="http://schemas.microsoft.com/office/drawing/2014/main" xmlns="" id="{C750F444-4920-4B55-8E46-CF407E87A413}"/>
                </a:ext>
              </a:extLst>
            </p:cNvPr>
            <p:cNvSpPr/>
            <p:nvPr/>
          </p:nvSpPr>
          <p:spPr>
            <a:xfrm>
              <a:off x="4597996" y="2419826"/>
              <a:ext cx="28575" cy="76200"/>
            </a:xfrm>
            <a:custGeom>
              <a:avLst/>
              <a:gdLst>
                <a:gd name="connsiteX0" fmla="*/ 12104 w 28575"/>
                <a:gd name="connsiteY0" fmla="*/ 7144 h 76200"/>
                <a:gd name="connsiteX1" fmla="*/ 18771 w 28575"/>
                <a:gd name="connsiteY1" fmla="*/ 45244 h 76200"/>
                <a:gd name="connsiteX2" fmla="*/ 23534 w 28575"/>
                <a:gd name="connsiteY2" fmla="*/ 56674 h 76200"/>
                <a:gd name="connsiteX3" fmla="*/ 16866 w 28575"/>
                <a:gd name="connsiteY3" fmla="*/ 56674 h 76200"/>
                <a:gd name="connsiteX4" fmla="*/ 14961 w 28575"/>
                <a:gd name="connsiteY4" fmla="*/ 56674 h 76200"/>
                <a:gd name="connsiteX5" fmla="*/ 24486 w 28575"/>
                <a:gd name="connsiteY5" fmla="*/ 57626 h 76200"/>
                <a:gd name="connsiteX6" fmla="*/ 24486 w 28575"/>
                <a:gd name="connsiteY6" fmla="*/ 57626 h 76200"/>
                <a:gd name="connsiteX7" fmla="*/ 24486 w 28575"/>
                <a:gd name="connsiteY7" fmla="*/ 58579 h 76200"/>
                <a:gd name="connsiteX8" fmla="*/ 24486 w 28575"/>
                <a:gd name="connsiteY8" fmla="*/ 58579 h 76200"/>
                <a:gd name="connsiteX9" fmla="*/ 24486 w 28575"/>
                <a:gd name="connsiteY9" fmla="*/ 58579 h 76200"/>
                <a:gd name="connsiteX10" fmla="*/ 24486 w 28575"/>
                <a:gd name="connsiteY10" fmla="*/ 59531 h 76200"/>
                <a:gd name="connsiteX11" fmla="*/ 16866 w 28575"/>
                <a:gd name="connsiteY11" fmla="*/ 60484 h 76200"/>
                <a:gd name="connsiteX12" fmla="*/ 24486 w 28575"/>
                <a:gd name="connsiteY12" fmla="*/ 61436 h 76200"/>
                <a:gd name="connsiteX13" fmla="*/ 18771 w 28575"/>
                <a:gd name="connsiteY13" fmla="*/ 61436 h 76200"/>
                <a:gd name="connsiteX14" fmla="*/ 24486 w 28575"/>
                <a:gd name="connsiteY14" fmla="*/ 62389 h 76200"/>
                <a:gd name="connsiteX15" fmla="*/ 24486 w 28575"/>
                <a:gd name="connsiteY15" fmla="*/ 62389 h 76200"/>
                <a:gd name="connsiteX16" fmla="*/ 22581 w 28575"/>
                <a:gd name="connsiteY16" fmla="*/ 63341 h 76200"/>
                <a:gd name="connsiteX17" fmla="*/ 14961 w 28575"/>
                <a:gd name="connsiteY17" fmla="*/ 62389 h 76200"/>
                <a:gd name="connsiteX18" fmla="*/ 22581 w 28575"/>
                <a:gd name="connsiteY18" fmla="*/ 64294 h 76200"/>
                <a:gd name="connsiteX19" fmla="*/ 15914 w 28575"/>
                <a:gd name="connsiteY19" fmla="*/ 69056 h 76200"/>
                <a:gd name="connsiteX20" fmla="*/ 15914 w 28575"/>
                <a:gd name="connsiteY20" fmla="*/ 69056 h 76200"/>
                <a:gd name="connsiteX21" fmla="*/ 12104 w 28575"/>
                <a:gd name="connsiteY21" fmla="*/ 69056 h 76200"/>
                <a:gd name="connsiteX22" fmla="*/ 11151 w 28575"/>
                <a:gd name="connsiteY22" fmla="*/ 68104 h 76200"/>
                <a:gd name="connsiteX23" fmla="*/ 12104 w 28575"/>
                <a:gd name="connsiteY2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75" h="76200">
                  <a:moveTo>
                    <a:pt x="12104" y="7144"/>
                  </a:moveTo>
                  <a:cubicBezTo>
                    <a:pt x="17819" y="8096"/>
                    <a:pt x="18771" y="45244"/>
                    <a:pt x="18771" y="45244"/>
                  </a:cubicBezTo>
                  <a:cubicBezTo>
                    <a:pt x="18771" y="44291"/>
                    <a:pt x="21629" y="56674"/>
                    <a:pt x="23534" y="56674"/>
                  </a:cubicBezTo>
                  <a:cubicBezTo>
                    <a:pt x="14961" y="57626"/>
                    <a:pt x="34011" y="54769"/>
                    <a:pt x="16866" y="56674"/>
                  </a:cubicBezTo>
                  <a:cubicBezTo>
                    <a:pt x="17819" y="56674"/>
                    <a:pt x="16866" y="57626"/>
                    <a:pt x="14961" y="56674"/>
                  </a:cubicBezTo>
                  <a:cubicBezTo>
                    <a:pt x="22581" y="58579"/>
                    <a:pt x="19724" y="57626"/>
                    <a:pt x="24486" y="57626"/>
                  </a:cubicBezTo>
                  <a:cubicBezTo>
                    <a:pt x="19724" y="57626"/>
                    <a:pt x="19724" y="57626"/>
                    <a:pt x="24486" y="57626"/>
                  </a:cubicBezTo>
                  <a:cubicBezTo>
                    <a:pt x="21629" y="58579"/>
                    <a:pt x="20676" y="58579"/>
                    <a:pt x="24486" y="58579"/>
                  </a:cubicBezTo>
                  <a:cubicBezTo>
                    <a:pt x="23534" y="58579"/>
                    <a:pt x="23534" y="58579"/>
                    <a:pt x="24486" y="58579"/>
                  </a:cubicBezTo>
                  <a:cubicBezTo>
                    <a:pt x="22581" y="58579"/>
                    <a:pt x="22581" y="58579"/>
                    <a:pt x="24486" y="58579"/>
                  </a:cubicBezTo>
                  <a:cubicBezTo>
                    <a:pt x="24486" y="58579"/>
                    <a:pt x="15914" y="58579"/>
                    <a:pt x="24486" y="59531"/>
                  </a:cubicBezTo>
                  <a:cubicBezTo>
                    <a:pt x="20676" y="58579"/>
                    <a:pt x="26391" y="61436"/>
                    <a:pt x="16866" y="60484"/>
                  </a:cubicBezTo>
                  <a:cubicBezTo>
                    <a:pt x="25439" y="57626"/>
                    <a:pt x="19724" y="63341"/>
                    <a:pt x="24486" y="61436"/>
                  </a:cubicBezTo>
                  <a:cubicBezTo>
                    <a:pt x="25439" y="61436"/>
                    <a:pt x="18771" y="61436"/>
                    <a:pt x="18771" y="61436"/>
                  </a:cubicBezTo>
                  <a:cubicBezTo>
                    <a:pt x="20676" y="62389"/>
                    <a:pt x="23534" y="60484"/>
                    <a:pt x="24486" y="62389"/>
                  </a:cubicBezTo>
                  <a:cubicBezTo>
                    <a:pt x="23534" y="62389"/>
                    <a:pt x="23534" y="62389"/>
                    <a:pt x="24486" y="62389"/>
                  </a:cubicBezTo>
                  <a:cubicBezTo>
                    <a:pt x="21629" y="66199"/>
                    <a:pt x="19724" y="58579"/>
                    <a:pt x="22581" y="63341"/>
                  </a:cubicBezTo>
                  <a:cubicBezTo>
                    <a:pt x="19724" y="63341"/>
                    <a:pt x="17819" y="62389"/>
                    <a:pt x="14961" y="62389"/>
                  </a:cubicBezTo>
                  <a:cubicBezTo>
                    <a:pt x="16866" y="60484"/>
                    <a:pt x="18771" y="63341"/>
                    <a:pt x="22581" y="64294"/>
                  </a:cubicBezTo>
                  <a:cubicBezTo>
                    <a:pt x="18771" y="67151"/>
                    <a:pt x="12104" y="66199"/>
                    <a:pt x="15914" y="69056"/>
                  </a:cubicBezTo>
                  <a:cubicBezTo>
                    <a:pt x="14961" y="69056"/>
                    <a:pt x="14009" y="69056"/>
                    <a:pt x="15914" y="69056"/>
                  </a:cubicBezTo>
                  <a:cubicBezTo>
                    <a:pt x="14961" y="69056"/>
                    <a:pt x="13056" y="69056"/>
                    <a:pt x="12104" y="69056"/>
                  </a:cubicBezTo>
                  <a:cubicBezTo>
                    <a:pt x="17819" y="68104"/>
                    <a:pt x="11151" y="70009"/>
                    <a:pt x="11151" y="68104"/>
                  </a:cubicBezTo>
                  <a:cubicBezTo>
                    <a:pt x="-279" y="68104"/>
                    <a:pt x="16866" y="10001"/>
                    <a:pt x="1210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4" name="Freeform: Shape 3413">
              <a:extLst>
                <a:ext uri="{FF2B5EF4-FFF2-40B4-BE49-F238E27FC236}">
                  <a16:creationId xmlns:a16="http://schemas.microsoft.com/office/drawing/2014/main" xmlns="" id="{3D063069-6D6A-4D7B-B450-60BDE9400300}"/>
                </a:ext>
              </a:extLst>
            </p:cNvPr>
            <p:cNvSpPr/>
            <p:nvPr/>
          </p:nvSpPr>
          <p:spPr>
            <a:xfrm>
              <a:off x="4602004" y="2483643"/>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5" name="Freeform: Shape 3414">
              <a:extLst>
                <a:ext uri="{FF2B5EF4-FFF2-40B4-BE49-F238E27FC236}">
                  <a16:creationId xmlns:a16="http://schemas.microsoft.com/office/drawing/2014/main" xmlns="" id="{20CC9415-F56E-42C1-9E55-17C5AB746F2B}"/>
                </a:ext>
              </a:extLst>
            </p:cNvPr>
            <p:cNvSpPr/>
            <p:nvPr/>
          </p:nvSpPr>
          <p:spPr>
            <a:xfrm>
              <a:off x="4610576" y="24798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6" name="Freeform: Shape 3415">
              <a:extLst>
                <a:ext uri="{FF2B5EF4-FFF2-40B4-BE49-F238E27FC236}">
                  <a16:creationId xmlns:a16="http://schemas.microsoft.com/office/drawing/2014/main" xmlns="" id="{5320972A-B5A5-4CE4-A41E-CCDA9F627FCF}"/>
                </a:ext>
              </a:extLst>
            </p:cNvPr>
            <p:cNvSpPr/>
            <p:nvPr/>
          </p:nvSpPr>
          <p:spPr>
            <a:xfrm>
              <a:off x="4611529" y="247888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7" name="Freeform: Shape 3416">
              <a:extLst>
                <a:ext uri="{FF2B5EF4-FFF2-40B4-BE49-F238E27FC236}">
                  <a16:creationId xmlns:a16="http://schemas.microsoft.com/office/drawing/2014/main" xmlns="" id="{EE26CFBF-E2E0-4C03-BCD6-5FFDFFEDB85E}"/>
                </a:ext>
              </a:extLst>
            </p:cNvPr>
            <p:cNvSpPr/>
            <p:nvPr/>
          </p:nvSpPr>
          <p:spPr>
            <a:xfrm>
              <a:off x="4614386"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8" name="Freeform: Shape 3417">
              <a:extLst>
                <a:ext uri="{FF2B5EF4-FFF2-40B4-BE49-F238E27FC236}">
                  <a16:creationId xmlns:a16="http://schemas.microsoft.com/office/drawing/2014/main" xmlns="" id="{C7768BB8-80A5-4323-997B-3E7D00008A37}"/>
                </a:ext>
              </a:extLst>
            </p:cNvPr>
            <p:cNvSpPr/>
            <p:nvPr/>
          </p:nvSpPr>
          <p:spPr>
            <a:xfrm>
              <a:off x="4612481" y="24769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19" name="Freeform: Shape 3418">
              <a:extLst>
                <a:ext uri="{FF2B5EF4-FFF2-40B4-BE49-F238E27FC236}">
                  <a16:creationId xmlns:a16="http://schemas.microsoft.com/office/drawing/2014/main" xmlns="" id="{419B0A29-50BE-46CF-BA7C-F9FABECD88A9}"/>
                </a:ext>
              </a:extLst>
            </p:cNvPr>
            <p:cNvSpPr/>
            <p:nvPr/>
          </p:nvSpPr>
          <p:spPr>
            <a:xfrm>
              <a:off x="4614915" y="24750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0" name="Freeform: Shape 3419">
              <a:extLst>
                <a:ext uri="{FF2B5EF4-FFF2-40B4-BE49-F238E27FC236}">
                  <a16:creationId xmlns:a16="http://schemas.microsoft.com/office/drawing/2014/main" xmlns="" id="{4651D9B0-AD01-4AA9-A0C2-081B94DD9EFB}"/>
                </a:ext>
              </a:extLst>
            </p:cNvPr>
            <p:cNvSpPr/>
            <p:nvPr/>
          </p:nvSpPr>
          <p:spPr>
            <a:xfrm>
              <a:off x="4613434" y="24741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1" name="Freeform: Shape 3420">
              <a:extLst>
                <a:ext uri="{FF2B5EF4-FFF2-40B4-BE49-F238E27FC236}">
                  <a16:creationId xmlns:a16="http://schemas.microsoft.com/office/drawing/2014/main" xmlns="" id="{3A579FF9-4EB7-47C9-B22F-7B023448BF37}"/>
                </a:ext>
              </a:extLst>
            </p:cNvPr>
            <p:cNvSpPr/>
            <p:nvPr/>
          </p:nvSpPr>
          <p:spPr>
            <a:xfrm>
              <a:off x="4610576" y="24541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2" name="Freeform: Shape 3421">
              <a:extLst>
                <a:ext uri="{FF2B5EF4-FFF2-40B4-BE49-F238E27FC236}">
                  <a16:creationId xmlns:a16="http://schemas.microsoft.com/office/drawing/2014/main" xmlns="" id="{81818A1C-B3F7-4E59-8305-62AD2B8CE76A}"/>
                </a:ext>
              </a:extLst>
            </p:cNvPr>
            <p:cNvSpPr/>
            <p:nvPr/>
          </p:nvSpPr>
          <p:spPr>
            <a:xfrm>
              <a:off x="4610576" y="24455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3" name="Freeform: Shape 3422">
              <a:extLst>
                <a:ext uri="{FF2B5EF4-FFF2-40B4-BE49-F238E27FC236}">
                  <a16:creationId xmlns:a16="http://schemas.microsoft.com/office/drawing/2014/main" xmlns="" id="{31279995-FE66-4830-8E62-CC4D2F0AE9AA}"/>
                </a:ext>
              </a:extLst>
            </p:cNvPr>
            <p:cNvSpPr/>
            <p:nvPr/>
          </p:nvSpPr>
          <p:spPr>
            <a:xfrm>
              <a:off x="4605496" y="24417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4" name="Freeform: Shape 3423">
              <a:extLst>
                <a:ext uri="{FF2B5EF4-FFF2-40B4-BE49-F238E27FC236}">
                  <a16:creationId xmlns:a16="http://schemas.microsoft.com/office/drawing/2014/main" xmlns="" id="{68AB0D1E-030A-4F95-B529-E9DBCFF6B864}"/>
                </a:ext>
              </a:extLst>
            </p:cNvPr>
            <p:cNvSpPr/>
            <p:nvPr/>
          </p:nvSpPr>
          <p:spPr>
            <a:xfrm>
              <a:off x="4744455" y="24893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5" name="Freeform: Shape 3424">
              <a:extLst>
                <a:ext uri="{FF2B5EF4-FFF2-40B4-BE49-F238E27FC236}">
                  <a16:creationId xmlns:a16="http://schemas.microsoft.com/office/drawing/2014/main" xmlns="" id="{C1E62C58-AF40-4FD8-913C-B58F4EEC73A7}"/>
                </a:ext>
              </a:extLst>
            </p:cNvPr>
            <p:cNvSpPr/>
            <p:nvPr/>
          </p:nvSpPr>
          <p:spPr>
            <a:xfrm>
              <a:off x="4742631" y="2430303"/>
              <a:ext cx="28575" cy="66675"/>
            </a:xfrm>
            <a:custGeom>
              <a:avLst/>
              <a:gdLst>
                <a:gd name="connsiteX0" fmla="*/ 11296 w 28575"/>
                <a:gd name="connsiteY0" fmla="*/ 7144 h 66675"/>
                <a:gd name="connsiteX1" fmla="*/ 12249 w 28575"/>
                <a:gd name="connsiteY1" fmla="*/ 27146 h 66675"/>
                <a:gd name="connsiteX2" fmla="*/ 17964 w 28575"/>
                <a:gd name="connsiteY2" fmla="*/ 42386 h 66675"/>
                <a:gd name="connsiteX3" fmla="*/ 21774 w 28575"/>
                <a:gd name="connsiteY3" fmla="*/ 52864 h 66675"/>
                <a:gd name="connsiteX4" fmla="*/ 15106 w 28575"/>
                <a:gd name="connsiteY4" fmla="*/ 51911 h 66675"/>
                <a:gd name="connsiteX5" fmla="*/ 13201 w 28575"/>
                <a:gd name="connsiteY5" fmla="*/ 51911 h 66675"/>
                <a:gd name="connsiteX6" fmla="*/ 22726 w 28575"/>
                <a:gd name="connsiteY6" fmla="*/ 53816 h 66675"/>
                <a:gd name="connsiteX7" fmla="*/ 22726 w 28575"/>
                <a:gd name="connsiteY7" fmla="*/ 53816 h 66675"/>
                <a:gd name="connsiteX8" fmla="*/ 22726 w 28575"/>
                <a:gd name="connsiteY8" fmla="*/ 54769 h 66675"/>
                <a:gd name="connsiteX9" fmla="*/ 22726 w 28575"/>
                <a:gd name="connsiteY9" fmla="*/ 54769 h 66675"/>
                <a:gd name="connsiteX10" fmla="*/ 22726 w 28575"/>
                <a:gd name="connsiteY10" fmla="*/ 54769 h 66675"/>
                <a:gd name="connsiteX11" fmla="*/ 22726 w 28575"/>
                <a:gd name="connsiteY11" fmla="*/ 55721 h 66675"/>
                <a:gd name="connsiteX12" fmla="*/ 15106 w 28575"/>
                <a:gd name="connsiteY12" fmla="*/ 55721 h 66675"/>
                <a:gd name="connsiteX13" fmla="*/ 22726 w 28575"/>
                <a:gd name="connsiteY13" fmla="*/ 57626 h 66675"/>
                <a:gd name="connsiteX14" fmla="*/ 17012 w 28575"/>
                <a:gd name="connsiteY14" fmla="*/ 56674 h 66675"/>
                <a:gd name="connsiteX15" fmla="*/ 22726 w 28575"/>
                <a:gd name="connsiteY15" fmla="*/ 57626 h 66675"/>
                <a:gd name="connsiteX16" fmla="*/ 22726 w 28575"/>
                <a:gd name="connsiteY16" fmla="*/ 57626 h 66675"/>
                <a:gd name="connsiteX17" fmla="*/ 20821 w 28575"/>
                <a:gd name="connsiteY17" fmla="*/ 58579 h 66675"/>
                <a:gd name="connsiteX18" fmla="*/ 13201 w 28575"/>
                <a:gd name="connsiteY18" fmla="*/ 57626 h 66675"/>
                <a:gd name="connsiteX19" fmla="*/ 20821 w 28575"/>
                <a:gd name="connsiteY19" fmla="*/ 59531 h 66675"/>
                <a:gd name="connsiteX20" fmla="*/ 13201 w 28575"/>
                <a:gd name="connsiteY20" fmla="*/ 63341 h 66675"/>
                <a:gd name="connsiteX21" fmla="*/ 13201 w 28575"/>
                <a:gd name="connsiteY21" fmla="*/ 63341 h 66675"/>
                <a:gd name="connsiteX22" fmla="*/ 9392 w 28575"/>
                <a:gd name="connsiteY22" fmla="*/ 62389 h 66675"/>
                <a:gd name="connsiteX23" fmla="*/ 8439 w 28575"/>
                <a:gd name="connsiteY23" fmla="*/ 61436 h 66675"/>
                <a:gd name="connsiteX24" fmla="*/ 11296 w 28575"/>
                <a:gd name="connsiteY24"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66675">
                  <a:moveTo>
                    <a:pt x="11296" y="7144"/>
                  </a:moveTo>
                  <a:cubicBezTo>
                    <a:pt x="15106" y="7144"/>
                    <a:pt x="17012" y="27146"/>
                    <a:pt x="12249" y="27146"/>
                  </a:cubicBezTo>
                  <a:cubicBezTo>
                    <a:pt x="15106" y="30004"/>
                    <a:pt x="24631" y="43339"/>
                    <a:pt x="17964" y="42386"/>
                  </a:cubicBezTo>
                  <a:cubicBezTo>
                    <a:pt x="17964" y="42386"/>
                    <a:pt x="20821" y="52864"/>
                    <a:pt x="21774" y="52864"/>
                  </a:cubicBezTo>
                  <a:cubicBezTo>
                    <a:pt x="13201" y="52864"/>
                    <a:pt x="32251" y="51911"/>
                    <a:pt x="15106" y="51911"/>
                  </a:cubicBezTo>
                  <a:cubicBezTo>
                    <a:pt x="16059" y="52864"/>
                    <a:pt x="15106" y="52864"/>
                    <a:pt x="13201" y="51911"/>
                  </a:cubicBezTo>
                  <a:cubicBezTo>
                    <a:pt x="20821" y="53816"/>
                    <a:pt x="17964" y="52864"/>
                    <a:pt x="22726" y="53816"/>
                  </a:cubicBezTo>
                  <a:cubicBezTo>
                    <a:pt x="17964" y="53816"/>
                    <a:pt x="17964" y="53816"/>
                    <a:pt x="22726" y="53816"/>
                  </a:cubicBezTo>
                  <a:cubicBezTo>
                    <a:pt x="19869" y="54769"/>
                    <a:pt x="18917" y="53816"/>
                    <a:pt x="22726" y="54769"/>
                  </a:cubicBezTo>
                  <a:cubicBezTo>
                    <a:pt x="21774" y="54769"/>
                    <a:pt x="21774" y="54769"/>
                    <a:pt x="22726" y="54769"/>
                  </a:cubicBezTo>
                  <a:cubicBezTo>
                    <a:pt x="20821" y="54769"/>
                    <a:pt x="20821" y="54769"/>
                    <a:pt x="22726" y="54769"/>
                  </a:cubicBezTo>
                  <a:cubicBezTo>
                    <a:pt x="22726" y="54769"/>
                    <a:pt x="14154" y="53816"/>
                    <a:pt x="22726" y="55721"/>
                  </a:cubicBezTo>
                  <a:cubicBezTo>
                    <a:pt x="18917" y="54769"/>
                    <a:pt x="24631" y="57626"/>
                    <a:pt x="15106" y="55721"/>
                  </a:cubicBezTo>
                  <a:cubicBezTo>
                    <a:pt x="23679" y="53816"/>
                    <a:pt x="17012" y="58579"/>
                    <a:pt x="22726" y="57626"/>
                  </a:cubicBezTo>
                  <a:cubicBezTo>
                    <a:pt x="23679" y="57626"/>
                    <a:pt x="17012" y="56674"/>
                    <a:pt x="17012" y="56674"/>
                  </a:cubicBezTo>
                  <a:cubicBezTo>
                    <a:pt x="17964" y="57626"/>
                    <a:pt x="21774" y="56674"/>
                    <a:pt x="22726" y="57626"/>
                  </a:cubicBezTo>
                  <a:cubicBezTo>
                    <a:pt x="21774" y="57626"/>
                    <a:pt x="21774" y="57626"/>
                    <a:pt x="22726" y="57626"/>
                  </a:cubicBezTo>
                  <a:cubicBezTo>
                    <a:pt x="18917" y="60484"/>
                    <a:pt x="17964" y="53816"/>
                    <a:pt x="20821" y="58579"/>
                  </a:cubicBezTo>
                  <a:cubicBezTo>
                    <a:pt x="17964" y="58579"/>
                    <a:pt x="16059" y="57626"/>
                    <a:pt x="13201" y="57626"/>
                  </a:cubicBezTo>
                  <a:cubicBezTo>
                    <a:pt x="16059" y="55721"/>
                    <a:pt x="17012" y="59531"/>
                    <a:pt x="20821" y="59531"/>
                  </a:cubicBezTo>
                  <a:cubicBezTo>
                    <a:pt x="17012" y="62389"/>
                    <a:pt x="10344" y="60484"/>
                    <a:pt x="13201" y="63341"/>
                  </a:cubicBezTo>
                  <a:cubicBezTo>
                    <a:pt x="12249" y="63341"/>
                    <a:pt x="11296" y="63341"/>
                    <a:pt x="13201" y="63341"/>
                  </a:cubicBezTo>
                  <a:cubicBezTo>
                    <a:pt x="12249" y="63341"/>
                    <a:pt x="10344" y="63341"/>
                    <a:pt x="9392" y="62389"/>
                  </a:cubicBezTo>
                  <a:cubicBezTo>
                    <a:pt x="16059" y="62389"/>
                    <a:pt x="8439" y="63341"/>
                    <a:pt x="8439" y="61436"/>
                  </a:cubicBezTo>
                  <a:cubicBezTo>
                    <a:pt x="4629" y="63341"/>
                    <a:pt x="10344" y="7144"/>
                    <a:pt x="11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6" name="Freeform: Shape 3425">
              <a:extLst>
                <a:ext uri="{FF2B5EF4-FFF2-40B4-BE49-F238E27FC236}">
                  <a16:creationId xmlns:a16="http://schemas.microsoft.com/office/drawing/2014/main" xmlns="" id="{FC555BD9-7F57-46B8-8404-9C520EA01226}"/>
                </a:ext>
              </a:extLst>
            </p:cNvPr>
            <p:cNvSpPr/>
            <p:nvPr/>
          </p:nvSpPr>
          <p:spPr>
            <a:xfrm>
              <a:off x="4744879" y="248840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7" name="Freeform: Shape 3426">
              <a:extLst>
                <a:ext uri="{FF2B5EF4-FFF2-40B4-BE49-F238E27FC236}">
                  <a16:creationId xmlns:a16="http://schemas.microsoft.com/office/drawing/2014/main" xmlns="" id="{1517F8FA-9439-41B1-9E8F-D88E1CA9E4AF}"/>
                </a:ext>
              </a:extLst>
            </p:cNvPr>
            <p:cNvSpPr/>
            <p:nvPr/>
          </p:nvSpPr>
          <p:spPr>
            <a:xfrm>
              <a:off x="4753451"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8" name="Freeform: Shape 3427">
              <a:extLst>
                <a:ext uri="{FF2B5EF4-FFF2-40B4-BE49-F238E27FC236}">
                  <a16:creationId xmlns:a16="http://schemas.microsoft.com/office/drawing/2014/main" xmlns="" id="{66E8E75C-D4C1-4F26-90F9-769AB839F6E4}"/>
                </a:ext>
              </a:extLst>
            </p:cNvPr>
            <p:cNvSpPr/>
            <p:nvPr/>
          </p:nvSpPr>
          <p:spPr>
            <a:xfrm>
              <a:off x="4754404" y="248459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29" name="Freeform: Shape 3428">
              <a:extLst>
                <a:ext uri="{FF2B5EF4-FFF2-40B4-BE49-F238E27FC236}">
                  <a16:creationId xmlns:a16="http://schemas.microsoft.com/office/drawing/2014/main" xmlns="" id="{7DE5751C-A230-40C5-B683-40BC7E42B0D3}"/>
                </a:ext>
              </a:extLst>
            </p:cNvPr>
            <p:cNvSpPr/>
            <p:nvPr/>
          </p:nvSpPr>
          <p:spPr>
            <a:xfrm>
              <a:off x="4757261"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0" name="Freeform: Shape 3429">
              <a:extLst>
                <a:ext uri="{FF2B5EF4-FFF2-40B4-BE49-F238E27FC236}">
                  <a16:creationId xmlns:a16="http://schemas.microsoft.com/office/drawing/2014/main" xmlns="" id="{5830BB79-BBDF-4533-BBB8-5F217BFEEF74}"/>
                </a:ext>
              </a:extLst>
            </p:cNvPr>
            <p:cNvSpPr/>
            <p:nvPr/>
          </p:nvSpPr>
          <p:spPr>
            <a:xfrm>
              <a:off x="4755356" y="2483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1" name="Freeform: Shape 3430">
              <a:extLst>
                <a:ext uri="{FF2B5EF4-FFF2-40B4-BE49-F238E27FC236}">
                  <a16:creationId xmlns:a16="http://schemas.microsoft.com/office/drawing/2014/main" xmlns="" id="{0FCA00D1-BF0B-4B92-A730-5187D6D2C61C}"/>
                </a:ext>
              </a:extLst>
            </p:cNvPr>
            <p:cNvSpPr/>
            <p:nvPr/>
          </p:nvSpPr>
          <p:spPr>
            <a:xfrm>
              <a:off x="4757790" y="24813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2" name="Freeform: Shape 3431">
              <a:extLst>
                <a:ext uri="{FF2B5EF4-FFF2-40B4-BE49-F238E27FC236}">
                  <a16:creationId xmlns:a16="http://schemas.microsoft.com/office/drawing/2014/main" xmlns="" id="{913AAF4B-D6A6-4080-8729-CE4B3221B9EA}"/>
                </a:ext>
              </a:extLst>
            </p:cNvPr>
            <p:cNvSpPr/>
            <p:nvPr/>
          </p:nvSpPr>
          <p:spPr>
            <a:xfrm>
              <a:off x="4757261" y="24807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3" name="Freeform: Shape 3432">
              <a:extLst>
                <a:ext uri="{FF2B5EF4-FFF2-40B4-BE49-F238E27FC236}">
                  <a16:creationId xmlns:a16="http://schemas.microsoft.com/office/drawing/2014/main" xmlns="" id="{E39F4D1B-35C1-4BD8-9794-61568823E01F}"/>
                </a:ext>
              </a:extLst>
            </p:cNvPr>
            <p:cNvSpPr/>
            <p:nvPr/>
          </p:nvSpPr>
          <p:spPr>
            <a:xfrm>
              <a:off x="4754404" y="24617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4" name="Freeform: Shape 3433">
              <a:extLst>
                <a:ext uri="{FF2B5EF4-FFF2-40B4-BE49-F238E27FC236}">
                  <a16:creationId xmlns:a16="http://schemas.microsoft.com/office/drawing/2014/main" xmlns="" id="{7E7A2E60-33A8-4C17-A71D-BB4B95E3DAC6}"/>
                </a:ext>
              </a:extLst>
            </p:cNvPr>
            <p:cNvSpPr/>
            <p:nvPr/>
          </p:nvSpPr>
          <p:spPr>
            <a:xfrm>
              <a:off x="4754404" y="2454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5" name="Freeform: Shape 3434">
              <a:extLst>
                <a:ext uri="{FF2B5EF4-FFF2-40B4-BE49-F238E27FC236}">
                  <a16:creationId xmlns:a16="http://schemas.microsoft.com/office/drawing/2014/main" xmlns="" id="{BE458C3E-7B87-4135-8A83-D814B07CE845}"/>
                </a:ext>
              </a:extLst>
            </p:cNvPr>
            <p:cNvSpPr/>
            <p:nvPr/>
          </p:nvSpPr>
          <p:spPr>
            <a:xfrm>
              <a:off x="4749621" y="244935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6" name="Freeform: Shape 3435">
              <a:extLst>
                <a:ext uri="{FF2B5EF4-FFF2-40B4-BE49-F238E27FC236}">
                  <a16:creationId xmlns:a16="http://schemas.microsoft.com/office/drawing/2014/main" xmlns="" id="{BBEBB499-6A78-4B72-B0AA-1A5AFD5D6834}"/>
                </a:ext>
              </a:extLst>
            </p:cNvPr>
            <p:cNvSpPr/>
            <p:nvPr/>
          </p:nvSpPr>
          <p:spPr>
            <a:xfrm>
              <a:off x="4892516" y="24912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7" name="Freeform: Shape 3436">
              <a:extLst>
                <a:ext uri="{FF2B5EF4-FFF2-40B4-BE49-F238E27FC236}">
                  <a16:creationId xmlns:a16="http://schemas.microsoft.com/office/drawing/2014/main" xmlns="" id="{44C05179-73E1-498A-A632-115B0BFA4503}"/>
                </a:ext>
              </a:extLst>
            </p:cNvPr>
            <p:cNvSpPr/>
            <p:nvPr/>
          </p:nvSpPr>
          <p:spPr>
            <a:xfrm>
              <a:off x="4885327" y="2408396"/>
              <a:ext cx="28575" cy="95250"/>
            </a:xfrm>
            <a:custGeom>
              <a:avLst/>
              <a:gdLst>
                <a:gd name="connsiteX0" fmla="*/ 17190 w 28575"/>
                <a:gd name="connsiteY0" fmla="*/ 7144 h 95250"/>
                <a:gd name="connsiteX1" fmla="*/ 20048 w 28575"/>
                <a:gd name="connsiteY1" fmla="*/ 56674 h 95250"/>
                <a:gd name="connsiteX2" fmla="*/ 18143 w 28575"/>
                <a:gd name="connsiteY2" fmla="*/ 70961 h 95250"/>
                <a:gd name="connsiteX3" fmla="*/ 16238 w 28575"/>
                <a:gd name="connsiteY3" fmla="*/ 70961 h 95250"/>
                <a:gd name="connsiteX4" fmla="*/ 25763 w 28575"/>
                <a:gd name="connsiteY4" fmla="*/ 74771 h 95250"/>
                <a:gd name="connsiteX5" fmla="*/ 25763 w 28575"/>
                <a:gd name="connsiteY5" fmla="*/ 74771 h 95250"/>
                <a:gd name="connsiteX6" fmla="*/ 25763 w 28575"/>
                <a:gd name="connsiteY6" fmla="*/ 74771 h 95250"/>
                <a:gd name="connsiteX7" fmla="*/ 25763 w 28575"/>
                <a:gd name="connsiteY7" fmla="*/ 75724 h 95250"/>
                <a:gd name="connsiteX8" fmla="*/ 21000 w 28575"/>
                <a:gd name="connsiteY8" fmla="*/ 76676 h 95250"/>
                <a:gd name="connsiteX9" fmla="*/ 18143 w 28575"/>
                <a:gd name="connsiteY9" fmla="*/ 76676 h 95250"/>
                <a:gd name="connsiteX10" fmla="*/ 25763 w 28575"/>
                <a:gd name="connsiteY10" fmla="*/ 77629 h 95250"/>
                <a:gd name="connsiteX11" fmla="*/ 20048 w 28575"/>
                <a:gd name="connsiteY11" fmla="*/ 77629 h 95250"/>
                <a:gd name="connsiteX12" fmla="*/ 25763 w 28575"/>
                <a:gd name="connsiteY12" fmla="*/ 78581 h 95250"/>
                <a:gd name="connsiteX13" fmla="*/ 26715 w 28575"/>
                <a:gd name="connsiteY13" fmla="*/ 78581 h 95250"/>
                <a:gd name="connsiteX14" fmla="*/ 24810 w 28575"/>
                <a:gd name="connsiteY14" fmla="*/ 80486 h 95250"/>
                <a:gd name="connsiteX15" fmla="*/ 17190 w 28575"/>
                <a:gd name="connsiteY15" fmla="*/ 80486 h 95250"/>
                <a:gd name="connsiteX16" fmla="*/ 24810 w 28575"/>
                <a:gd name="connsiteY16" fmla="*/ 82391 h 95250"/>
                <a:gd name="connsiteX17" fmla="*/ 18143 w 28575"/>
                <a:gd name="connsiteY17" fmla="*/ 88106 h 95250"/>
                <a:gd name="connsiteX18" fmla="*/ 14333 w 28575"/>
                <a:gd name="connsiteY18" fmla="*/ 88106 h 95250"/>
                <a:gd name="connsiteX19" fmla="*/ 14333 w 28575"/>
                <a:gd name="connsiteY19" fmla="*/ 88106 h 95250"/>
                <a:gd name="connsiteX20" fmla="*/ 17190 w 28575"/>
                <a:gd name="connsiteY20"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95250">
                  <a:moveTo>
                    <a:pt x="17190" y="7144"/>
                  </a:moveTo>
                  <a:cubicBezTo>
                    <a:pt x="26715" y="10954"/>
                    <a:pt x="17190" y="55721"/>
                    <a:pt x="20048" y="56674"/>
                  </a:cubicBezTo>
                  <a:cubicBezTo>
                    <a:pt x="20048" y="58579"/>
                    <a:pt x="28620" y="70009"/>
                    <a:pt x="18143" y="70961"/>
                  </a:cubicBezTo>
                  <a:cubicBezTo>
                    <a:pt x="19095" y="71914"/>
                    <a:pt x="18143" y="71914"/>
                    <a:pt x="16238" y="70961"/>
                  </a:cubicBezTo>
                  <a:cubicBezTo>
                    <a:pt x="29573" y="73819"/>
                    <a:pt x="19095" y="72866"/>
                    <a:pt x="25763" y="74771"/>
                  </a:cubicBezTo>
                  <a:cubicBezTo>
                    <a:pt x="24810" y="74771"/>
                    <a:pt x="24810" y="74771"/>
                    <a:pt x="25763" y="74771"/>
                  </a:cubicBezTo>
                  <a:cubicBezTo>
                    <a:pt x="23858" y="74771"/>
                    <a:pt x="23858" y="74771"/>
                    <a:pt x="25763" y="74771"/>
                  </a:cubicBezTo>
                  <a:cubicBezTo>
                    <a:pt x="25763" y="74771"/>
                    <a:pt x="16238" y="74771"/>
                    <a:pt x="25763" y="75724"/>
                  </a:cubicBezTo>
                  <a:cubicBezTo>
                    <a:pt x="24810" y="75724"/>
                    <a:pt x="22905" y="74771"/>
                    <a:pt x="21000" y="76676"/>
                  </a:cubicBezTo>
                  <a:cubicBezTo>
                    <a:pt x="21000" y="77629"/>
                    <a:pt x="20048" y="77629"/>
                    <a:pt x="18143" y="76676"/>
                  </a:cubicBezTo>
                  <a:cubicBezTo>
                    <a:pt x="25763" y="72866"/>
                    <a:pt x="21000" y="79534"/>
                    <a:pt x="25763" y="77629"/>
                  </a:cubicBezTo>
                  <a:cubicBezTo>
                    <a:pt x="26715" y="77629"/>
                    <a:pt x="20048" y="77629"/>
                    <a:pt x="20048" y="77629"/>
                  </a:cubicBezTo>
                  <a:cubicBezTo>
                    <a:pt x="21953" y="78581"/>
                    <a:pt x="24810" y="76676"/>
                    <a:pt x="25763" y="78581"/>
                  </a:cubicBezTo>
                  <a:cubicBezTo>
                    <a:pt x="24810" y="78581"/>
                    <a:pt x="24810" y="78581"/>
                    <a:pt x="26715" y="78581"/>
                  </a:cubicBezTo>
                  <a:cubicBezTo>
                    <a:pt x="23858" y="82391"/>
                    <a:pt x="21953" y="74771"/>
                    <a:pt x="24810" y="80486"/>
                  </a:cubicBezTo>
                  <a:cubicBezTo>
                    <a:pt x="21953" y="80486"/>
                    <a:pt x="20048" y="79534"/>
                    <a:pt x="17190" y="80486"/>
                  </a:cubicBezTo>
                  <a:cubicBezTo>
                    <a:pt x="18143" y="79534"/>
                    <a:pt x="21953" y="82391"/>
                    <a:pt x="24810" y="82391"/>
                  </a:cubicBezTo>
                  <a:cubicBezTo>
                    <a:pt x="21953" y="86201"/>
                    <a:pt x="14333" y="85249"/>
                    <a:pt x="18143" y="88106"/>
                  </a:cubicBezTo>
                  <a:cubicBezTo>
                    <a:pt x="19095" y="89059"/>
                    <a:pt x="14333" y="88106"/>
                    <a:pt x="14333" y="88106"/>
                  </a:cubicBezTo>
                  <a:cubicBezTo>
                    <a:pt x="17190" y="87154"/>
                    <a:pt x="17190" y="88106"/>
                    <a:pt x="14333" y="88106"/>
                  </a:cubicBezTo>
                  <a:cubicBezTo>
                    <a:pt x="-6622" y="86201"/>
                    <a:pt x="25763" y="14764"/>
                    <a:pt x="171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8" name="Freeform: Shape 3437">
              <a:extLst>
                <a:ext uri="{FF2B5EF4-FFF2-40B4-BE49-F238E27FC236}">
                  <a16:creationId xmlns:a16="http://schemas.microsoft.com/office/drawing/2014/main" xmlns="" id="{CADCD261-1484-476B-A794-6C3790DF2C72}"/>
                </a:ext>
              </a:extLst>
            </p:cNvPr>
            <p:cNvSpPr/>
            <p:nvPr/>
          </p:nvSpPr>
          <p:spPr>
            <a:xfrm>
              <a:off x="4892516" y="2490549"/>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10001"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39" name="Freeform: Shape 3438">
              <a:extLst>
                <a:ext uri="{FF2B5EF4-FFF2-40B4-BE49-F238E27FC236}">
                  <a16:creationId xmlns:a16="http://schemas.microsoft.com/office/drawing/2014/main" xmlns="" id="{92170537-64CE-4719-9F11-5E43A555E6FF}"/>
                </a:ext>
              </a:extLst>
            </p:cNvPr>
            <p:cNvSpPr/>
            <p:nvPr/>
          </p:nvSpPr>
          <p:spPr>
            <a:xfrm>
              <a:off x="4901089" y="2484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0" name="Freeform: Shape 3439">
              <a:extLst>
                <a:ext uri="{FF2B5EF4-FFF2-40B4-BE49-F238E27FC236}">
                  <a16:creationId xmlns:a16="http://schemas.microsoft.com/office/drawing/2014/main" xmlns="" id="{D8931D47-298C-4596-B2DE-DEE0892D9E33}"/>
                </a:ext>
              </a:extLst>
            </p:cNvPr>
            <p:cNvSpPr/>
            <p:nvPr/>
          </p:nvSpPr>
          <p:spPr>
            <a:xfrm>
              <a:off x="4901089" y="248364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1" name="Freeform: Shape 3440">
              <a:extLst>
                <a:ext uri="{FF2B5EF4-FFF2-40B4-BE49-F238E27FC236}">
                  <a16:creationId xmlns:a16="http://schemas.microsoft.com/office/drawing/2014/main" xmlns="" id="{A2091A19-5A81-439C-BE36-B4FB8FD23AA3}"/>
                </a:ext>
              </a:extLst>
            </p:cNvPr>
            <p:cNvSpPr/>
            <p:nvPr/>
          </p:nvSpPr>
          <p:spPr>
            <a:xfrm>
              <a:off x="4903946" y="248173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2" name="Freeform: Shape 3441">
              <a:extLst>
                <a:ext uri="{FF2B5EF4-FFF2-40B4-BE49-F238E27FC236}">
                  <a16:creationId xmlns:a16="http://schemas.microsoft.com/office/drawing/2014/main" xmlns="" id="{8A45FA6D-580F-403F-8D3D-BB724AEB7A26}"/>
                </a:ext>
              </a:extLst>
            </p:cNvPr>
            <p:cNvSpPr/>
            <p:nvPr/>
          </p:nvSpPr>
          <p:spPr>
            <a:xfrm>
              <a:off x="4902994" y="2481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3" name="Freeform: Shape 3442">
              <a:extLst>
                <a:ext uri="{FF2B5EF4-FFF2-40B4-BE49-F238E27FC236}">
                  <a16:creationId xmlns:a16="http://schemas.microsoft.com/office/drawing/2014/main" xmlns="" id="{C0088D3C-9585-4806-8518-99B39D02A2B1}"/>
                </a:ext>
              </a:extLst>
            </p:cNvPr>
            <p:cNvSpPr/>
            <p:nvPr/>
          </p:nvSpPr>
          <p:spPr>
            <a:xfrm>
              <a:off x="4904475" y="247888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4" name="Freeform: Shape 3443">
              <a:extLst>
                <a:ext uri="{FF2B5EF4-FFF2-40B4-BE49-F238E27FC236}">
                  <a16:creationId xmlns:a16="http://schemas.microsoft.com/office/drawing/2014/main" xmlns="" id="{6F4B21CD-1E25-4E11-8555-0FD2F7FBAD89}"/>
                </a:ext>
              </a:extLst>
            </p:cNvPr>
            <p:cNvSpPr/>
            <p:nvPr/>
          </p:nvSpPr>
          <p:spPr>
            <a:xfrm>
              <a:off x="4902994" y="24769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5" name="Freeform: Shape 3444">
              <a:extLst>
                <a:ext uri="{FF2B5EF4-FFF2-40B4-BE49-F238E27FC236}">
                  <a16:creationId xmlns:a16="http://schemas.microsoft.com/office/drawing/2014/main" xmlns="" id="{5FCC2F97-B3FF-41ED-A2DC-50AA489B4238}"/>
                </a:ext>
              </a:extLst>
            </p:cNvPr>
            <p:cNvSpPr/>
            <p:nvPr/>
          </p:nvSpPr>
          <p:spPr>
            <a:xfrm>
              <a:off x="4900136" y="2452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6" name="Freeform: Shape 3445">
              <a:extLst>
                <a:ext uri="{FF2B5EF4-FFF2-40B4-BE49-F238E27FC236}">
                  <a16:creationId xmlns:a16="http://schemas.microsoft.com/office/drawing/2014/main" xmlns="" id="{089494C5-5A0D-4803-81CA-037C14ADA390}"/>
                </a:ext>
              </a:extLst>
            </p:cNvPr>
            <p:cNvSpPr/>
            <p:nvPr/>
          </p:nvSpPr>
          <p:spPr>
            <a:xfrm>
              <a:off x="4900136" y="24417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7" name="Freeform: Shape 3446">
              <a:extLst>
                <a:ext uri="{FF2B5EF4-FFF2-40B4-BE49-F238E27FC236}">
                  <a16:creationId xmlns:a16="http://schemas.microsoft.com/office/drawing/2014/main" xmlns="" id="{78098E2B-B6C2-4CB1-ADAF-4C324AB2AE3D}"/>
                </a:ext>
              </a:extLst>
            </p:cNvPr>
            <p:cNvSpPr/>
            <p:nvPr/>
          </p:nvSpPr>
          <p:spPr>
            <a:xfrm>
              <a:off x="4895353" y="243506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8" name="Freeform: Shape 3447">
              <a:extLst>
                <a:ext uri="{FF2B5EF4-FFF2-40B4-BE49-F238E27FC236}">
                  <a16:creationId xmlns:a16="http://schemas.microsoft.com/office/drawing/2014/main" xmlns="" id="{182E6C60-EC46-4473-B3E8-D4AF3E774421}"/>
                </a:ext>
              </a:extLst>
            </p:cNvPr>
            <p:cNvSpPr/>
            <p:nvPr/>
          </p:nvSpPr>
          <p:spPr>
            <a:xfrm>
              <a:off x="5055394" y="248226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49" name="Freeform: Shape 3448">
              <a:extLst>
                <a:ext uri="{FF2B5EF4-FFF2-40B4-BE49-F238E27FC236}">
                  <a16:creationId xmlns:a16="http://schemas.microsoft.com/office/drawing/2014/main" xmlns="" id="{6B4DD0CC-1782-4BBD-8472-6C0E1B3EE27C}"/>
                </a:ext>
              </a:extLst>
            </p:cNvPr>
            <p:cNvSpPr/>
            <p:nvPr/>
          </p:nvSpPr>
          <p:spPr>
            <a:xfrm>
              <a:off x="5047038" y="2401728"/>
              <a:ext cx="28575" cy="85725"/>
            </a:xfrm>
            <a:custGeom>
              <a:avLst/>
              <a:gdLst>
                <a:gd name="connsiteX0" fmla="*/ 21214 w 28575"/>
                <a:gd name="connsiteY0" fmla="*/ 7144 h 85725"/>
                <a:gd name="connsiteX1" fmla="*/ 21214 w 28575"/>
                <a:gd name="connsiteY1" fmla="*/ 55721 h 85725"/>
                <a:gd name="connsiteX2" fmla="*/ 19309 w 28575"/>
                <a:gd name="connsiteY2" fmla="*/ 70009 h 85725"/>
                <a:gd name="connsiteX3" fmla="*/ 17404 w 28575"/>
                <a:gd name="connsiteY3" fmla="*/ 70009 h 85725"/>
                <a:gd name="connsiteX4" fmla="*/ 26929 w 28575"/>
                <a:gd name="connsiteY4" fmla="*/ 72866 h 85725"/>
                <a:gd name="connsiteX5" fmla="*/ 26929 w 28575"/>
                <a:gd name="connsiteY5" fmla="*/ 72866 h 85725"/>
                <a:gd name="connsiteX6" fmla="*/ 26929 w 28575"/>
                <a:gd name="connsiteY6" fmla="*/ 72866 h 85725"/>
                <a:gd name="connsiteX7" fmla="*/ 26929 w 28575"/>
                <a:gd name="connsiteY7" fmla="*/ 73819 h 85725"/>
                <a:gd name="connsiteX8" fmla="*/ 19309 w 28575"/>
                <a:gd name="connsiteY8" fmla="*/ 75724 h 85725"/>
                <a:gd name="connsiteX9" fmla="*/ 26929 w 28575"/>
                <a:gd name="connsiteY9" fmla="*/ 76676 h 85725"/>
                <a:gd name="connsiteX10" fmla="*/ 21214 w 28575"/>
                <a:gd name="connsiteY10" fmla="*/ 76676 h 85725"/>
                <a:gd name="connsiteX11" fmla="*/ 26929 w 28575"/>
                <a:gd name="connsiteY11" fmla="*/ 76676 h 85725"/>
                <a:gd name="connsiteX12" fmla="*/ 27882 w 28575"/>
                <a:gd name="connsiteY12" fmla="*/ 76676 h 85725"/>
                <a:gd name="connsiteX13" fmla="*/ 25977 w 28575"/>
                <a:gd name="connsiteY13" fmla="*/ 78581 h 85725"/>
                <a:gd name="connsiteX14" fmla="*/ 18357 w 28575"/>
                <a:gd name="connsiteY14" fmla="*/ 78581 h 85725"/>
                <a:gd name="connsiteX15" fmla="*/ 25977 w 28575"/>
                <a:gd name="connsiteY15" fmla="*/ 79534 h 85725"/>
                <a:gd name="connsiteX16" fmla="*/ 19309 w 28575"/>
                <a:gd name="connsiteY16" fmla="*/ 85249 h 85725"/>
                <a:gd name="connsiteX17" fmla="*/ 15499 w 28575"/>
                <a:gd name="connsiteY17" fmla="*/ 85249 h 85725"/>
                <a:gd name="connsiteX18" fmla="*/ 15499 w 28575"/>
                <a:gd name="connsiteY18" fmla="*/ 85249 h 85725"/>
                <a:gd name="connsiteX19" fmla="*/ 21214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21214" y="7144"/>
                  </a:moveTo>
                  <a:cubicBezTo>
                    <a:pt x="31692" y="12859"/>
                    <a:pt x="15499" y="53816"/>
                    <a:pt x="21214" y="55721"/>
                  </a:cubicBezTo>
                  <a:cubicBezTo>
                    <a:pt x="21214" y="57626"/>
                    <a:pt x="29787" y="68104"/>
                    <a:pt x="19309" y="70009"/>
                  </a:cubicBezTo>
                  <a:cubicBezTo>
                    <a:pt x="20262" y="70961"/>
                    <a:pt x="19309" y="70961"/>
                    <a:pt x="17404" y="70009"/>
                  </a:cubicBezTo>
                  <a:cubicBezTo>
                    <a:pt x="30739" y="72866"/>
                    <a:pt x="20262" y="71914"/>
                    <a:pt x="26929" y="72866"/>
                  </a:cubicBezTo>
                  <a:cubicBezTo>
                    <a:pt x="25977" y="72866"/>
                    <a:pt x="25977" y="72866"/>
                    <a:pt x="26929" y="72866"/>
                  </a:cubicBezTo>
                  <a:cubicBezTo>
                    <a:pt x="25024" y="72866"/>
                    <a:pt x="25024" y="72866"/>
                    <a:pt x="26929" y="72866"/>
                  </a:cubicBezTo>
                  <a:cubicBezTo>
                    <a:pt x="26929" y="72866"/>
                    <a:pt x="18357" y="73819"/>
                    <a:pt x="26929" y="73819"/>
                  </a:cubicBezTo>
                  <a:cubicBezTo>
                    <a:pt x="23119" y="72866"/>
                    <a:pt x="28834" y="75724"/>
                    <a:pt x="19309" y="75724"/>
                  </a:cubicBezTo>
                  <a:cubicBezTo>
                    <a:pt x="26929" y="71914"/>
                    <a:pt x="22167" y="78581"/>
                    <a:pt x="26929" y="76676"/>
                  </a:cubicBezTo>
                  <a:cubicBezTo>
                    <a:pt x="27882" y="76676"/>
                    <a:pt x="21214" y="76676"/>
                    <a:pt x="21214" y="76676"/>
                  </a:cubicBezTo>
                  <a:cubicBezTo>
                    <a:pt x="23119" y="77629"/>
                    <a:pt x="25977" y="75724"/>
                    <a:pt x="26929" y="76676"/>
                  </a:cubicBezTo>
                  <a:cubicBezTo>
                    <a:pt x="25977" y="76676"/>
                    <a:pt x="25977" y="76676"/>
                    <a:pt x="27882" y="76676"/>
                  </a:cubicBezTo>
                  <a:cubicBezTo>
                    <a:pt x="25024" y="80486"/>
                    <a:pt x="23119" y="72866"/>
                    <a:pt x="25977" y="78581"/>
                  </a:cubicBezTo>
                  <a:cubicBezTo>
                    <a:pt x="23119" y="78581"/>
                    <a:pt x="21214" y="78581"/>
                    <a:pt x="18357" y="78581"/>
                  </a:cubicBezTo>
                  <a:cubicBezTo>
                    <a:pt x="19309" y="76676"/>
                    <a:pt x="23119" y="79534"/>
                    <a:pt x="25977" y="79534"/>
                  </a:cubicBezTo>
                  <a:cubicBezTo>
                    <a:pt x="23119" y="83344"/>
                    <a:pt x="15499" y="82391"/>
                    <a:pt x="19309" y="85249"/>
                  </a:cubicBezTo>
                  <a:cubicBezTo>
                    <a:pt x="20262" y="86201"/>
                    <a:pt x="15499" y="85249"/>
                    <a:pt x="15499" y="85249"/>
                  </a:cubicBezTo>
                  <a:cubicBezTo>
                    <a:pt x="18357" y="84296"/>
                    <a:pt x="18357" y="84296"/>
                    <a:pt x="15499" y="85249"/>
                  </a:cubicBezTo>
                  <a:cubicBezTo>
                    <a:pt x="-8313" y="85249"/>
                    <a:pt x="26929" y="14764"/>
                    <a:pt x="212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0" name="Freeform: Shape 3449">
              <a:extLst>
                <a:ext uri="{FF2B5EF4-FFF2-40B4-BE49-F238E27FC236}">
                  <a16:creationId xmlns:a16="http://schemas.microsoft.com/office/drawing/2014/main" xmlns="" id="{49E03CE7-2516-44FC-96F9-B478813FB623}"/>
                </a:ext>
              </a:extLst>
            </p:cNvPr>
            <p:cNvSpPr/>
            <p:nvPr/>
          </p:nvSpPr>
          <p:spPr>
            <a:xfrm>
              <a:off x="5055394" y="248173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1" name="Freeform: Shape 3450">
              <a:extLst>
                <a:ext uri="{FF2B5EF4-FFF2-40B4-BE49-F238E27FC236}">
                  <a16:creationId xmlns:a16="http://schemas.microsoft.com/office/drawing/2014/main" xmlns="" id="{FED0CA76-6BD7-4BBC-8D5B-499AB9FBC68E}"/>
                </a:ext>
              </a:extLst>
            </p:cNvPr>
            <p:cNvSpPr/>
            <p:nvPr/>
          </p:nvSpPr>
          <p:spPr>
            <a:xfrm>
              <a:off x="5063014"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2" name="Freeform: Shape 3451">
              <a:extLst>
                <a:ext uri="{FF2B5EF4-FFF2-40B4-BE49-F238E27FC236}">
                  <a16:creationId xmlns:a16="http://schemas.microsoft.com/office/drawing/2014/main" xmlns="" id="{43013515-8C3C-4686-96E7-F57E4558E428}"/>
                </a:ext>
              </a:extLst>
            </p:cNvPr>
            <p:cNvSpPr/>
            <p:nvPr/>
          </p:nvSpPr>
          <p:spPr>
            <a:xfrm>
              <a:off x="5063966" y="2474118"/>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9049"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3" name="Freeform: Shape 3452">
              <a:extLst>
                <a:ext uri="{FF2B5EF4-FFF2-40B4-BE49-F238E27FC236}">
                  <a16:creationId xmlns:a16="http://schemas.microsoft.com/office/drawing/2014/main" xmlns="" id="{B9C04E1C-122F-4D85-85E4-D06B038C8BB6}"/>
                </a:ext>
              </a:extLst>
            </p:cNvPr>
            <p:cNvSpPr/>
            <p:nvPr/>
          </p:nvSpPr>
          <p:spPr>
            <a:xfrm>
              <a:off x="5066824" y="2472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4" name="Freeform: Shape 3453">
              <a:extLst>
                <a:ext uri="{FF2B5EF4-FFF2-40B4-BE49-F238E27FC236}">
                  <a16:creationId xmlns:a16="http://schemas.microsoft.com/office/drawing/2014/main" xmlns="" id="{12DAD382-5690-47BD-846B-8F0A1A43372A}"/>
                </a:ext>
              </a:extLst>
            </p:cNvPr>
            <p:cNvSpPr/>
            <p:nvPr/>
          </p:nvSpPr>
          <p:spPr>
            <a:xfrm>
              <a:off x="5064919"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5" name="Freeform: Shape 3454">
              <a:extLst>
                <a:ext uri="{FF2B5EF4-FFF2-40B4-BE49-F238E27FC236}">
                  <a16:creationId xmlns:a16="http://schemas.microsoft.com/office/drawing/2014/main" xmlns="" id="{C8DF1B89-5ACD-4E7B-A931-7161D33DD910}"/>
                </a:ext>
              </a:extLst>
            </p:cNvPr>
            <p:cNvSpPr/>
            <p:nvPr/>
          </p:nvSpPr>
          <p:spPr>
            <a:xfrm>
              <a:off x="5066400" y="246935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6" name="Freeform: Shape 3455">
              <a:extLst>
                <a:ext uri="{FF2B5EF4-FFF2-40B4-BE49-F238E27FC236}">
                  <a16:creationId xmlns:a16="http://schemas.microsoft.com/office/drawing/2014/main" xmlns="" id="{E035305C-1C18-4979-BB8F-AFED220AABB1}"/>
                </a:ext>
              </a:extLst>
            </p:cNvPr>
            <p:cNvSpPr/>
            <p:nvPr/>
          </p:nvSpPr>
          <p:spPr>
            <a:xfrm>
              <a:off x="5065871" y="2468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7" name="Freeform: Shape 3456">
              <a:extLst>
                <a:ext uri="{FF2B5EF4-FFF2-40B4-BE49-F238E27FC236}">
                  <a16:creationId xmlns:a16="http://schemas.microsoft.com/office/drawing/2014/main" xmlns="" id="{562A2D09-6510-4CD7-9C1C-F950DAC2CA58}"/>
                </a:ext>
              </a:extLst>
            </p:cNvPr>
            <p:cNvSpPr/>
            <p:nvPr/>
          </p:nvSpPr>
          <p:spPr>
            <a:xfrm>
              <a:off x="5062061"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8" name="Freeform: Shape 3457">
              <a:extLst>
                <a:ext uri="{FF2B5EF4-FFF2-40B4-BE49-F238E27FC236}">
                  <a16:creationId xmlns:a16="http://schemas.microsoft.com/office/drawing/2014/main" xmlns="" id="{AC106313-416F-4C1B-826C-AE7E9489DC1F}"/>
                </a:ext>
              </a:extLst>
            </p:cNvPr>
            <p:cNvSpPr/>
            <p:nvPr/>
          </p:nvSpPr>
          <p:spPr>
            <a:xfrm>
              <a:off x="5063014" y="24341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59" name="Freeform: Shape 3458">
              <a:extLst>
                <a:ext uri="{FF2B5EF4-FFF2-40B4-BE49-F238E27FC236}">
                  <a16:creationId xmlns:a16="http://schemas.microsoft.com/office/drawing/2014/main" xmlns="" id="{AD833EDA-4D06-4BE9-B914-77E089F7A503}"/>
                </a:ext>
              </a:extLst>
            </p:cNvPr>
            <p:cNvSpPr/>
            <p:nvPr/>
          </p:nvSpPr>
          <p:spPr>
            <a:xfrm>
              <a:off x="5058231" y="242839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0" name="Freeform: Shape 3459">
              <a:extLst>
                <a:ext uri="{FF2B5EF4-FFF2-40B4-BE49-F238E27FC236}">
                  <a16:creationId xmlns:a16="http://schemas.microsoft.com/office/drawing/2014/main" xmlns="" id="{7BC5B007-BD83-43F3-AC82-74AE5D70A3C7}"/>
                </a:ext>
              </a:extLst>
            </p:cNvPr>
            <p:cNvSpPr/>
            <p:nvPr/>
          </p:nvSpPr>
          <p:spPr>
            <a:xfrm>
              <a:off x="5215943" y="24817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1" name="Freeform: Shape 3460">
              <a:extLst>
                <a:ext uri="{FF2B5EF4-FFF2-40B4-BE49-F238E27FC236}">
                  <a16:creationId xmlns:a16="http://schemas.microsoft.com/office/drawing/2014/main" xmlns="" id="{ED4FB94B-5CE8-41FB-94B7-F82D31A5887A}"/>
                </a:ext>
              </a:extLst>
            </p:cNvPr>
            <p:cNvSpPr/>
            <p:nvPr/>
          </p:nvSpPr>
          <p:spPr>
            <a:xfrm>
              <a:off x="5213034" y="2406491"/>
              <a:ext cx="28575" cy="85725"/>
            </a:xfrm>
            <a:custGeom>
              <a:avLst/>
              <a:gdLst>
                <a:gd name="connsiteX0" fmla="*/ 12381 w 28575"/>
                <a:gd name="connsiteY0" fmla="*/ 7144 h 85725"/>
                <a:gd name="connsiteX1" fmla="*/ 21906 w 28575"/>
                <a:gd name="connsiteY1" fmla="*/ 53816 h 85725"/>
                <a:gd name="connsiteX2" fmla="*/ 17144 w 28575"/>
                <a:gd name="connsiteY2" fmla="*/ 65246 h 85725"/>
                <a:gd name="connsiteX3" fmla="*/ 15239 w 28575"/>
                <a:gd name="connsiteY3" fmla="*/ 65246 h 85725"/>
                <a:gd name="connsiteX4" fmla="*/ 24764 w 28575"/>
                <a:gd name="connsiteY4" fmla="*/ 69056 h 85725"/>
                <a:gd name="connsiteX5" fmla="*/ 24764 w 28575"/>
                <a:gd name="connsiteY5" fmla="*/ 69056 h 85725"/>
                <a:gd name="connsiteX6" fmla="*/ 24764 w 28575"/>
                <a:gd name="connsiteY6" fmla="*/ 69056 h 85725"/>
                <a:gd name="connsiteX7" fmla="*/ 24764 w 28575"/>
                <a:gd name="connsiteY7" fmla="*/ 70009 h 85725"/>
                <a:gd name="connsiteX8" fmla="*/ 17144 w 28575"/>
                <a:gd name="connsiteY8" fmla="*/ 70961 h 85725"/>
                <a:gd name="connsiteX9" fmla="*/ 24764 w 28575"/>
                <a:gd name="connsiteY9" fmla="*/ 72866 h 85725"/>
                <a:gd name="connsiteX10" fmla="*/ 19049 w 28575"/>
                <a:gd name="connsiteY10" fmla="*/ 72866 h 85725"/>
                <a:gd name="connsiteX11" fmla="*/ 24764 w 28575"/>
                <a:gd name="connsiteY11" fmla="*/ 73819 h 85725"/>
                <a:gd name="connsiteX12" fmla="*/ 24764 w 28575"/>
                <a:gd name="connsiteY12" fmla="*/ 73819 h 85725"/>
                <a:gd name="connsiteX13" fmla="*/ 22859 w 28575"/>
                <a:gd name="connsiteY13" fmla="*/ 74771 h 85725"/>
                <a:gd name="connsiteX14" fmla="*/ 15239 w 28575"/>
                <a:gd name="connsiteY14" fmla="*/ 73819 h 85725"/>
                <a:gd name="connsiteX15" fmla="*/ 22859 w 28575"/>
                <a:gd name="connsiteY15" fmla="*/ 76676 h 85725"/>
                <a:gd name="connsiteX16" fmla="*/ 15239 w 28575"/>
                <a:gd name="connsiteY16" fmla="*/ 81439 h 85725"/>
                <a:gd name="connsiteX17" fmla="*/ 11429 w 28575"/>
                <a:gd name="connsiteY17" fmla="*/ 81439 h 85725"/>
                <a:gd name="connsiteX18" fmla="*/ 10476 w 28575"/>
                <a:gd name="connsiteY18" fmla="*/ 80486 h 85725"/>
                <a:gd name="connsiteX19" fmla="*/ 12381 w 28575"/>
                <a:gd name="connsiteY19"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 h="85725">
                  <a:moveTo>
                    <a:pt x="12381" y="7144"/>
                  </a:moveTo>
                  <a:cubicBezTo>
                    <a:pt x="17144" y="8096"/>
                    <a:pt x="21906" y="62389"/>
                    <a:pt x="21906" y="53816"/>
                  </a:cubicBezTo>
                  <a:cubicBezTo>
                    <a:pt x="21906" y="58579"/>
                    <a:pt x="25716" y="64294"/>
                    <a:pt x="17144" y="65246"/>
                  </a:cubicBezTo>
                  <a:cubicBezTo>
                    <a:pt x="18096" y="66199"/>
                    <a:pt x="17144" y="66199"/>
                    <a:pt x="15239" y="65246"/>
                  </a:cubicBezTo>
                  <a:cubicBezTo>
                    <a:pt x="28574" y="69056"/>
                    <a:pt x="18096" y="67151"/>
                    <a:pt x="24764" y="69056"/>
                  </a:cubicBezTo>
                  <a:cubicBezTo>
                    <a:pt x="23811" y="69056"/>
                    <a:pt x="23811" y="69056"/>
                    <a:pt x="24764" y="69056"/>
                  </a:cubicBezTo>
                  <a:cubicBezTo>
                    <a:pt x="22859" y="69056"/>
                    <a:pt x="22859" y="69056"/>
                    <a:pt x="24764" y="69056"/>
                  </a:cubicBezTo>
                  <a:cubicBezTo>
                    <a:pt x="24764" y="69056"/>
                    <a:pt x="16191" y="69056"/>
                    <a:pt x="24764" y="70009"/>
                  </a:cubicBezTo>
                  <a:cubicBezTo>
                    <a:pt x="20954" y="68104"/>
                    <a:pt x="26669" y="71914"/>
                    <a:pt x="17144" y="70961"/>
                  </a:cubicBezTo>
                  <a:cubicBezTo>
                    <a:pt x="25716" y="68104"/>
                    <a:pt x="20001" y="73819"/>
                    <a:pt x="24764" y="72866"/>
                  </a:cubicBezTo>
                  <a:cubicBezTo>
                    <a:pt x="25716" y="72866"/>
                    <a:pt x="19049" y="71914"/>
                    <a:pt x="19049" y="72866"/>
                  </a:cubicBezTo>
                  <a:cubicBezTo>
                    <a:pt x="20001" y="73819"/>
                    <a:pt x="23811" y="72866"/>
                    <a:pt x="24764" y="73819"/>
                  </a:cubicBezTo>
                  <a:cubicBezTo>
                    <a:pt x="23811" y="73819"/>
                    <a:pt x="23811" y="73819"/>
                    <a:pt x="24764" y="73819"/>
                  </a:cubicBezTo>
                  <a:cubicBezTo>
                    <a:pt x="20954" y="77629"/>
                    <a:pt x="20001" y="69056"/>
                    <a:pt x="22859" y="74771"/>
                  </a:cubicBezTo>
                  <a:cubicBezTo>
                    <a:pt x="20001" y="74771"/>
                    <a:pt x="18096" y="73819"/>
                    <a:pt x="15239" y="73819"/>
                  </a:cubicBezTo>
                  <a:cubicBezTo>
                    <a:pt x="17144" y="72866"/>
                    <a:pt x="20001" y="75724"/>
                    <a:pt x="22859" y="76676"/>
                  </a:cubicBezTo>
                  <a:cubicBezTo>
                    <a:pt x="19049" y="79534"/>
                    <a:pt x="12381" y="78581"/>
                    <a:pt x="15239" y="81439"/>
                  </a:cubicBezTo>
                  <a:cubicBezTo>
                    <a:pt x="16191" y="82391"/>
                    <a:pt x="11429" y="80486"/>
                    <a:pt x="11429" y="81439"/>
                  </a:cubicBezTo>
                  <a:cubicBezTo>
                    <a:pt x="17144" y="80486"/>
                    <a:pt x="10476" y="82391"/>
                    <a:pt x="10476" y="80486"/>
                  </a:cubicBezTo>
                  <a:cubicBezTo>
                    <a:pt x="-1" y="77629"/>
                    <a:pt x="18096" y="10954"/>
                    <a:pt x="1238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2" name="Freeform: Shape 3461">
              <a:extLst>
                <a:ext uri="{FF2B5EF4-FFF2-40B4-BE49-F238E27FC236}">
                  <a16:creationId xmlns:a16="http://schemas.microsoft.com/office/drawing/2014/main" xmlns="" id="{55625719-DE16-4EC2-AA43-E6731CBE03B9}"/>
                </a:ext>
              </a:extLst>
            </p:cNvPr>
            <p:cNvSpPr/>
            <p:nvPr/>
          </p:nvSpPr>
          <p:spPr>
            <a:xfrm>
              <a:off x="5216366" y="248078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3" name="Freeform: Shape 3462">
              <a:extLst>
                <a:ext uri="{FF2B5EF4-FFF2-40B4-BE49-F238E27FC236}">
                  <a16:creationId xmlns:a16="http://schemas.microsoft.com/office/drawing/2014/main" xmlns="" id="{E431160C-4500-440D-83A8-AEEE8FBAC22B}"/>
                </a:ext>
              </a:extLst>
            </p:cNvPr>
            <p:cNvSpPr/>
            <p:nvPr/>
          </p:nvSpPr>
          <p:spPr>
            <a:xfrm>
              <a:off x="5224939" y="24760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4" name="Freeform: Shape 3463">
              <a:extLst>
                <a:ext uri="{FF2B5EF4-FFF2-40B4-BE49-F238E27FC236}">
                  <a16:creationId xmlns:a16="http://schemas.microsoft.com/office/drawing/2014/main" xmlns="" id="{A4A6097D-8A7A-4FCB-B2F5-65FBD1521120}"/>
                </a:ext>
              </a:extLst>
            </p:cNvPr>
            <p:cNvSpPr/>
            <p:nvPr/>
          </p:nvSpPr>
          <p:spPr>
            <a:xfrm>
              <a:off x="5225891" y="247507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5" name="Freeform: Shape 3464">
              <a:extLst>
                <a:ext uri="{FF2B5EF4-FFF2-40B4-BE49-F238E27FC236}">
                  <a16:creationId xmlns:a16="http://schemas.microsoft.com/office/drawing/2014/main" xmlns="" id="{7400AD09-25DC-42A6-8C0A-CC958703B040}"/>
                </a:ext>
              </a:extLst>
            </p:cNvPr>
            <p:cNvSpPr/>
            <p:nvPr/>
          </p:nvSpPr>
          <p:spPr>
            <a:xfrm>
              <a:off x="5228749" y="2474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6" name="Freeform: Shape 3465">
              <a:extLst>
                <a:ext uri="{FF2B5EF4-FFF2-40B4-BE49-F238E27FC236}">
                  <a16:creationId xmlns:a16="http://schemas.microsoft.com/office/drawing/2014/main" xmlns="" id="{C6E6E759-4FDD-4F47-98D5-ED1704B7A3A2}"/>
                </a:ext>
              </a:extLst>
            </p:cNvPr>
            <p:cNvSpPr/>
            <p:nvPr/>
          </p:nvSpPr>
          <p:spPr>
            <a:xfrm>
              <a:off x="5226844" y="247369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7" name="Freeform: Shape 3466">
              <a:extLst>
                <a:ext uri="{FF2B5EF4-FFF2-40B4-BE49-F238E27FC236}">
                  <a16:creationId xmlns:a16="http://schemas.microsoft.com/office/drawing/2014/main" xmlns="" id="{F9049F09-A57D-4B2D-90B4-518575301021}"/>
                </a:ext>
              </a:extLst>
            </p:cNvPr>
            <p:cNvSpPr/>
            <p:nvPr/>
          </p:nvSpPr>
          <p:spPr>
            <a:xfrm>
              <a:off x="5229278" y="24712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8" name="Freeform: Shape 3467">
              <a:extLst>
                <a:ext uri="{FF2B5EF4-FFF2-40B4-BE49-F238E27FC236}">
                  <a16:creationId xmlns:a16="http://schemas.microsoft.com/office/drawing/2014/main" xmlns="" id="{FC134683-88F3-4230-BE07-39947449E3F1}"/>
                </a:ext>
              </a:extLst>
            </p:cNvPr>
            <p:cNvSpPr/>
            <p:nvPr/>
          </p:nvSpPr>
          <p:spPr>
            <a:xfrm>
              <a:off x="5228749" y="246988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69" name="Freeform: Shape 3468">
              <a:extLst>
                <a:ext uri="{FF2B5EF4-FFF2-40B4-BE49-F238E27FC236}">
                  <a16:creationId xmlns:a16="http://schemas.microsoft.com/office/drawing/2014/main" xmlns="" id="{9B19170C-519C-436C-BB9A-0C95C13C3B1A}"/>
                </a:ext>
              </a:extLst>
            </p:cNvPr>
            <p:cNvSpPr/>
            <p:nvPr/>
          </p:nvSpPr>
          <p:spPr>
            <a:xfrm>
              <a:off x="5225891" y="24464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0" name="Freeform: Shape 3469">
              <a:extLst>
                <a:ext uri="{FF2B5EF4-FFF2-40B4-BE49-F238E27FC236}">
                  <a16:creationId xmlns:a16="http://schemas.microsoft.com/office/drawing/2014/main" xmlns="" id="{9696D4CA-6063-49C1-93E9-8FFDC1D12B5D}"/>
                </a:ext>
              </a:extLst>
            </p:cNvPr>
            <p:cNvSpPr/>
            <p:nvPr/>
          </p:nvSpPr>
          <p:spPr>
            <a:xfrm>
              <a:off x="5225891" y="243654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1" name="Freeform: Shape 3470">
              <a:extLst>
                <a:ext uri="{FF2B5EF4-FFF2-40B4-BE49-F238E27FC236}">
                  <a16:creationId xmlns:a16="http://schemas.microsoft.com/office/drawing/2014/main" xmlns="" id="{072AA38B-D443-4DCF-85ED-9D8C6D6FB130}"/>
                </a:ext>
              </a:extLst>
            </p:cNvPr>
            <p:cNvSpPr/>
            <p:nvPr/>
          </p:nvSpPr>
          <p:spPr>
            <a:xfrm>
              <a:off x="5220811" y="2431256"/>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2" name="Freeform: Shape 3471">
              <a:extLst>
                <a:ext uri="{FF2B5EF4-FFF2-40B4-BE49-F238E27FC236}">
                  <a16:creationId xmlns:a16="http://schemas.microsoft.com/office/drawing/2014/main" xmlns="" id="{BA39D677-0EEF-4CDF-80EE-703E695BC091}"/>
                </a:ext>
              </a:extLst>
            </p:cNvPr>
            <p:cNvSpPr/>
            <p:nvPr/>
          </p:nvSpPr>
          <p:spPr>
            <a:xfrm>
              <a:off x="5387816" y="2477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3" name="Freeform: Shape 3472">
              <a:extLst>
                <a:ext uri="{FF2B5EF4-FFF2-40B4-BE49-F238E27FC236}">
                  <a16:creationId xmlns:a16="http://schemas.microsoft.com/office/drawing/2014/main" xmlns="" id="{9A1B6D0C-E21F-48A4-8B18-5BF81C34E466}"/>
                </a:ext>
              </a:extLst>
            </p:cNvPr>
            <p:cNvSpPr/>
            <p:nvPr/>
          </p:nvSpPr>
          <p:spPr>
            <a:xfrm>
              <a:off x="5381052" y="2411253"/>
              <a:ext cx="28575" cy="76200"/>
            </a:xfrm>
            <a:custGeom>
              <a:avLst/>
              <a:gdLst>
                <a:gd name="connsiteX0" fmla="*/ 23433 w 28575"/>
                <a:gd name="connsiteY0" fmla="*/ 7144 h 76200"/>
                <a:gd name="connsiteX1" fmla="*/ 17718 w 28575"/>
                <a:gd name="connsiteY1" fmla="*/ 30004 h 76200"/>
                <a:gd name="connsiteX2" fmla="*/ 18671 w 28575"/>
                <a:gd name="connsiteY2" fmla="*/ 58579 h 76200"/>
                <a:gd name="connsiteX3" fmla="*/ 16766 w 28575"/>
                <a:gd name="connsiteY3" fmla="*/ 58579 h 76200"/>
                <a:gd name="connsiteX4" fmla="*/ 26291 w 28575"/>
                <a:gd name="connsiteY4" fmla="*/ 60484 h 76200"/>
                <a:gd name="connsiteX5" fmla="*/ 26291 w 28575"/>
                <a:gd name="connsiteY5" fmla="*/ 60484 h 76200"/>
                <a:gd name="connsiteX6" fmla="*/ 26291 w 28575"/>
                <a:gd name="connsiteY6" fmla="*/ 61436 h 76200"/>
                <a:gd name="connsiteX7" fmla="*/ 26291 w 28575"/>
                <a:gd name="connsiteY7" fmla="*/ 61436 h 76200"/>
                <a:gd name="connsiteX8" fmla="*/ 26291 w 28575"/>
                <a:gd name="connsiteY8" fmla="*/ 61436 h 76200"/>
                <a:gd name="connsiteX9" fmla="*/ 26291 w 28575"/>
                <a:gd name="connsiteY9" fmla="*/ 62389 h 76200"/>
                <a:gd name="connsiteX10" fmla="*/ 18671 w 28575"/>
                <a:gd name="connsiteY10" fmla="*/ 63341 h 76200"/>
                <a:gd name="connsiteX11" fmla="*/ 26291 w 28575"/>
                <a:gd name="connsiteY11" fmla="*/ 64294 h 76200"/>
                <a:gd name="connsiteX12" fmla="*/ 20576 w 28575"/>
                <a:gd name="connsiteY12" fmla="*/ 64294 h 76200"/>
                <a:gd name="connsiteX13" fmla="*/ 26291 w 28575"/>
                <a:gd name="connsiteY13" fmla="*/ 65246 h 76200"/>
                <a:gd name="connsiteX14" fmla="*/ 26291 w 28575"/>
                <a:gd name="connsiteY14" fmla="*/ 65246 h 76200"/>
                <a:gd name="connsiteX15" fmla="*/ 24386 w 28575"/>
                <a:gd name="connsiteY15" fmla="*/ 66199 h 76200"/>
                <a:gd name="connsiteX16" fmla="*/ 16766 w 28575"/>
                <a:gd name="connsiteY16" fmla="*/ 66199 h 76200"/>
                <a:gd name="connsiteX17" fmla="*/ 24386 w 28575"/>
                <a:gd name="connsiteY17" fmla="*/ 68104 h 76200"/>
                <a:gd name="connsiteX18" fmla="*/ 17718 w 28575"/>
                <a:gd name="connsiteY18" fmla="*/ 72866 h 76200"/>
                <a:gd name="connsiteX19" fmla="*/ 17718 w 28575"/>
                <a:gd name="connsiteY19" fmla="*/ 72866 h 76200"/>
                <a:gd name="connsiteX20" fmla="*/ 13908 w 28575"/>
                <a:gd name="connsiteY20" fmla="*/ 72866 h 76200"/>
                <a:gd name="connsiteX21" fmla="*/ 12956 w 28575"/>
                <a:gd name="connsiteY21" fmla="*/ 71914 h 76200"/>
                <a:gd name="connsiteX22" fmla="*/ 23433 w 28575"/>
                <a:gd name="connsiteY22"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75" h="76200">
                  <a:moveTo>
                    <a:pt x="23433" y="7144"/>
                  </a:moveTo>
                  <a:cubicBezTo>
                    <a:pt x="28196" y="10001"/>
                    <a:pt x="19623" y="30004"/>
                    <a:pt x="17718" y="30004"/>
                  </a:cubicBezTo>
                  <a:cubicBezTo>
                    <a:pt x="20576" y="37624"/>
                    <a:pt x="29148" y="58579"/>
                    <a:pt x="18671" y="58579"/>
                  </a:cubicBezTo>
                  <a:cubicBezTo>
                    <a:pt x="19623" y="59531"/>
                    <a:pt x="18671" y="59531"/>
                    <a:pt x="16766" y="58579"/>
                  </a:cubicBezTo>
                  <a:cubicBezTo>
                    <a:pt x="24386" y="60484"/>
                    <a:pt x="21528" y="59531"/>
                    <a:pt x="26291" y="60484"/>
                  </a:cubicBezTo>
                  <a:cubicBezTo>
                    <a:pt x="21528" y="60484"/>
                    <a:pt x="21528" y="60484"/>
                    <a:pt x="26291" y="60484"/>
                  </a:cubicBezTo>
                  <a:cubicBezTo>
                    <a:pt x="23433" y="61436"/>
                    <a:pt x="22481" y="61436"/>
                    <a:pt x="26291" y="61436"/>
                  </a:cubicBezTo>
                  <a:cubicBezTo>
                    <a:pt x="25338" y="61436"/>
                    <a:pt x="25338" y="61436"/>
                    <a:pt x="26291" y="61436"/>
                  </a:cubicBezTo>
                  <a:cubicBezTo>
                    <a:pt x="24386" y="61436"/>
                    <a:pt x="24386" y="61436"/>
                    <a:pt x="26291" y="61436"/>
                  </a:cubicBezTo>
                  <a:cubicBezTo>
                    <a:pt x="26291" y="61436"/>
                    <a:pt x="17718" y="61436"/>
                    <a:pt x="26291" y="62389"/>
                  </a:cubicBezTo>
                  <a:cubicBezTo>
                    <a:pt x="22481" y="61436"/>
                    <a:pt x="28196" y="64294"/>
                    <a:pt x="18671" y="63341"/>
                  </a:cubicBezTo>
                  <a:cubicBezTo>
                    <a:pt x="27243" y="60484"/>
                    <a:pt x="21528" y="66199"/>
                    <a:pt x="26291" y="64294"/>
                  </a:cubicBezTo>
                  <a:cubicBezTo>
                    <a:pt x="27243" y="64294"/>
                    <a:pt x="20576" y="64294"/>
                    <a:pt x="20576" y="64294"/>
                  </a:cubicBezTo>
                  <a:cubicBezTo>
                    <a:pt x="22481" y="65246"/>
                    <a:pt x="25338" y="63341"/>
                    <a:pt x="26291" y="65246"/>
                  </a:cubicBezTo>
                  <a:cubicBezTo>
                    <a:pt x="25338" y="65246"/>
                    <a:pt x="25338" y="65246"/>
                    <a:pt x="26291" y="65246"/>
                  </a:cubicBezTo>
                  <a:cubicBezTo>
                    <a:pt x="23433" y="69056"/>
                    <a:pt x="21528" y="61436"/>
                    <a:pt x="24386" y="66199"/>
                  </a:cubicBezTo>
                  <a:cubicBezTo>
                    <a:pt x="21528" y="66199"/>
                    <a:pt x="19623" y="65246"/>
                    <a:pt x="16766" y="66199"/>
                  </a:cubicBezTo>
                  <a:cubicBezTo>
                    <a:pt x="18671" y="64294"/>
                    <a:pt x="20576" y="67151"/>
                    <a:pt x="24386" y="68104"/>
                  </a:cubicBezTo>
                  <a:cubicBezTo>
                    <a:pt x="20576" y="70961"/>
                    <a:pt x="13908" y="70009"/>
                    <a:pt x="17718" y="72866"/>
                  </a:cubicBezTo>
                  <a:cubicBezTo>
                    <a:pt x="16766" y="72866"/>
                    <a:pt x="15813" y="72866"/>
                    <a:pt x="17718" y="72866"/>
                  </a:cubicBezTo>
                  <a:cubicBezTo>
                    <a:pt x="16766" y="73819"/>
                    <a:pt x="15813" y="72866"/>
                    <a:pt x="13908" y="72866"/>
                  </a:cubicBezTo>
                  <a:cubicBezTo>
                    <a:pt x="19623" y="70961"/>
                    <a:pt x="13908" y="73819"/>
                    <a:pt x="12956" y="71914"/>
                  </a:cubicBezTo>
                  <a:cubicBezTo>
                    <a:pt x="-6094" y="69056"/>
                    <a:pt x="28196" y="11906"/>
                    <a:pt x="2343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4" name="Freeform: Shape 3473">
              <a:extLst>
                <a:ext uri="{FF2B5EF4-FFF2-40B4-BE49-F238E27FC236}">
                  <a16:creationId xmlns:a16="http://schemas.microsoft.com/office/drawing/2014/main" xmlns="" id="{75CF4600-9C2E-4D6D-9988-823AC97E7C29}"/>
                </a:ext>
              </a:extLst>
            </p:cNvPr>
            <p:cNvSpPr/>
            <p:nvPr/>
          </p:nvSpPr>
          <p:spPr>
            <a:xfrm>
              <a:off x="5387816" y="2477928"/>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5" name="Freeform: Shape 3474">
              <a:extLst>
                <a:ext uri="{FF2B5EF4-FFF2-40B4-BE49-F238E27FC236}">
                  <a16:creationId xmlns:a16="http://schemas.microsoft.com/office/drawing/2014/main" xmlns="" id="{BC346B9A-5560-4139-AD09-355A23A08B84}"/>
                </a:ext>
              </a:extLst>
            </p:cNvPr>
            <p:cNvSpPr/>
            <p:nvPr/>
          </p:nvSpPr>
          <p:spPr>
            <a:xfrm>
              <a:off x="5396389" y="24731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6" name="Freeform: Shape 3475">
              <a:extLst>
                <a:ext uri="{FF2B5EF4-FFF2-40B4-BE49-F238E27FC236}">
                  <a16:creationId xmlns:a16="http://schemas.microsoft.com/office/drawing/2014/main" xmlns="" id="{EA8329E4-3814-4CAA-BC11-9CB1F398E5A0}"/>
                </a:ext>
              </a:extLst>
            </p:cNvPr>
            <p:cNvSpPr/>
            <p:nvPr/>
          </p:nvSpPr>
          <p:spPr>
            <a:xfrm>
              <a:off x="5396389" y="247126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7" name="Freeform: Shape 3476">
              <a:extLst>
                <a:ext uri="{FF2B5EF4-FFF2-40B4-BE49-F238E27FC236}">
                  <a16:creationId xmlns:a16="http://schemas.microsoft.com/office/drawing/2014/main" xmlns="" id="{9EB2E7F1-738A-4C8A-B378-FDBFAB25A863}"/>
                </a:ext>
              </a:extLst>
            </p:cNvPr>
            <p:cNvSpPr/>
            <p:nvPr/>
          </p:nvSpPr>
          <p:spPr>
            <a:xfrm>
              <a:off x="5400199"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8" name="Freeform: Shape 3477">
              <a:extLst>
                <a:ext uri="{FF2B5EF4-FFF2-40B4-BE49-F238E27FC236}">
                  <a16:creationId xmlns:a16="http://schemas.microsoft.com/office/drawing/2014/main" xmlns="" id="{F8CFEAD8-936A-44EE-85FC-D5D557FBE819}"/>
                </a:ext>
              </a:extLst>
            </p:cNvPr>
            <p:cNvSpPr/>
            <p:nvPr/>
          </p:nvSpPr>
          <p:spPr>
            <a:xfrm>
              <a:off x="539829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79" name="Freeform: Shape 3478">
              <a:extLst>
                <a:ext uri="{FF2B5EF4-FFF2-40B4-BE49-F238E27FC236}">
                  <a16:creationId xmlns:a16="http://schemas.microsoft.com/office/drawing/2014/main" xmlns="" id="{E84ACB9B-780E-4DD8-9556-7D134AA72E72}"/>
                </a:ext>
              </a:extLst>
            </p:cNvPr>
            <p:cNvSpPr/>
            <p:nvPr/>
          </p:nvSpPr>
          <p:spPr>
            <a:xfrm>
              <a:off x="5399775" y="24684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0" name="Freeform: Shape 3479">
              <a:extLst>
                <a:ext uri="{FF2B5EF4-FFF2-40B4-BE49-F238E27FC236}">
                  <a16:creationId xmlns:a16="http://schemas.microsoft.com/office/drawing/2014/main" xmlns="" id="{FD45D91E-2F2A-4AC1-8777-395BF47C6DAB}"/>
                </a:ext>
              </a:extLst>
            </p:cNvPr>
            <p:cNvSpPr/>
            <p:nvPr/>
          </p:nvSpPr>
          <p:spPr>
            <a:xfrm>
              <a:off x="5399246" y="2467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1" name="Freeform: Shape 3480">
              <a:extLst>
                <a:ext uri="{FF2B5EF4-FFF2-40B4-BE49-F238E27FC236}">
                  <a16:creationId xmlns:a16="http://schemas.microsoft.com/office/drawing/2014/main" xmlns="" id="{73C9380B-C7D5-458D-9818-5EBB01A0058A}"/>
                </a:ext>
              </a:extLst>
            </p:cNvPr>
            <p:cNvSpPr/>
            <p:nvPr/>
          </p:nvSpPr>
          <p:spPr>
            <a:xfrm>
              <a:off x="5397341" y="24474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2" name="Freeform: Shape 3481">
              <a:extLst>
                <a:ext uri="{FF2B5EF4-FFF2-40B4-BE49-F238E27FC236}">
                  <a16:creationId xmlns:a16="http://schemas.microsoft.com/office/drawing/2014/main" xmlns="" id="{864562A2-4500-4243-B0F1-6130FF7D10B2}"/>
                </a:ext>
              </a:extLst>
            </p:cNvPr>
            <p:cNvSpPr/>
            <p:nvPr/>
          </p:nvSpPr>
          <p:spPr>
            <a:xfrm>
              <a:off x="5398294" y="243845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6615"/>
                    <a:pt x="8096" y="7567"/>
                    <a:pt x="7144"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3" name="Freeform: Shape 3482">
              <a:extLst>
                <a:ext uri="{FF2B5EF4-FFF2-40B4-BE49-F238E27FC236}">
                  <a16:creationId xmlns:a16="http://schemas.microsoft.com/office/drawing/2014/main" xmlns="" id="{6CC04B2C-5FB9-483B-BE87-A409963EBACA}"/>
                </a:ext>
              </a:extLst>
            </p:cNvPr>
            <p:cNvSpPr/>
            <p:nvPr/>
          </p:nvSpPr>
          <p:spPr>
            <a:xfrm>
              <a:off x="5394166" y="2432737"/>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5"/>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4" name="Freeform: Shape 3483">
              <a:extLst>
                <a:ext uri="{FF2B5EF4-FFF2-40B4-BE49-F238E27FC236}">
                  <a16:creationId xmlns:a16="http://schemas.microsoft.com/office/drawing/2014/main" xmlns="" id="{A3D859C1-B3A7-41C8-B1D9-82BA70929A1A}"/>
                </a:ext>
              </a:extLst>
            </p:cNvPr>
            <p:cNvSpPr/>
            <p:nvPr/>
          </p:nvSpPr>
          <p:spPr>
            <a:xfrm>
              <a:off x="5587418" y="24769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5" name="Freeform: Shape 3484">
              <a:extLst>
                <a:ext uri="{FF2B5EF4-FFF2-40B4-BE49-F238E27FC236}">
                  <a16:creationId xmlns:a16="http://schemas.microsoft.com/office/drawing/2014/main" xmlns="" id="{48D0A343-8039-4723-AB5C-E5A5B6136664}"/>
                </a:ext>
              </a:extLst>
            </p:cNvPr>
            <p:cNvSpPr/>
            <p:nvPr/>
          </p:nvSpPr>
          <p:spPr>
            <a:xfrm>
              <a:off x="5584219" y="2407443"/>
              <a:ext cx="28575" cy="76200"/>
            </a:xfrm>
            <a:custGeom>
              <a:avLst/>
              <a:gdLst>
                <a:gd name="connsiteX0" fmla="*/ 11718 w 28575"/>
                <a:gd name="connsiteY0" fmla="*/ 7144 h 76200"/>
                <a:gd name="connsiteX1" fmla="*/ 18386 w 28575"/>
                <a:gd name="connsiteY1" fmla="*/ 49054 h 76200"/>
                <a:gd name="connsiteX2" fmla="*/ 16481 w 28575"/>
                <a:gd name="connsiteY2" fmla="*/ 61436 h 76200"/>
                <a:gd name="connsiteX3" fmla="*/ 14576 w 28575"/>
                <a:gd name="connsiteY3" fmla="*/ 61436 h 76200"/>
                <a:gd name="connsiteX4" fmla="*/ 24101 w 28575"/>
                <a:gd name="connsiteY4" fmla="*/ 65246 h 76200"/>
                <a:gd name="connsiteX5" fmla="*/ 24101 w 28575"/>
                <a:gd name="connsiteY5" fmla="*/ 65246 h 76200"/>
                <a:gd name="connsiteX6" fmla="*/ 24101 w 28575"/>
                <a:gd name="connsiteY6" fmla="*/ 65246 h 76200"/>
                <a:gd name="connsiteX7" fmla="*/ 24101 w 28575"/>
                <a:gd name="connsiteY7" fmla="*/ 66199 h 76200"/>
                <a:gd name="connsiteX8" fmla="*/ 16481 w 28575"/>
                <a:gd name="connsiteY8" fmla="*/ 67151 h 76200"/>
                <a:gd name="connsiteX9" fmla="*/ 24101 w 28575"/>
                <a:gd name="connsiteY9" fmla="*/ 69056 h 76200"/>
                <a:gd name="connsiteX10" fmla="*/ 18386 w 28575"/>
                <a:gd name="connsiteY10" fmla="*/ 69056 h 76200"/>
                <a:gd name="connsiteX11" fmla="*/ 24101 w 28575"/>
                <a:gd name="connsiteY11" fmla="*/ 70009 h 76200"/>
                <a:gd name="connsiteX12" fmla="*/ 24101 w 28575"/>
                <a:gd name="connsiteY12" fmla="*/ 70009 h 76200"/>
                <a:gd name="connsiteX13" fmla="*/ 22196 w 28575"/>
                <a:gd name="connsiteY13" fmla="*/ 70961 h 76200"/>
                <a:gd name="connsiteX14" fmla="*/ 14576 w 28575"/>
                <a:gd name="connsiteY14" fmla="*/ 70009 h 76200"/>
                <a:gd name="connsiteX15" fmla="*/ 22196 w 28575"/>
                <a:gd name="connsiteY15" fmla="*/ 72866 h 76200"/>
                <a:gd name="connsiteX16" fmla="*/ 14576 w 28575"/>
                <a:gd name="connsiteY16" fmla="*/ 76676 h 76200"/>
                <a:gd name="connsiteX17" fmla="*/ 14576 w 28575"/>
                <a:gd name="connsiteY17" fmla="*/ 76676 h 76200"/>
                <a:gd name="connsiteX18" fmla="*/ 10766 w 28575"/>
                <a:gd name="connsiteY18" fmla="*/ 75724 h 76200"/>
                <a:gd name="connsiteX19" fmla="*/ 9813 w 28575"/>
                <a:gd name="connsiteY19" fmla="*/ 74771 h 76200"/>
                <a:gd name="connsiteX20" fmla="*/ 11718 w 28575"/>
                <a:gd name="connsiteY20"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76200">
                  <a:moveTo>
                    <a:pt x="11718" y="7144"/>
                  </a:moveTo>
                  <a:cubicBezTo>
                    <a:pt x="17433" y="8096"/>
                    <a:pt x="20291" y="49054"/>
                    <a:pt x="18386" y="49054"/>
                  </a:cubicBezTo>
                  <a:cubicBezTo>
                    <a:pt x="18386" y="50959"/>
                    <a:pt x="26958" y="60484"/>
                    <a:pt x="16481" y="61436"/>
                  </a:cubicBezTo>
                  <a:cubicBezTo>
                    <a:pt x="17433" y="62389"/>
                    <a:pt x="16481" y="62389"/>
                    <a:pt x="14576" y="61436"/>
                  </a:cubicBezTo>
                  <a:cubicBezTo>
                    <a:pt x="27911" y="65246"/>
                    <a:pt x="17433" y="63341"/>
                    <a:pt x="24101" y="65246"/>
                  </a:cubicBezTo>
                  <a:cubicBezTo>
                    <a:pt x="23148" y="65246"/>
                    <a:pt x="23148" y="65246"/>
                    <a:pt x="24101" y="65246"/>
                  </a:cubicBezTo>
                  <a:cubicBezTo>
                    <a:pt x="22196" y="65246"/>
                    <a:pt x="22196" y="65246"/>
                    <a:pt x="24101" y="65246"/>
                  </a:cubicBezTo>
                  <a:cubicBezTo>
                    <a:pt x="24101" y="65246"/>
                    <a:pt x="15528" y="65246"/>
                    <a:pt x="24101" y="66199"/>
                  </a:cubicBezTo>
                  <a:cubicBezTo>
                    <a:pt x="20291" y="65246"/>
                    <a:pt x="26006" y="68104"/>
                    <a:pt x="16481" y="67151"/>
                  </a:cubicBezTo>
                  <a:cubicBezTo>
                    <a:pt x="25053" y="64294"/>
                    <a:pt x="19338" y="70009"/>
                    <a:pt x="24101" y="69056"/>
                  </a:cubicBezTo>
                  <a:cubicBezTo>
                    <a:pt x="25053" y="69056"/>
                    <a:pt x="18386" y="68104"/>
                    <a:pt x="18386" y="69056"/>
                  </a:cubicBezTo>
                  <a:cubicBezTo>
                    <a:pt x="19338" y="70009"/>
                    <a:pt x="23148" y="69056"/>
                    <a:pt x="24101" y="70009"/>
                  </a:cubicBezTo>
                  <a:cubicBezTo>
                    <a:pt x="23148" y="70009"/>
                    <a:pt x="23148" y="70009"/>
                    <a:pt x="24101" y="70009"/>
                  </a:cubicBezTo>
                  <a:cubicBezTo>
                    <a:pt x="20291" y="73819"/>
                    <a:pt x="19338" y="66199"/>
                    <a:pt x="22196" y="70961"/>
                  </a:cubicBezTo>
                  <a:cubicBezTo>
                    <a:pt x="19338" y="70961"/>
                    <a:pt x="17433" y="70009"/>
                    <a:pt x="14576" y="70009"/>
                  </a:cubicBezTo>
                  <a:cubicBezTo>
                    <a:pt x="16481" y="69056"/>
                    <a:pt x="18386" y="71914"/>
                    <a:pt x="22196" y="72866"/>
                  </a:cubicBezTo>
                  <a:cubicBezTo>
                    <a:pt x="18386" y="75724"/>
                    <a:pt x="11718" y="73819"/>
                    <a:pt x="14576" y="76676"/>
                  </a:cubicBezTo>
                  <a:cubicBezTo>
                    <a:pt x="13623" y="76676"/>
                    <a:pt x="12671" y="76676"/>
                    <a:pt x="14576" y="76676"/>
                  </a:cubicBezTo>
                  <a:cubicBezTo>
                    <a:pt x="13623" y="76676"/>
                    <a:pt x="11718" y="76676"/>
                    <a:pt x="10766" y="75724"/>
                  </a:cubicBezTo>
                  <a:cubicBezTo>
                    <a:pt x="16481" y="74771"/>
                    <a:pt x="9813" y="76676"/>
                    <a:pt x="9813" y="74771"/>
                  </a:cubicBezTo>
                  <a:cubicBezTo>
                    <a:pt x="1240" y="72866"/>
                    <a:pt x="16481" y="10001"/>
                    <a:pt x="1171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6" name="Freeform: Shape 3485">
              <a:extLst>
                <a:ext uri="{FF2B5EF4-FFF2-40B4-BE49-F238E27FC236}">
                  <a16:creationId xmlns:a16="http://schemas.microsoft.com/office/drawing/2014/main" xmlns="" id="{5D167B21-A763-443B-B9A3-1415516D1A48}"/>
                </a:ext>
              </a:extLst>
            </p:cNvPr>
            <p:cNvSpPr/>
            <p:nvPr/>
          </p:nvSpPr>
          <p:spPr>
            <a:xfrm>
              <a:off x="5586889" y="2476976"/>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10001" y="7144"/>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7" name="Freeform: Shape 3486">
              <a:extLst>
                <a:ext uri="{FF2B5EF4-FFF2-40B4-BE49-F238E27FC236}">
                  <a16:creationId xmlns:a16="http://schemas.microsoft.com/office/drawing/2014/main" xmlns="" id="{79E364D9-63FF-489F-AC48-2146E5CE55EF}"/>
                </a:ext>
              </a:extLst>
            </p:cNvPr>
            <p:cNvSpPr/>
            <p:nvPr/>
          </p:nvSpPr>
          <p:spPr>
            <a:xfrm>
              <a:off x="5596414" y="24722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8" name="Freeform: Shape 3487">
              <a:extLst>
                <a:ext uri="{FF2B5EF4-FFF2-40B4-BE49-F238E27FC236}">
                  <a16:creationId xmlns:a16="http://schemas.microsoft.com/office/drawing/2014/main" xmlns="" id="{2AD187AB-EA60-493E-AD1B-0639906186B4}"/>
                </a:ext>
              </a:extLst>
            </p:cNvPr>
            <p:cNvSpPr/>
            <p:nvPr/>
          </p:nvSpPr>
          <p:spPr>
            <a:xfrm>
              <a:off x="5596414" y="24712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8096" y="8096"/>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89" name="Freeform: Shape 3488">
              <a:extLst>
                <a:ext uri="{FF2B5EF4-FFF2-40B4-BE49-F238E27FC236}">
                  <a16:creationId xmlns:a16="http://schemas.microsoft.com/office/drawing/2014/main" xmlns="" id="{0BCD187D-D64A-4C3C-BC4B-CA1D566285D1}"/>
                </a:ext>
              </a:extLst>
            </p:cNvPr>
            <p:cNvSpPr/>
            <p:nvPr/>
          </p:nvSpPr>
          <p:spPr>
            <a:xfrm>
              <a:off x="5600224" y="2470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0" name="Freeform: Shape 3489">
              <a:extLst>
                <a:ext uri="{FF2B5EF4-FFF2-40B4-BE49-F238E27FC236}">
                  <a16:creationId xmlns:a16="http://schemas.microsoft.com/office/drawing/2014/main" xmlns="" id="{110A3B07-2DE7-4963-AFF0-E2B6F2ED0FF2}"/>
                </a:ext>
              </a:extLst>
            </p:cNvPr>
            <p:cNvSpPr/>
            <p:nvPr/>
          </p:nvSpPr>
          <p:spPr>
            <a:xfrm>
              <a:off x="5598319" y="246988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1" name="Freeform: Shape 3490">
              <a:extLst>
                <a:ext uri="{FF2B5EF4-FFF2-40B4-BE49-F238E27FC236}">
                  <a16:creationId xmlns:a16="http://schemas.microsoft.com/office/drawing/2014/main" xmlns="" id="{E9CD9CE9-A6D3-4B3A-906B-239863233323}"/>
                </a:ext>
              </a:extLst>
            </p:cNvPr>
            <p:cNvSpPr/>
            <p:nvPr/>
          </p:nvSpPr>
          <p:spPr>
            <a:xfrm>
              <a:off x="5600224" y="2467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2" name="Freeform: Shape 3491">
              <a:extLst>
                <a:ext uri="{FF2B5EF4-FFF2-40B4-BE49-F238E27FC236}">
                  <a16:creationId xmlns:a16="http://schemas.microsoft.com/office/drawing/2014/main" xmlns="" id="{A79CBF91-882D-4BDA-B970-493473D7D3F6}"/>
                </a:ext>
              </a:extLst>
            </p:cNvPr>
            <p:cNvSpPr/>
            <p:nvPr/>
          </p:nvSpPr>
          <p:spPr>
            <a:xfrm>
              <a:off x="5599271" y="24664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3" name="Freeform: Shape 3492">
              <a:extLst>
                <a:ext uri="{FF2B5EF4-FFF2-40B4-BE49-F238E27FC236}">
                  <a16:creationId xmlns:a16="http://schemas.microsoft.com/office/drawing/2014/main" xmlns="" id="{27C01AB8-0B26-463D-9ABB-E72AE96B20A8}"/>
                </a:ext>
              </a:extLst>
            </p:cNvPr>
            <p:cNvSpPr/>
            <p:nvPr/>
          </p:nvSpPr>
          <p:spPr>
            <a:xfrm>
              <a:off x="5597366"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4" name="Freeform: Shape 3493">
              <a:extLst>
                <a:ext uri="{FF2B5EF4-FFF2-40B4-BE49-F238E27FC236}">
                  <a16:creationId xmlns:a16="http://schemas.microsoft.com/office/drawing/2014/main" xmlns="" id="{4B0E31FF-7F2C-475D-9DC2-EF1D876BAB97}"/>
                </a:ext>
              </a:extLst>
            </p:cNvPr>
            <p:cNvSpPr/>
            <p:nvPr/>
          </p:nvSpPr>
          <p:spPr>
            <a:xfrm>
              <a:off x="5597091" y="243506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7144"/>
                    <a:pt x="8371" y="7144"/>
                    <a:pt x="7419" y="7144"/>
                  </a:cubicBezTo>
                  <a:cubicBezTo>
                    <a:pt x="8371"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5" name="Freeform: Shape 3494">
              <a:extLst>
                <a:ext uri="{FF2B5EF4-FFF2-40B4-BE49-F238E27FC236}">
                  <a16:creationId xmlns:a16="http://schemas.microsoft.com/office/drawing/2014/main" xmlns="" id="{FF2E04BB-6DBE-4BB4-BCE1-B2B5DF77AF99}"/>
                </a:ext>
              </a:extLst>
            </p:cNvPr>
            <p:cNvSpPr/>
            <p:nvPr/>
          </p:nvSpPr>
          <p:spPr>
            <a:xfrm>
              <a:off x="5591631" y="2430303"/>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6" name="Freeform: Shape 3495">
              <a:extLst>
                <a:ext uri="{FF2B5EF4-FFF2-40B4-BE49-F238E27FC236}">
                  <a16:creationId xmlns:a16="http://schemas.microsoft.com/office/drawing/2014/main" xmlns="" id="{B63F4A42-D240-41BC-811C-6CB5D103F9C2}"/>
                </a:ext>
              </a:extLst>
            </p:cNvPr>
            <p:cNvSpPr/>
            <p:nvPr/>
          </p:nvSpPr>
          <p:spPr>
            <a:xfrm>
              <a:off x="5690564" y="233314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8096"/>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7" name="Freeform: Shape 3496">
              <a:extLst>
                <a:ext uri="{FF2B5EF4-FFF2-40B4-BE49-F238E27FC236}">
                  <a16:creationId xmlns:a16="http://schemas.microsoft.com/office/drawing/2014/main" xmlns="" id="{82146F4A-324E-4035-9E15-974E772B65DB}"/>
                </a:ext>
              </a:extLst>
            </p:cNvPr>
            <p:cNvSpPr/>
            <p:nvPr/>
          </p:nvSpPr>
          <p:spPr>
            <a:xfrm>
              <a:off x="5677376" y="2335582"/>
              <a:ext cx="28575" cy="152400"/>
            </a:xfrm>
            <a:custGeom>
              <a:avLst/>
              <a:gdLst>
                <a:gd name="connsiteX0" fmla="*/ 22384 w 28575"/>
                <a:gd name="connsiteY0" fmla="*/ 146632 h 152400"/>
                <a:gd name="connsiteX1" fmla="*/ 14764 w 28575"/>
                <a:gd name="connsiteY1" fmla="*/ 61860 h 152400"/>
                <a:gd name="connsiteX2" fmla="*/ 16669 w 28575"/>
                <a:gd name="connsiteY2" fmla="*/ 37095 h 152400"/>
                <a:gd name="connsiteX3" fmla="*/ 18574 w 28575"/>
                <a:gd name="connsiteY3" fmla="*/ 37095 h 152400"/>
                <a:gd name="connsiteX4" fmla="*/ 15716 w 28575"/>
                <a:gd name="connsiteY4" fmla="*/ 26617 h 152400"/>
                <a:gd name="connsiteX5" fmla="*/ 8096 w 28575"/>
                <a:gd name="connsiteY5" fmla="*/ 22807 h 152400"/>
                <a:gd name="connsiteX6" fmla="*/ 7144 w 28575"/>
                <a:gd name="connsiteY6" fmla="*/ 21855 h 152400"/>
                <a:gd name="connsiteX7" fmla="*/ 16669 w 28575"/>
                <a:gd name="connsiteY7" fmla="*/ 20902 h 152400"/>
                <a:gd name="connsiteX8" fmla="*/ 15716 w 28575"/>
                <a:gd name="connsiteY8" fmla="*/ 7567 h 152400"/>
                <a:gd name="connsiteX9" fmla="*/ 19526 w 28575"/>
                <a:gd name="connsiteY9" fmla="*/ 7567 h 152400"/>
                <a:gd name="connsiteX10" fmla="*/ 16669 w 28575"/>
                <a:gd name="connsiteY10" fmla="*/ 7567 h 152400"/>
                <a:gd name="connsiteX11" fmla="*/ 19526 w 28575"/>
                <a:gd name="connsiteY11" fmla="*/ 7567 h 152400"/>
                <a:gd name="connsiteX12" fmla="*/ 22384 w 28575"/>
                <a:gd name="connsiteY12" fmla="*/ 14663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52400">
                  <a:moveTo>
                    <a:pt x="22384" y="146632"/>
                  </a:moveTo>
                  <a:cubicBezTo>
                    <a:pt x="5239" y="139965"/>
                    <a:pt x="20479" y="64717"/>
                    <a:pt x="14764" y="61860"/>
                  </a:cubicBezTo>
                  <a:cubicBezTo>
                    <a:pt x="13811" y="59002"/>
                    <a:pt x="6191" y="39000"/>
                    <a:pt x="16669" y="37095"/>
                  </a:cubicBezTo>
                  <a:cubicBezTo>
                    <a:pt x="15716" y="36142"/>
                    <a:pt x="16669" y="36142"/>
                    <a:pt x="18574" y="37095"/>
                  </a:cubicBezTo>
                  <a:cubicBezTo>
                    <a:pt x="10001" y="33285"/>
                    <a:pt x="4286" y="24712"/>
                    <a:pt x="15716" y="26617"/>
                  </a:cubicBezTo>
                  <a:cubicBezTo>
                    <a:pt x="13811" y="28522"/>
                    <a:pt x="9049" y="23760"/>
                    <a:pt x="8096" y="22807"/>
                  </a:cubicBezTo>
                  <a:cubicBezTo>
                    <a:pt x="9049" y="22807"/>
                    <a:pt x="9049"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4291" y="15187"/>
                    <a:pt x="7144" y="127582"/>
                    <a:pt x="22384" y="1466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8" name="Freeform: Shape 3497">
              <a:extLst>
                <a:ext uri="{FF2B5EF4-FFF2-40B4-BE49-F238E27FC236}">
                  <a16:creationId xmlns:a16="http://schemas.microsoft.com/office/drawing/2014/main" xmlns="" id="{4F8CDB43-D5B1-4F1D-884A-173FA9E6489C}"/>
                </a:ext>
              </a:extLst>
            </p:cNvPr>
            <p:cNvSpPr/>
            <p:nvPr/>
          </p:nvSpPr>
          <p:spPr>
            <a:xfrm>
              <a:off x="5688806" y="23341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499" name="Freeform: Shape 3498">
              <a:extLst>
                <a:ext uri="{FF2B5EF4-FFF2-40B4-BE49-F238E27FC236}">
                  <a16:creationId xmlns:a16="http://schemas.microsoft.com/office/drawing/2014/main" xmlns="" id="{DAC19CAC-B5E1-434A-9329-C86FA582DEDF}"/>
                </a:ext>
              </a:extLst>
            </p:cNvPr>
            <p:cNvSpPr/>
            <p:nvPr/>
          </p:nvSpPr>
          <p:spPr>
            <a:xfrm>
              <a:off x="5682245" y="234362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0" name="Freeform: Shape 3499">
              <a:extLst>
                <a:ext uri="{FF2B5EF4-FFF2-40B4-BE49-F238E27FC236}">
                  <a16:creationId xmlns:a16="http://schemas.microsoft.com/office/drawing/2014/main" xmlns="" id="{8BC25968-25E2-4010-93D7-927FD5199743}"/>
                </a:ext>
              </a:extLst>
            </p:cNvPr>
            <p:cNvSpPr/>
            <p:nvPr/>
          </p:nvSpPr>
          <p:spPr>
            <a:xfrm>
              <a:off x="5682139" y="234553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1" name="Freeform: Shape 3500">
              <a:extLst>
                <a:ext uri="{FF2B5EF4-FFF2-40B4-BE49-F238E27FC236}">
                  <a16:creationId xmlns:a16="http://schemas.microsoft.com/office/drawing/2014/main" xmlns="" id="{84100D4C-5421-4338-B60E-197658110F1A}"/>
                </a:ext>
              </a:extLst>
            </p:cNvPr>
            <p:cNvSpPr/>
            <p:nvPr/>
          </p:nvSpPr>
          <p:spPr>
            <a:xfrm>
              <a:off x="5678858" y="234838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2" name="Freeform: Shape 3501">
              <a:extLst>
                <a:ext uri="{FF2B5EF4-FFF2-40B4-BE49-F238E27FC236}">
                  <a16:creationId xmlns:a16="http://schemas.microsoft.com/office/drawing/2014/main" xmlns="" id="{2F8C4D99-1658-4C2B-B753-0C536E2A87C0}"/>
                </a:ext>
              </a:extLst>
            </p:cNvPr>
            <p:cNvSpPr/>
            <p:nvPr/>
          </p:nvSpPr>
          <p:spPr>
            <a:xfrm>
              <a:off x="5680763" y="2348917"/>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3" name="Freeform: Shape 3502">
              <a:extLst>
                <a:ext uri="{FF2B5EF4-FFF2-40B4-BE49-F238E27FC236}">
                  <a16:creationId xmlns:a16="http://schemas.microsoft.com/office/drawing/2014/main" xmlns="" id="{7ABEFFBF-BE16-4D00-9004-EA226FC4E3CC}"/>
                </a:ext>
              </a:extLst>
            </p:cNvPr>
            <p:cNvSpPr/>
            <p:nvPr/>
          </p:nvSpPr>
          <p:spPr>
            <a:xfrm>
              <a:off x="5678858" y="23541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4" name="Freeform: Shape 3503">
              <a:extLst>
                <a:ext uri="{FF2B5EF4-FFF2-40B4-BE49-F238E27FC236}">
                  <a16:creationId xmlns:a16="http://schemas.microsoft.com/office/drawing/2014/main" xmlns="" id="{A344B72F-830A-441B-BD81-C7E219EBEA43}"/>
                </a:ext>
              </a:extLst>
            </p:cNvPr>
            <p:cNvSpPr/>
            <p:nvPr/>
          </p:nvSpPr>
          <p:spPr>
            <a:xfrm>
              <a:off x="5679387" y="235600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5" name="Freeform: Shape 3504">
              <a:extLst>
                <a:ext uri="{FF2B5EF4-FFF2-40B4-BE49-F238E27FC236}">
                  <a16:creationId xmlns:a16="http://schemas.microsoft.com/office/drawing/2014/main" xmlns="" id="{558B5465-6E23-48A2-B2E3-1B914DDE190A}"/>
                </a:ext>
              </a:extLst>
            </p:cNvPr>
            <p:cNvSpPr/>
            <p:nvPr/>
          </p:nvSpPr>
          <p:spPr>
            <a:xfrm>
              <a:off x="5684044" y="239910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6" name="Freeform: Shape 3505">
              <a:extLst>
                <a:ext uri="{FF2B5EF4-FFF2-40B4-BE49-F238E27FC236}">
                  <a16:creationId xmlns:a16="http://schemas.microsoft.com/office/drawing/2014/main" xmlns="" id="{059AD77C-FA97-4256-95E9-C1DB44D4FDA6}"/>
                </a:ext>
              </a:extLst>
            </p:cNvPr>
            <p:cNvSpPr/>
            <p:nvPr/>
          </p:nvSpPr>
          <p:spPr>
            <a:xfrm>
              <a:off x="5683620" y="24188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7" name="Freeform: Shape 3506">
              <a:extLst>
                <a:ext uri="{FF2B5EF4-FFF2-40B4-BE49-F238E27FC236}">
                  <a16:creationId xmlns:a16="http://schemas.microsoft.com/office/drawing/2014/main" xmlns="" id="{65542835-AFAB-408E-A931-94B64D534DEB}"/>
                </a:ext>
              </a:extLst>
            </p:cNvPr>
            <p:cNvSpPr/>
            <p:nvPr/>
          </p:nvSpPr>
          <p:spPr>
            <a:xfrm>
              <a:off x="5687854" y="24283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8" name="Freeform: Shape 3507">
              <a:extLst>
                <a:ext uri="{FF2B5EF4-FFF2-40B4-BE49-F238E27FC236}">
                  <a16:creationId xmlns:a16="http://schemas.microsoft.com/office/drawing/2014/main" xmlns="" id="{1CA14054-BD45-4EC8-BEE1-A5B3E4E5FCE6}"/>
                </a:ext>
              </a:extLst>
            </p:cNvPr>
            <p:cNvSpPr/>
            <p:nvPr/>
          </p:nvSpPr>
          <p:spPr>
            <a:xfrm>
              <a:off x="5490263" y="233124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09" name="Freeform: Shape 3508">
              <a:extLst>
                <a:ext uri="{FF2B5EF4-FFF2-40B4-BE49-F238E27FC236}">
                  <a16:creationId xmlns:a16="http://schemas.microsoft.com/office/drawing/2014/main" xmlns="" id="{D85A831D-EA6E-4DAE-A9CE-2D50D9F3B326}"/>
                </a:ext>
              </a:extLst>
            </p:cNvPr>
            <p:cNvSpPr/>
            <p:nvPr/>
          </p:nvSpPr>
          <p:spPr>
            <a:xfrm>
              <a:off x="5477351" y="2332725"/>
              <a:ext cx="28575" cy="142875"/>
            </a:xfrm>
            <a:custGeom>
              <a:avLst/>
              <a:gdLst>
                <a:gd name="connsiteX0" fmla="*/ 20479 w 28575"/>
                <a:gd name="connsiteY0" fmla="*/ 141870 h 142875"/>
                <a:gd name="connsiteX1" fmla="*/ 13811 w 28575"/>
                <a:gd name="connsiteY1" fmla="*/ 60907 h 142875"/>
                <a:gd name="connsiteX2" fmla="*/ 15716 w 28575"/>
                <a:gd name="connsiteY2" fmla="*/ 37095 h 142875"/>
                <a:gd name="connsiteX3" fmla="*/ 17621 w 28575"/>
                <a:gd name="connsiteY3" fmla="*/ 37095 h 142875"/>
                <a:gd name="connsiteX4" fmla="*/ 14764 w 28575"/>
                <a:gd name="connsiteY4" fmla="*/ 26617 h 142875"/>
                <a:gd name="connsiteX5" fmla="*/ 7144 w 28575"/>
                <a:gd name="connsiteY5" fmla="*/ 22807 h 142875"/>
                <a:gd name="connsiteX6" fmla="*/ 7144 w 28575"/>
                <a:gd name="connsiteY6" fmla="*/ 21855 h 142875"/>
                <a:gd name="connsiteX7" fmla="*/ 16669 w 28575"/>
                <a:gd name="connsiteY7" fmla="*/ 20902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20479 w 28575"/>
                <a:gd name="connsiteY12" fmla="*/ 14187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20479" y="141870"/>
                  </a:moveTo>
                  <a:cubicBezTo>
                    <a:pt x="3334" y="134250"/>
                    <a:pt x="20479" y="62812"/>
                    <a:pt x="13811" y="60907"/>
                  </a:cubicBezTo>
                  <a:cubicBezTo>
                    <a:pt x="12859" y="58050"/>
                    <a:pt x="5239" y="39000"/>
                    <a:pt x="15716" y="37095"/>
                  </a:cubicBezTo>
                  <a:cubicBezTo>
                    <a:pt x="14764" y="36142"/>
                    <a:pt x="15716" y="36142"/>
                    <a:pt x="17621" y="37095"/>
                  </a:cubicBezTo>
                  <a:cubicBezTo>
                    <a:pt x="9049" y="33285"/>
                    <a:pt x="3334" y="25665"/>
                    <a:pt x="14764" y="26617"/>
                  </a:cubicBezTo>
                  <a:cubicBezTo>
                    <a:pt x="12859" y="28522"/>
                    <a:pt x="7144" y="23760"/>
                    <a:pt x="7144" y="22807"/>
                  </a:cubicBezTo>
                  <a:cubicBezTo>
                    <a:pt x="8096" y="22807"/>
                    <a:pt x="8096" y="22807"/>
                    <a:pt x="7144" y="21855"/>
                  </a:cubicBezTo>
                  <a:cubicBezTo>
                    <a:pt x="8096" y="18997"/>
                    <a:pt x="10954" y="20902"/>
                    <a:pt x="16669" y="20902"/>
                  </a:cubicBezTo>
                  <a:cubicBezTo>
                    <a:pt x="12859" y="26617"/>
                    <a:pt x="14764" y="6615"/>
                    <a:pt x="15716" y="7567"/>
                  </a:cubicBezTo>
                  <a:cubicBezTo>
                    <a:pt x="14764" y="6615"/>
                    <a:pt x="19526" y="7567"/>
                    <a:pt x="19526" y="7567"/>
                  </a:cubicBezTo>
                  <a:cubicBezTo>
                    <a:pt x="17621" y="8520"/>
                    <a:pt x="16669" y="7567"/>
                    <a:pt x="16669" y="7567"/>
                  </a:cubicBezTo>
                  <a:cubicBezTo>
                    <a:pt x="18574" y="8520"/>
                    <a:pt x="19526" y="8520"/>
                    <a:pt x="19526" y="7567"/>
                  </a:cubicBezTo>
                  <a:cubicBezTo>
                    <a:pt x="42386" y="15187"/>
                    <a:pt x="6191" y="124725"/>
                    <a:pt x="20479" y="1418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0" name="Freeform: Shape 3509">
              <a:extLst>
                <a:ext uri="{FF2B5EF4-FFF2-40B4-BE49-F238E27FC236}">
                  <a16:creationId xmlns:a16="http://schemas.microsoft.com/office/drawing/2014/main" xmlns="" id="{9A99234B-3D24-456C-B5FC-D149F4B52356}"/>
                </a:ext>
              </a:extLst>
            </p:cNvPr>
            <p:cNvSpPr/>
            <p:nvPr/>
          </p:nvSpPr>
          <p:spPr>
            <a:xfrm>
              <a:off x="5487829" y="23321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1" name="Freeform: Shape 3510">
              <a:extLst>
                <a:ext uri="{FF2B5EF4-FFF2-40B4-BE49-F238E27FC236}">
                  <a16:creationId xmlns:a16="http://schemas.microsoft.com/office/drawing/2014/main" xmlns="" id="{DAC6A817-C8E8-4DD4-A2DF-9B8CBE7748CD}"/>
                </a:ext>
              </a:extLst>
            </p:cNvPr>
            <p:cNvSpPr/>
            <p:nvPr/>
          </p:nvSpPr>
          <p:spPr>
            <a:xfrm>
              <a:off x="5481690" y="23417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2" name="Freeform: Shape 3511">
              <a:extLst>
                <a:ext uri="{FF2B5EF4-FFF2-40B4-BE49-F238E27FC236}">
                  <a16:creationId xmlns:a16="http://schemas.microsoft.com/office/drawing/2014/main" xmlns="" id="{DA613C07-3588-4EE7-969B-EADC6A957A77}"/>
                </a:ext>
              </a:extLst>
            </p:cNvPr>
            <p:cNvSpPr/>
            <p:nvPr/>
          </p:nvSpPr>
          <p:spPr>
            <a:xfrm>
              <a:off x="5481161" y="234362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3" name="Freeform: Shape 3512">
              <a:extLst>
                <a:ext uri="{FF2B5EF4-FFF2-40B4-BE49-F238E27FC236}">
                  <a16:creationId xmlns:a16="http://schemas.microsoft.com/office/drawing/2014/main" xmlns="" id="{081CB0DF-5B79-4B27-9FC4-38FC7E3808C7}"/>
                </a:ext>
              </a:extLst>
            </p:cNvPr>
            <p:cNvSpPr/>
            <p:nvPr/>
          </p:nvSpPr>
          <p:spPr>
            <a:xfrm>
              <a:off x="5477880"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4" name="Freeform: Shape 3513">
              <a:extLst>
                <a:ext uri="{FF2B5EF4-FFF2-40B4-BE49-F238E27FC236}">
                  <a16:creationId xmlns:a16="http://schemas.microsoft.com/office/drawing/2014/main" xmlns="" id="{6EF72E48-4BC7-460E-BD20-5EA26E5189AB}"/>
                </a:ext>
              </a:extLst>
            </p:cNvPr>
            <p:cNvSpPr/>
            <p:nvPr/>
          </p:nvSpPr>
          <p:spPr>
            <a:xfrm>
              <a:off x="5479785" y="234648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5" name="Freeform: Shape 3514">
              <a:extLst>
                <a:ext uri="{FF2B5EF4-FFF2-40B4-BE49-F238E27FC236}">
                  <a16:creationId xmlns:a16="http://schemas.microsoft.com/office/drawing/2014/main" xmlns="" id="{EE56AA33-11D7-4C7C-A687-24542FAD7AC5}"/>
                </a:ext>
              </a:extLst>
            </p:cNvPr>
            <p:cNvSpPr/>
            <p:nvPr/>
          </p:nvSpPr>
          <p:spPr>
            <a:xfrm>
              <a:off x="5477880" y="23512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6" name="Freeform: Shape 3515">
              <a:extLst>
                <a:ext uri="{FF2B5EF4-FFF2-40B4-BE49-F238E27FC236}">
                  <a16:creationId xmlns:a16="http://schemas.microsoft.com/office/drawing/2014/main" xmlns="" id="{51378439-1F57-4ADC-BD8A-15CD72FCF2EE}"/>
                </a:ext>
              </a:extLst>
            </p:cNvPr>
            <p:cNvSpPr/>
            <p:nvPr/>
          </p:nvSpPr>
          <p:spPr>
            <a:xfrm>
              <a:off x="5478410" y="235410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7" name="Freeform: Shape 3516">
              <a:extLst>
                <a:ext uri="{FF2B5EF4-FFF2-40B4-BE49-F238E27FC236}">
                  <a16:creationId xmlns:a16="http://schemas.microsoft.com/office/drawing/2014/main" xmlns="" id="{B46478CF-B152-4C6F-B243-96FB66188CEE}"/>
                </a:ext>
              </a:extLst>
            </p:cNvPr>
            <p:cNvSpPr/>
            <p:nvPr/>
          </p:nvSpPr>
          <p:spPr>
            <a:xfrm>
              <a:off x="5482114" y="23950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8" name="Freeform: Shape 3517">
              <a:extLst>
                <a:ext uri="{FF2B5EF4-FFF2-40B4-BE49-F238E27FC236}">
                  <a16:creationId xmlns:a16="http://schemas.microsoft.com/office/drawing/2014/main" xmlns="" id="{DA0E97C0-2D5D-47FF-A3E4-4B4A0D392067}"/>
                </a:ext>
              </a:extLst>
            </p:cNvPr>
            <p:cNvSpPr/>
            <p:nvPr/>
          </p:nvSpPr>
          <p:spPr>
            <a:xfrm>
              <a:off x="5482643" y="241315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19" name="Freeform: Shape 3518">
              <a:extLst>
                <a:ext uri="{FF2B5EF4-FFF2-40B4-BE49-F238E27FC236}">
                  <a16:creationId xmlns:a16="http://schemas.microsoft.com/office/drawing/2014/main" xmlns="" id="{E634CAE2-0807-43CA-B3D1-F7E08AB1A74D}"/>
                </a:ext>
              </a:extLst>
            </p:cNvPr>
            <p:cNvSpPr/>
            <p:nvPr/>
          </p:nvSpPr>
          <p:spPr>
            <a:xfrm>
              <a:off x="54868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0" name="Freeform: Shape 3519">
              <a:extLst>
                <a:ext uri="{FF2B5EF4-FFF2-40B4-BE49-F238E27FC236}">
                  <a16:creationId xmlns:a16="http://schemas.microsoft.com/office/drawing/2014/main" xmlns="" id="{C0B664C0-C78A-4ADB-A962-8E267BA57B2E}"/>
                </a:ext>
              </a:extLst>
            </p:cNvPr>
            <p:cNvSpPr/>
            <p:nvPr/>
          </p:nvSpPr>
          <p:spPr>
            <a:xfrm>
              <a:off x="5295276" y="2356537"/>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7567"/>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1" name="Freeform: Shape 3520">
              <a:extLst>
                <a:ext uri="{FF2B5EF4-FFF2-40B4-BE49-F238E27FC236}">
                  <a16:creationId xmlns:a16="http://schemas.microsoft.com/office/drawing/2014/main" xmlns="" id="{FE8253AD-55DA-42FD-B672-E2F4978BCC0A}"/>
                </a:ext>
              </a:extLst>
            </p:cNvPr>
            <p:cNvSpPr/>
            <p:nvPr/>
          </p:nvSpPr>
          <p:spPr>
            <a:xfrm>
              <a:off x="5280976" y="2357490"/>
              <a:ext cx="28575" cy="133350"/>
            </a:xfrm>
            <a:custGeom>
              <a:avLst/>
              <a:gdLst>
                <a:gd name="connsiteX0" fmla="*/ 12067 w 28575"/>
                <a:gd name="connsiteY0" fmla="*/ 126630 h 133350"/>
                <a:gd name="connsiteX1" fmla="*/ 14924 w 28575"/>
                <a:gd name="connsiteY1" fmla="*/ 54240 h 133350"/>
                <a:gd name="connsiteX2" fmla="*/ 17782 w 28575"/>
                <a:gd name="connsiteY2" fmla="*/ 33285 h 133350"/>
                <a:gd name="connsiteX3" fmla="*/ 19687 w 28575"/>
                <a:gd name="connsiteY3" fmla="*/ 33285 h 133350"/>
                <a:gd name="connsiteX4" fmla="*/ 17782 w 28575"/>
                <a:gd name="connsiteY4" fmla="*/ 23760 h 133350"/>
                <a:gd name="connsiteX5" fmla="*/ 15877 w 28575"/>
                <a:gd name="connsiteY5" fmla="*/ 21855 h 133350"/>
                <a:gd name="connsiteX6" fmla="*/ 10162 w 28575"/>
                <a:gd name="connsiteY6" fmla="*/ 20902 h 133350"/>
                <a:gd name="connsiteX7" fmla="*/ 10162 w 28575"/>
                <a:gd name="connsiteY7" fmla="*/ 19950 h 133350"/>
                <a:gd name="connsiteX8" fmla="*/ 19687 w 28575"/>
                <a:gd name="connsiteY8" fmla="*/ 18997 h 133350"/>
                <a:gd name="connsiteX9" fmla="*/ 18734 w 28575"/>
                <a:gd name="connsiteY9" fmla="*/ 7567 h 133350"/>
                <a:gd name="connsiteX10" fmla="*/ 22544 w 28575"/>
                <a:gd name="connsiteY10" fmla="*/ 7567 h 133350"/>
                <a:gd name="connsiteX11" fmla="*/ 19687 w 28575"/>
                <a:gd name="connsiteY11" fmla="*/ 7567 h 133350"/>
                <a:gd name="connsiteX12" fmla="*/ 22544 w 28575"/>
                <a:gd name="connsiteY12" fmla="*/ 7567 h 133350"/>
                <a:gd name="connsiteX13" fmla="*/ 12067 w 28575"/>
                <a:gd name="connsiteY13" fmla="*/ 12663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33350">
                  <a:moveTo>
                    <a:pt x="12067" y="126630"/>
                  </a:moveTo>
                  <a:cubicBezTo>
                    <a:pt x="-3173" y="118057"/>
                    <a:pt x="22544" y="58050"/>
                    <a:pt x="14924" y="54240"/>
                  </a:cubicBezTo>
                  <a:cubicBezTo>
                    <a:pt x="13972" y="51382"/>
                    <a:pt x="7304" y="35190"/>
                    <a:pt x="17782" y="33285"/>
                  </a:cubicBezTo>
                  <a:cubicBezTo>
                    <a:pt x="16829" y="32332"/>
                    <a:pt x="17782" y="32332"/>
                    <a:pt x="19687" y="33285"/>
                  </a:cubicBezTo>
                  <a:cubicBezTo>
                    <a:pt x="11114" y="29475"/>
                    <a:pt x="5399" y="22807"/>
                    <a:pt x="17782" y="23760"/>
                  </a:cubicBezTo>
                  <a:cubicBezTo>
                    <a:pt x="6352" y="31380"/>
                    <a:pt x="15877" y="15187"/>
                    <a:pt x="15877" y="21855"/>
                  </a:cubicBezTo>
                  <a:cubicBezTo>
                    <a:pt x="14924" y="19950"/>
                    <a:pt x="11114" y="21855"/>
                    <a:pt x="10162" y="20902"/>
                  </a:cubicBezTo>
                  <a:cubicBezTo>
                    <a:pt x="11114" y="20902"/>
                    <a:pt x="11114" y="20902"/>
                    <a:pt x="10162" y="19950"/>
                  </a:cubicBezTo>
                  <a:cubicBezTo>
                    <a:pt x="11114" y="17092"/>
                    <a:pt x="13972" y="18997"/>
                    <a:pt x="19687" y="18997"/>
                  </a:cubicBezTo>
                  <a:cubicBezTo>
                    <a:pt x="15877" y="24712"/>
                    <a:pt x="17782" y="6615"/>
                    <a:pt x="18734" y="7567"/>
                  </a:cubicBezTo>
                  <a:cubicBezTo>
                    <a:pt x="17782" y="6615"/>
                    <a:pt x="22544" y="7567"/>
                    <a:pt x="22544" y="7567"/>
                  </a:cubicBezTo>
                  <a:cubicBezTo>
                    <a:pt x="20639" y="8520"/>
                    <a:pt x="19687" y="7567"/>
                    <a:pt x="19687" y="7567"/>
                  </a:cubicBezTo>
                  <a:cubicBezTo>
                    <a:pt x="21592" y="8520"/>
                    <a:pt x="22544" y="8520"/>
                    <a:pt x="22544" y="7567"/>
                  </a:cubicBezTo>
                  <a:cubicBezTo>
                    <a:pt x="47309" y="15187"/>
                    <a:pt x="2542" y="111390"/>
                    <a:pt x="12067" y="1266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2" name="Freeform: Shape 3521">
              <a:extLst>
                <a:ext uri="{FF2B5EF4-FFF2-40B4-BE49-F238E27FC236}">
                  <a16:creationId xmlns:a16="http://schemas.microsoft.com/office/drawing/2014/main" xmlns="" id="{34256A55-7269-4145-80F5-AC5EE9C9D8A2}"/>
                </a:ext>
              </a:extLst>
            </p:cNvPr>
            <p:cNvSpPr/>
            <p:nvPr/>
          </p:nvSpPr>
          <p:spPr>
            <a:xfrm>
              <a:off x="5293519" y="235696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3" name="Freeform: Shape 3522">
              <a:extLst>
                <a:ext uri="{FF2B5EF4-FFF2-40B4-BE49-F238E27FC236}">
                  <a16:creationId xmlns:a16="http://schemas.microsoft.com/office/drawing/2014/main" xmlns="" id="{AADC1F86-1A19-477F-969E-C419ADF0239C}"/>
                </a:ext>
              </a:extLst>
            </p:cNvPr>
            <p:cNvSpPr/>
            <p:nvPr/>
          </p:nvSpPr>
          <p:spPr>
            <a:xfrm>
              <a:off x="5286704" y="236553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4" name="Freeform: Shape 3523">
              <a:extLst>
                <a:ext uri="{FF2B5EF4-FFF2-40B4-BE49-F238E27FC236}">
                  <a16:creationId xmlns:a16="http://schemas.microsoft.com/office/drawing/2014/main" xmlns="" id="{BCB543D5-4FFE-44C1-A8F1-43A9BC66B3BD}"/>
                </a:ext>
              </a:extLst>
            </p:cNvPr>
            <p:cNvSpPr/>
            <p:nvPr/>
          </p:nvSpPr>
          <p:spPr>
            <a:xfrm>
              <a:off x="5285899" y="23674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5" name="Freeform: Shape 3524">
              <a:extLst>
                <a:ext uri="{FF2B5EF4-FFF2-40B4-BE49-F238E27FC236}">
                  <a16:creationId xmlns:a16="http://schemas.microsoft.com/office/drawing/2014/main" xmlns="" id="{85103184-E9E4-43F7-8090-33CCCE160BDC}"/>
                </a:ext>
              </a:extLst>
            </p:cNvPr>
            <p:cNvSpPr/>
            <p:nvPr/>
          </p:nvSpPr>
          <p:spPr>
            <a:xfrm>
              <a:off x="5283570"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6" name="Freeform: Shape 3525">
              <a:extLst>
                <a:ext uri="{FF2B5EF4-FFF2-40B4-BE49-F238E27FC236}">
                  <a16:creationId xmlns:a16="http://schemas.microsoft.com/office/drawing/2014/main" xmlns="" id="{6E982106-91DA-4E5D-BED7-5085CCBABAC9}"/>
                </a:ext>
              </a:extLst>
            </p:cNvPr>
            <p:cNvSpPr/>
            <p:nvPr/>
          </p:nvSpPr>
          <p:spPr>
            <a:xfrm>
              <a:off x="5285475" y="237029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7" name="Freeform: Shape 3526">
              <a:extLst>
                <a:ext uri="{FF2B5EF4-FFF2-40B4-BE49-F238E27FC236}">
                  <a16:creationId xmlns:a16="http://schemas.microsoft.com/office/drawing/2014/main" xmlns="" id="{C0D6CE0D-17C5-4CA4-9D26-5FC892244F4F}"/>
                </a:ext>
              </a:extLst>
            </p:cNvPr>
            <p:cNvSpPr/>
            <p:nvPr/>
          </p:nvSpPr>
          <p:spPr>
            <a:xfrm>
              <a:off x="5283570"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8" name="Freeform: Shape 3527">
              <a:extLst>
                <a:ext uri="{FF2B5EF4-FFF2-40B4-BE49-F238E27FC236}">
                  <a16:creationId xmlns:a16="http://schemas.microsoft.com/office/drawing/2014/main" xmlns="" id="{582D779B-A0E1-4D34-9861-3C1E7AA6D4B0}"/>
                </a:ext>
              </a:extLst>
            </p:cNvPr>
            <p:cNvSpPr/>
            <p:nvPr/>
          </p:nvSpPr>
          <p:spPr>
            <a:xfrm>
              <a:off x="5284100" y="237601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29" name="Freeform: Shape 3528">
              <a:extLst>
                <a:ext uri="{FF2B5EF4-FFF2-40B4-BE49-F238E27FC236}">
                  <a16:creationId xmlns:a16="http://schemas.microsoft.com/office/drawing/2014/main" xmlns="" id="{514AE727-1B49-4924-8A19-2D25922D75C1}"/>
                </a:ext>
              </a:extLst>
            </p:cNvPr>
            <p:cNvSpPr/>
            <p:nvPr/>
          </p:nvSpPr>
          <p:spPr>
            <a:xfrm>
              <a:off x="5285899" y="241244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0" name="Freeform: Shape 3529">
              <a:extLst>
                <a:ext uri="{FF2B5EF4-FFF2-40B4-BE49-F238E27FC236}">
                  <a16:creationId xmlns:a16="http://schemas.microsoft.com/office/drawing/2014/main" xmlns="" id="{C295B811-39B3-4FDC-8AB2-EA824E51FE94}"/>
                </a:ext>
              </a:extLst>
            </p:cNvPr>
            <p:cNvSpPr/>
            <p:nvPr/>
          </p:nvSpPr>
          <p:spPr>
            <a:xfrm>
              <a:off x="5284523" y="24283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1" name="Freeform: Shape 3530">
              <a:extLst>
                <a:ext uri="{FF2B5EF4-FFF2-40B4-BE49-F238E27FC236}">
                  <a16:creationId xmlns:a16="http://schemas.microsoft.com/office/drawing/2014/main" xmlns="" id="{BEA4BB34-9945-416E-BC4D-C18E4C160840}"/>
                </a:ext>
              </a:extLst>
            </p:cNvPr>
            <p:cNvSpPr/>
            <p:nvPr/>
          </p:nvSpPr>
          <p:spPr>
            <a:xfrm>
              <a:off x="5287804" y="2437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2" name="Freeform: Shape 3531">
              <a:extLst>
                <a:ext uri="{FF2B5EF4-FFF2-40B4-BE49-F238E27FC236}">
                  <a16:creationId xmlns:a16="http://schemas.microsoft.com/office/drawing/2014/main" xmlns="" id="{7DFDD174-0608-42B2-87CC-5A6C19B12BFD}"/>
                </a:ext>
              </a:extLst>
            </p:cNvPr>
            <p:cNvSpPr/>
            <p:nvPr/>
          </p:nvSpPr>
          <p:spPr>
            <a:xfrm>
              <a:off x="5123826" y="2352198"/>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3" name="Freeform: Shape 3532">
              <a:extLst>
                <a:ext uri="{FF2B5EF4-FFF2-40B4-BE49-F238E27FC236}">
                  <a16:creationId xmlns:a16="http://schemas.microsoft.com/office/drawing/2014/main" xmlns="" id="{82D02549-6702-4225-9945-BD45A4F9838C}"/>
                </a:ext>
              </a:extLst>
            </p:cNvPr>
            <p:cNvSpPr/>
            <p:nvPr/>
          </p:nvSpPr>
          <p:spPr>
            <a:xfrm>
              <a:off x="5111591" y="2353680"/>
              <a:ext cx="28575" cy="142875"/>
            </a:xfrm>
            <a:custGeom>
              <a:avLst/>
              <a:gdLst>
                <a:gd name="connsiteX0" fmla="*/ 19526 w 28575"/>
                <a:gd name="connsiteY0" fmla="*/ 139012 h 142875"/>
                <a:gd name="connsiteX1" fmla="*/ 13811 w 28575"/>
                <a:gd name="connsiteY1" fmla="*/ 59002 h 142875"/>
                <a:gd name="connsiteX2" fmla="*/ 15716 w 28575"/>
                <a:gd name="connsiteY2" fmla="*/ 36142 h 142875"/>
                <a:gd name="connsiteX3" fmla="*/ 17621 w 28575"/>
                <a:gd name="connsiteY3" fmla="*/ 36142 h 142875"/>
                <a:gd name="connsiteX4" fmla="*/ 14764 w 28575"/>
                <a:gd name="connsiteY4" fmla="*/ 25665 h 142875"/>
                <a:gd name="connsiteX5" fmla="*/ 7144 w 28575"/>
                <a:gd name="connsiteY5" fmla="*/ 21855 h 142875"/>
                <a:gd name="connsiteX6" fmla="*/ 7144 w 28575"/>
                <a:gd name="connsiteY6" fmla="*/ 20902 h 142875"/>
                <a:gd name="connsiteX7" fmla="*/ 16669 w 28575"/>
                <a:gd name="connsiteY7" fmla="*/ 19950 h 142875"/>
                <a:gd name="connsiteX8" fmla="*/ 15716 w 28575"/>
                <a:gd name="connsiteY8" fmla="*/ 7567 h 142875"/>
                <a:gd name="connsiteX9" fmla="*/ 19526 w 28575"/>
                <a:gd name="connsiteY9" fmla="*/ 7567 h 142875"/>
                <a:gd name="connsiteX10" fmla="*/ 16669 w 28575"/>
                <a:gd name="connsiteY10" fmla="*/ 7567 h 142875"/>
                <a:gd name="connsiteX11" fmla="*/ 19526 w 28575"/>
                <a:gd name="connsiteY11" fmla="*/ 7567 h 142875"/>
                <a:gd name="connsiteX12" fmla="*/ 19526 w 28575"/>
                <a:gd name="connsiteY12" fmla="*/ 1390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142875">
                  <a:moveTo>
                    <a:pt x="19526" y="139012"/>
                  </a:moveTo>
                  <a:cubicBezTo>
                    <a:pt x="1429" y="131392"/>
                    <a:pt x="20479" y="61860"/>
                    <a:pt x="13811" y="59002"/>
                  </a:cubicBezTo>
                  <a:cubicBezTo>
                    <a:pt x="12859" y="56145"/>
                    <a:pt x="5239" y="38047"/>
                    <a:pt x="15716" y="36142"/>
                  </a:cubicBezTo>
                  <a:cubicBezTo>
                    <a:pt x="14764" y="35190"/>
                    <a:pt x="15716" y="35190"/>
                    <a:pt x="17621" y="36142"/>
                  </a:cubicBezTo>
                  <a:cubicBezTo>
                    <a:pt x="9049" y="33285"/>
                    <a:pt x="3334" y="24712"/>
                    <a:pt x="14764" y="25665"/>
                  </a:cubicBezTo>
                  <a:cubicBezTo>
                    <a:pt x="12859" y="27570"/>
                    <a:pt x="8096" y="22807"/>
                    <a:pt x="7144" y="21855"/>
                  </a:cubicBezTo>
                  <a:cubicBezTo>
                    <a:pt x="8096" y="21855"/>
                    <a:pt x="8096" y="21855"/>
                    <a:pt x="7144" y="20902"/>
                  </a:cubicBezTo>
                  <a:cubicBezTo>
                    <a:pt x="8096" y="18045"/>
                    <a:pt x="10954" y="19950"/>
                    <a:pt x="16669" y="19950"/>
                  </a:cubicBezTo>
                  <a:cubicBezTo>
                    <a:pt x="12859" y="25665"/>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4235"/>
                    <a:pt x="6191" y="122820"/>
                    <a:pt x="19526" y="1390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4" name="Freeform: Shape 3533">
              <a:extLst>
                <a:ext uri="{FF2B5EF4-FFF2-40B4-BE49-F238E27FC236}">
                  <a16:creationId xmlns:a16="http://schemas.microsoft.com/office/drawing/2014/main" xmlns="" id="{0E229CB7-F9F7-4A88-9191-5C69362E5209}"/>
                </a:ext>
              </a:extLst>
            </p:cNvPr>
            <p:cNvSpPr/>
            <p:nvPr/>
          </p:nvSpPr>
          <p:spPr>
            <a:xfrm>
              <a:off x="5122069" y="235315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8096"/>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5" name="Freeform: Shape 3534">
              <a:extLst>
                <a:ext uri="{FF2B5EF4-FFF2-40B4-BE49-F238E27FC236}">
                  <a16:creationId xmlns:a16="http://schemas.microsoft.com/office/drawing/2014/main" xmlns="" id="{8C9E557D-94A6-4E73-A5EE-7DFD1F8F09B7}"/>
                </a:ext>
              </a:extLst>
            </p:cNvPr>
            <p:cNvSpPr/>
            <p:nvPr/>
          </p:nvSpPr>
          <p:spPr>
            <a:xfrm>
              <a:off x="5115254" y="23626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6" name="Freeform: Shape 3535">
              <a:extLst>
                <a:ext uri="{FF2B5EF4-FFF2-40B4-BE49-F238E27FC236}">
                  <a16:creationId xmlns:a16="http://schemas.microsoft.com/office/drawing/2014/main" xmlns="" id="{FE064CDB-6F0B-4E16-A95F-FBDC21FBC4C3}"/>
                </a:ext>
              </a:extLst>
            </p:cNvPr>
            <p:cNvSpPr/>
            <p:nvPr/>
          </p:nvSpPr>
          <p:spPr>
            <a:xfrm>
              <a:off x="5114449" y="23636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7144"/>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7" name="Freeform: Shape 3536">
              <a:extLst>
                <a:ext uri="{FF2B5EF4-FFF2-40B4-BE49-F238E27FC236}">
                  <a16:creationId xmlns:a16="http://schemas.microsoft.com/office/drawing/2014/main" xmlns="" id="{54C450FB-5B61-4306-B2F9-1C924C6C8389}"/>
                </a:ext>
              </a:extLst>
            </p:cNvPr>
            <p:cNvSpPr/>
            <p:nvPr/>
          </p:nvSpPr>
          <p:spPr>
            <a:xfrm>
              <a:off x="5112120" y="236701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7567"/>
                    <a:pt x="7567" y="7567"/>
                  </a:cubicBezTo>
                  <a:cubicBezTo>
                    <a:pt x="7567" y="6615"/>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8" name="Freeform: Shape 3537">
              <a:extLst>
                <a:ext uri="{FF2B5EF4-FFF2-40B4-BE49-F238E27FC236}">
                  <a16:creationId xmlns:a16="http://schemas.microsoft.com/office/drawing/2014/main" xmlns="" id="{CDD65ABD-6902-417B-B758-EF399ACF6988}"/>
                </a:ext>
              </a:extLst>
            </p:cNvPr>
            <p:cNvSpPr/>
            <p:nvPr/>
          </p:nvSpPr>
          <p:spPr>
            <a:xfrm>
              <a:off x="5114025" y="236743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39" name="Freeform: Shape 3538">
              <a:extLst>
                <a:ext uri="{FF2B5EF4-FFF2-40B4-BE49-F238E27FC236}">
                  <a16:creationId xmlns:a16="http://schemas.microsoft.com/office/drawing/2014/main" xmlns="" id="{F2796DEB-13BA-4737-ADFB-56B84A0CF98C}"/>
                </a:ext>
              </a:extLst>
            </p:cNvPr>
            <p:cNvSpPr/>
            <p:nvPr/>
          </p:nvSpPr>
          <p:spPr>
            <a:xfrm>
              <a:off x="5112120" y="237220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0" name="Freeform: Shape 3539">
              <a:extLst>
                <a:ext uri="{FF2B5EF4-FFF2-40B4-BE49-F238E27FC236}">
                  <a16:creationId xmlns:a16="http://schemas.microsoft.com/office/drawing/2014/main" xmlns="" id="{0FD06929-FA71-4BF6-97A7-2BC6DC47DC52}"/>
                </a:ext>
              </a:extLst>
            </p:cNvPr>
            <p:cNvSpPr/>
            <p:nvPr/>
          </p:nvSpPr>
          <p:spPr>
            <a:xfrm>
              <a:off x="5112650" y="23741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1" name="Freeform: Shape 3540">
              <a:extLst>
                <a:ext uri="{FF2B5EF4-FFF2-40B4-BE49-F238E27FC236}">
                  <a16:creationId xmlns:a16="http://schemas.microsoft.com/office/drawing/2014/main" xmlns="" id="{E80D193D-8552-49D4-8796-40588B3291A3}"/>
                </a:ext>
              </a:extLst>
            </p:cNvPr>
            <p:cNvSpPr/>
            <p:nvPr/>
          </p:nvSpPr>
          <p:spPr>
            <a:xfrm>
              <a:off x="5116354" y="2414349"/>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2" name="Freeform: Shape 3541">
              <a:extLst>
                <a:ext uri="{FF2B5EF4-FFF2-40B4-BE49-F238E27FC236}">
                  <a16:creationId xmlns:a16="http://schemas.microsoft.com/office/drawing/2014/main" xmlns="" id="{19DDB7B5-A362-469B-9B3D-0E39A1BC4BA5}"/>
                </a:ext>
              </a:extLst>
            </p:cNvPr>
            <p:cNvSpPr/>
            <p:nvPr/>
          </p:nvSpPr>
          <p:spPr>
            <a:xfrm>
              <a:off x="5115930" y="243220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6615" y="7144"/>
                    <a:pt x="7567" y="7144"/>
                  </a:cubicBezTo>
                  <a:cubicBezTo>
                    <a:pt x="6615" y="7144"/>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3" name="Freeform: Shape 3542">
              <a:extLst>
                <a:ext uri="{FF2B5EF4-FFF2-40B4-BE49-F238E27FC236}">
                  <a16:creationId xmlns:a16="http://schemas.microsoft.com/office/drawing/2014/main" xmlns="" id="{48A8B44A-B936-4F35-8B9F-A92A49AEB9FA}"/>
                </a:ext>
              </a:extLst>
            </p:cNvPr>
            <p:cNvSpPr/>
            <p:nvPr/>
          </p:nvSpPr>
          <p:spPr>
            <a:xfrm>
              <a:off x="5120164" y="2441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4" name="Freeform: Shape 3543">
              <a:extLst>
                <a:ext uri="{FF2B5EF4-FFF2-40B4-BE49-F238E27FC236}">
                  <a16:creationId xmlns:a16="http://schemas.microsoft.com/office/drawing/2014/main" xmlns="" id="{F469646F-FBAC-473E-BACE-84C2D3F30343}"/>
                </a:ext>
              </a:extLst>
            </p:cNvPr>
            <p:cNvSpPr/>
            <p:nvPr/>
          </p:nvSpPr>
          <p:spPr>
            <a:xfrm>
              <a:off x="4964483" y="23689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6615"/>
                    <a:pt x="6615" y="7567"/>
                    <a:pt x="7567" y="7567"/>
                  </a:cubicBezTo>
                  <a:cubicBezTo>
                    <a:pt x="7567" y="7567"/>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5" name="Freeform: Shape 3544">
              <a:extLst>
                <a:ext uri="{FF2B5EF4-FFF2-40B4-BE49-F238E27FC236}">
                  <a16:creationId xmlns:a16="http://schemas.microsoft.com/office/drawing/2014/main" xmlns="" id="{2A930719-3E16-4E39-B08D-08FCC40B88DE}"/>
                </a:ext>
              </a:extLst>
            </p:cNvPr>
            <p:cNvSpPr/>
            <p:nvPr/>
          </p:nvSpPr>
          <p:spPr>
            <a:xfrm>
              <a:off x="4951571" y="2370825"/>
              <a:ext cx="28575" cy="123825"/>
            </a:xfrm>
            <a:custGeom>
              <a:avLst/>
              <a:gdLst>
                <a:gd name="connsiteX0" fmla="*/ 19526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19526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19526" y="118057"/>
                  </a:moveTo>
                  <a:cubicBezTo>
                    <a:pt x="5239" y="112342"/>
                    <a:pt x="18574"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5187"/>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0481" y="12330"/>
                    <a:pt x="7144" y="104722"/>
                    <a:pt x="19526"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6" name="Freeform: Shape 3545">
              <a:extLst>
                <a:ext uri="{FF2B5EF4-FFF2-40B4-BE49-F238E27FC236}">
                  <a16:creationId xmlns:a16="http://schemas.microsoft.com/office/drawing/2014/main" xmlns="" id="{E70B94E1-8108-44E3-86F5-2FEBB4D948FF}"/>
                </a:ext>
              </a:extLst>
            </p:cNvPr>
            <p:cNvSpPr/>
            <p:nvPr/>
          </p:nvSpPr>
          <p:spPr>
            <a:xfrm>
              <a:off x="4962049" y="236934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9049"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7" name="Freeform: Shape 3546">
              <a:extLst>
                <a:ext uri="{FF2B5EF4-FFF2-40B4-BE49-F238E27FC236}">
                  <a16:creationId xmlns:a16="http://schemas.microsoft.com/office/drawing/2014/main" xmlns="" id="{A15870D3-0C71-47C1-93D7-D00B1BC02AA6}"/>
                </a:ext>
              </a:extLst>
            </p:cNvPr>
            <p:cNvSpPr/>
            <p:nvPr/>
          </p:nvSpPr>
          <p:spPr>
            <a:xfrm>
              <a:off x="4955910" y="23779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8" name="Freeform: Shape 3547">
              <a:extLst>
                <a:ext uri="{FF2B5EF4-FFF2-40B4-BE49-F238E27FC236}">
                  <a16:creationId xmlns:a16="http://schemas.microsoft.com/office/drawing/2014/main" xmlns="" id="{9ACEAF1A-37CE-40D0-9793-3783EE3F8720}"/>
                </a:ext>
              </a:extLst>
            </p:cNvPr>
            <p:cNvSpPr/>
            <p:nvPr/>
          </p:nvSpPr>
          <p:spPr>
            <a:xfrm>
              <a:off x="4955381" y="237886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49" name="Freeform: Shape 3548">
              <a:extLst>
                <a:ext uri="{FF2B5EF4-FFF2-40B4-BE49-F238E27FC236}">
                  <a16:creationId xmlns:a16="http://schemas.microsoft.com/office/drawing/2014/main" xmlns="" id="{18E7DFF0-3A07-4EAC-AC09-A626EC520082}"/>
                </a:ext>
              </a:extLst>
            </p:cNvPr>
            <p:cNvSpPr/>
            <p:nvPr/>
          </p:nvSpPr>
          <p:spPr>
            <a:xfrm>
              <a:off x="4952100"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0" name="Freeform: Shape 3549">
              <a:extLst>
                <a:ext uri="{FF2B5EF4-FFF2-40B4-BE49-F238E27FC236}">
                  <a16:creationId xmlns:a16="http://schemas.microsoft.com/office/drawing/2014/main" xmlns="" id="{33DB581E-7F48-4664-90C5-6B53C437B7FA}"/>
                </a:ext>
              </a:extLst>
            </p:cNvPr>
            <p:cNvSpPr/>
            <p:nvPr/>
          </p:nvSpPr>
          <p:spPr>
            <a:xfrm>
              <a:off x="4954005" y="23817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1" name="Freeform: Shape 3550">
              <a:extLst>
                <a:ext uri="{FF2B5EF4-FFF2-40B4-BE49-F238E27FC236}">
                  <a16:creationId xmlns:a16="http://schemas.microsoft.com/office/drawing/2014/main" xmlns="" id="{B867B3B9-D17A-4F58-B551-CC19428BBF4C}"/>
                </a:ext>
              </a:extLst>
            </p:cNvPr>
            <p:cNvSpPr/>
            <p:nvPr/>
          </p:nvSpPr>
          <p:spPr>
            <a:xfrm>
              <a:off x="4952100" y="238553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2" name="Freeform: Shape 3551">
              <a:extLst>
                <a:ext uri="{FF2B5EF4-FFF2-40B4-BE49-F238E27FC236}">
                  <a16:creationId xmlns:a16="http://schemas.microsoft.com/office/drawing/2014/main" xmlns="" id="{9816AC1B-50C1-470B-996C-E8EC8CA182CC}"/>
                </a:ext>
              </a:extLst>
            </p:cNvPr>
            <p:cNvSpPr/>
            <p:nvPr/>
          </p:nvSpPr>
          <p:spPr>
            <a:xfrm>
              <a:off x="4952630" y="2387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3" name="Freeform: Shape 3552">
              <a:extLst>
                <a:ext uri="{FF2B5EF4-FFF2-40B4-BE49-F238E27FC236}">
                  <a16:creationId xmlns:a16="http://schemas.microsoft.com/office/drawing/2014/main" xmlns="" id="{41BFB8E1-0DCB-4933-A04A-C3849EF730EC}"/>
                </a:ext>
              </a:extLst>
            </p:cNvPr>
            <p:cNvSpPr/>
            <p:nvPr/>
          </p:nvSpPr>
          <p:spPr>
            <a:xfrm>
              <a:off x="4956334" y="24217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4" name="Freeform: Shape 3553">
              <a:extLst>
                <a:ext uri="{FF2B5EF4-FFF2-40B4-BE49-F238E27FC236}">
                  <a16:creationId xmlns:a16="http://schemas.microsoft.com/office/drawing/2014/main" xmlns="" id="{4301F861-9EE9-4305-BDC5-05BD0802FD09}"/>
                </a:ext>
              </a:extLst>
            </p:cNvPr>
            <p:cNvSpPr/>
            <p:nvPr/>
          </p:nvSpPr>
          <p:spPr>
            <a:xfrm>
              <a:off x="49559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5" name="Freeform: Shape 3554">
              <a:extLst>
                <a:ext uri="{FF2B5EF4-FFF2-40B4-BE49-F238E27FC236}">
                  <a16:creationId xmlns:a16="http://schemas.microsoft.com/office/drawing/2014/main" xmlns="" id="{475E414D-AA0D-4D81-B371-2890BAF3F924}"/>
                </a:ext>
              </a:extLst>
            </p:cNvPr>
            <p:cNvSpPr/>
            <p:nvPr/>
          </p:nvSpPr>
          <p:spPr>
            <a:xfrm>
              <a:off x="4960144" y="2444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6" name="Freeform: Shape 3555">
              <a:extLst>
                <a:ext uri="{FF2B5EF4-FFF2-40B4-BE49-F238E27FC236}">
                  <a16:creationId xmlns:a16="http://schemas.microsoft.com/office/drawing/2014/main" xmlns="" id="{8F212B34-B9EA-4849-8A7C-B0F62DE73101}"/>
                </a:ext>
              </a:extLst>
            </p:cNvPr>
            <p:cNvSpPr/>
            <p:nvPr/>
          </p:nvSpPr>
          <p:spPr>
            <a:xfrm>
              <a:off x="4799024" y="236172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7291" y="7144"/>
                    <a:pt x="6339" y="7144"/>
                    <a:pt x="8244" y="7144"/>
                  </a:cubicBezTo>
                  <a:cubicBezTo>
                    <a:pt x="8244" y="7144"/>
                    <a:pt x="8244"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7" name="Freeform: Shape 3556">
              <a:extLst>
                <a:ext uri="{FF2B5EF4-FFF2-40B4-BE49-F238E27FC236}">
                  <a16:creationId xmlns:a16="http://schemas.microsoft.com/office/drawing/2014/main" xmlns="" id="{E04AEF90-9105-4DD2-BE86-5E001E3A8D20}"/>
                </a:ext>
              </a:extLst>
            </p:cNvPr>
            <p:cNvSpPr/>
            <p:nvPr/>
          </p:nvSpPr>
          <p:spPr>
            <a:xfrm>
              <a:off x="4785836" y="2363205"/>
              <a:ext cx="28575" cy="123825"/>
            </a:xfrm>
            <a:custGeom>
              <a:avLst/>
              <a:gdLst>
                <a:gd name="connsiteX0" fmla="*/ 20479 w 28575"/>
                <a:gd name="connsiteY0" fmla="*/ 118057 h 123825"/>
                <a:gd name="connsiteX1" fmla="*/ 13811 w 28575"/>
                <a:gd name="connsiteY1" fmla="*/ 51382 h 123825"/>
                <a:gd name="connsiteX2" fmla="*/ 15716 w 28575"/>
                <a:gd name="connsiteY2" fmla="*/ 31380 h 123825"/>
                <a:gd name="connsiteX3" fmla="*/ 17621 w 28575"/>
                <a:gd name="connsiteY3" fmla="*/ 31380 h 123825"/>
                <a:gd name="connsiteX4" fmla="*/ 14764 w 28575"/>
                <a:gd name="connsiteY4" fmla="*/ 22807 h 123825"/>
                <a:gd name="connsiteX5" fmla="*/ 12859 w 28575"/>
                <a:gd name="connsiteY5" fmla="*/ 20902 h 123825"/>
                <a:gd name="connsiteX6" fmla="*/ 7144 w 28575"/>
                <a:gd name="connsiteY6" fmla="*/ 19950 h 123825"/>
                <a:gd name="connsiteX7" fmla="*/ 7144 w 28575"/>
                <a:gd name="connsiteY7" fmla="*/ 18997 h 123825"/>
                <a:gd name="connsiteX8" fmla="*/ 16669 w 28575"/>
                <a:gd name="connsiteY8" fmla="*/ 18045 h 123825"/>
                <a:gd name="connsiteX9" fmla="*/ 15716 w 28575"/>
                <a:gd name="connsiteY9" fmla="*/ 7567 h 123825"/>
                <a:gd name="connsiteX10" fmla="*/ 19526 w 28575"/>
                <a:gd name="connsiteY10" fmla="*/ 7567 h 123825"/>
                <a:gd name="connsiteX11" fmla="*/ 16669 w 28575"/>
                <a:gd name="connsiteY11" fmla="*/ 7567 h 123825"/>
                <a:gd name="connsiteX12" fmla="*/ 19526 w 28575"/>
                <a:gd name="connsiteY12" fmla="*/ 7567 h 123825"/>
                <a:gd name="connsiteX13" fmla="*/ 20479 w 28575"/>
                <a:gd name="connsiteY13" fmla="*/ 11805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23825">
                  <a:moveTo>
                    <a:pt x="20479" y="118057"/>
                  </a:moveTo>
                  <a:cubicBezTo>
                    <a:pt x="7144" y="113295"/>
                    <a:pt x="17621" y="52335"/>
                    <a:pt x="13811" y="51382"/>
                  </a:cubicBezTo>
                  <a:cubicBezTo>
                    <a:pt x="12859" y="48525"/>
                    <a:pt x="5239" y="33285"/>
                    <a:pt x="15716" y="31380"/>
                  </a:cubicBezTo>
                  <a:cubicBezTo>
                    <a:pt x="14764" y="30427"/>
                    <a:pt x="15716" y="30427"/>
                    <a:pt x="17621" y="31380"/>
                  </a:cubicBezTo>
                  <a:cubicBezTo>
                    <a:pt x="8096" y="28522"/>
                    <a:pt x="3334" y="21855"/>
                    <a:pt x="14764" y="22807"/>
                  </a:cubicBezTo>
                  <a:cubicBezTo>
                    <a:pt x="2381" y="30427"/>
                    <a:pt x="12859" y="14235"/>
                    <a:pt x="12859" y="20902"/>
                  </a:cubicBezTo>
                  <a:cubicBezTo>
                    <a:pt x="11906" y="19950"/>
                    <a:pt x="8096" y="20902"/>
                    <a:pt x="7144" y="19950"/>
                  </a:cubicBezTo>
                  <a:cubicBezTo>
                    <a:pt x="8096" y="19950"/>
                    <a:pt x="8096" y="19950"/>
                    <a:pt x="7144" y="18997"/>
                  </a:cubicBezTo>
                  <a:cubicBezTo>
                    <a:pt x="8096" y="16140"/>
                    <a:pt x="10954" y="18045"/>
                    <a:pt x="16669" y="18045"/>
                  </a:cubicBezTo>
                  <a:cubicBezTo>
                    <a:pt x="11906" y="23760"/>
                    <a:pt x="14764" y="5662"/>
                    <a:pt x="15716" y="7567"/>
                  </a:cubicBezTo>
                  <a:cubicBezTo>
                    <a:pt x="14764" y="6615"/>
                    <a:pt x="19526" y="7567"/>
                    <a:pt x="19526" y="7567"/>
                  </a:cubicBezTo>
                  <a:cubicBezTo>
                    <a:pt x="17621" y="8520"/>
                    <a:pt x="16669" y="7567"/>
                    <a:pt x="16669" y="7567"/>
                  </a:cubicBezTo>
                  <a:cubicBezTo>
                    <a:pt x="18574" y="8520"/>
                    <a:pt x="19526" y="8520"/>
                    <a:pt x="19526" y="7567"/>
                  </a:cubicBezTo>
                  <a:cubicBezTo>
                    <a:pt x="41434" y="13282"/>
                    <a:pt x="8096" y="104722"/>
                    <a:pt x="20479" y="1180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8" name="Freeform: Shape 3557">
              <a:extLst>
                <a:ext uri="{FF2B5EF4-FFF2-40B4-BE49-F238E27FC236}">
                  <a16:creationId xmlns:a16="http://schemas.microsoft.com/office/drawing/2014/main" xmlns="" id="{66FCC02D-8488-4EF9-A3F5-745F68CBF66E}"/>
                </a:ext>
              </a:extLst>
            </p:cNvPr>
            <p:cNvSpPr/>
            <p:nvPr/>
          </p:nvSpPr>
          <p:spPr>
            <a:xfrm>
              <a:off x="4797266" y="236267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59" name="Freeform: Shape 3558">
              <a:extLst>
                <a:ext uri="{FF2B5EF4-FFF2-40B4-BE49-F238E27FC236}">
                  <a16:creationId xmlns:a16="http://schemas.microsoft.com/office/drawing/2014/main" xmlns="" id="{439A7ABA-4B63-4CB8-98B4-1A6308C277F3}"/>
                </a:ext>
              </a:extLst>
            </p:cNvPr>
            <p:cNvSpPr/>
            <p:nvPr/>
          </p:nvSpPr>
          <p:spPr>
            <a:xfrm>
              <a:off x="4790705" y="237029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0" name="Freeform: Shape 3559">
              <a:extLst>
                <a:ext uri="{FF2B5EF4-FFF2-40B4-BE49-F238E27FC236}">
                  <a16:creationId xmlns:a16="http://schemas.microsoft.com/office/drawing/2014/main" xmlns="" id="{6237AFD1-BB41-44BF-B1B4-CA4AA1DE877D}"/>
                </a:ext>
              </a:extLst>
            </p:cNvPr>
            <p:cNvSpPr/>
            <p:nvPr/>
          </p:nvSpPr>
          <p:spPr>
            <a:xfrm>
              <a:off x="4789646" y="237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1" name="Freeform: Shape 3560">
              <a:extLst>
                <a:ext uri="{FF2B5EF4-FFF2-40B4-BE49-F238E27FC236}">
                  <a16:creationId xmlns:a16="http://schemas.microsoft.com/office/drawing/2014/main" xmlns="" id="{58D20D56-B8FE-40B3-AAEA-5EA992BCFC07}"/>
                </a:ext>
              </a:extLst>
            </p:cNvPr>
            <p:cNvSpPr/>
            <p:nvPr/>
          </p:nvSpPr>
          <p:spPr>
            <a:xfrm>
              <a:off x="4787318"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2" name="Freeform: Shape 3561">
              <a:extLst>
                <a:ext uri="{FF2B5EF4-FFF2-40B4-BE49-F238E27FC236}">
                  <a16:creationId xmlns:a16="http://schemas.microsoft.com/office/drawing/2014/main" xmlns="" id="{13E5BB72-D989-4440-9A84-AFDC218AB464}"/>
                </a:ext>
              </a:extLst>
            </p:cNvPr>
            <p:cNvSpPr/>
            <p:nvPr/>
          </p:nvSpPr>
          <p:spPr>
            <a:xfrm>
              <a:off x="4789223" y="237410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3" name="Freeform: Shape 3562">
              <a:extLst>
                <a:ext uri="{FF2B5EF4-FFF2-40B4-BE49-F238E27FC236}">
                  <a16:creationId xmlns:a16="http://schemas.microsoft.com/office/drawing/2014/main" xmlns="" id="{EF3815A4-3A6B-48A5-BC67-4A776F81C5B3}"/>
                </a:ext>
              </a:extLst>
            </p:cNvPr>
            <p:cNvSpPr/>
            <p:nvPr/>
          </p:nvSpPr>
          <p:spPr>
            <a:xfrm>
              <a:off x="4787318" y="237791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8096"/>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4" name="Freeform: Shape 3563">
              <a:extLst>
                <a:ext uri="{FF2B5EF4-FFF2-40B4-BE49-F238E27FC236}">
                  <a16:creationId xmlns:a16="http://schemas.microsoft.com/office/drawing/2014/main" xmlns="" id="{99789AE6-EE5F-4BEB-A14F-94CE50050791}"/>
                </a:ext>
              </a:extLst>
            </p:cNvPr>
            <p:cNvSpPr/>
            <p:nvPr/>
          </p:nvSpPr>
          <p:spPr>
            <a:xfrm>
              <a:off x="4787847" y="237982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5" name="Freeform: Shape 3564">
              <a:extLst>
                <a:ext uri="{FF2B5EF4-FFF2-40B4-BE49-F238E27FC236}">
                  <a16:creationId xmlns:a16="http://schemas.microsoft.com/office/drawing/2014/main" xmlns="" id="{3ED0F962-8668-44DF-9ABE-81080A8F61DB}"/>
                </a:ext>
              </a:extLst>
            </p:cNvPr>
            <p:cNvSpPr/>
            <p:nvPr/>
          </p:nvSpPr>
          <p:spPr>
            <a:xfrm>
              <a:off x="4791551" y="24141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6" name="Freeform: Shape 3565">
              <a:extLst>
                <a:ext uri="{FF2B5EF4-FFF2-40B4-BE49-F238E27FC236}">
                  <a16:creationId xmlns:a16="http://schemas.microsoft.com/office/drawing/2014/main" xmlns="" id="{152090AB-397E-4BC5-B58B-59199A924812}"/>
                </a:ext>
              </a:extLst>
            </p:cNvPr>
            <p:cNvSpPr/>
            <p:nvPr/>
          </p:nvSpPr>
          <p:spPr>
            <a:xfrm>
              <a:off x="479127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7" name="Freeform: Shape 3566">
              <a:extLst>
                <a:ext uri="{FF2B5EF4-FFF2-40B4-BE49-F238E27FC236}">
                  <a16:creationId xmlns:a16="http://schemas.microsoft.com/office/drawing/2014/main" xmlns="" id="{F1D941E7-E209-4964-895E-5737606456FE}"/>
                </a:ext>
              </a:extLst>
            </p:cNvPr>
            <p:cNvSpPr/>
            <p:nvPr/>
          </p:nvSpPr>
          <p:spPr>
            <a:xfrm>
              <a:off x="479536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8" name="Freeform: Shape 3567">
              <a:extLst>
                <a:ext uri="{FF2B5EF4-FFF2-40B4-BE49-F238E27FC236}">
                  <a16:creationId xmlns:a16="http://schemas.microsoft.com/office/drawing/2014/main" xmlns="" id="{7D165F35-B6C2-404E-97D4-815E69077960}"/>
                </a:ext>
              </a:extLst>
            </p:cNvPr>
            <p:cNvSpPr/>
            <p:nvPr/>
          </p:nvSpPr>
          <p:spPr>
            <a:xfrm>
              <a:off x="4677104" y="2365110"/>
              <a:ext cx="9525" cy="9525"/>
            </a:xfrm>
            <a:custGeom>
              <a:avLst/>
              <a:gdLst>
                <a:gd name="connsiteX0" fmla="*/ 8244 w 9525"/>
                <a:gd name="connsiteY0" fmla="*/ 7567 h 9525"/>
                <a:gd name="connsiteX1" fmla="*/ 8244 w 9525"/>
                <a:gd name="connsiteY1" fmla="*/ 7567 h 9525"/>
                <a:gd name="connsiteX2" fmla="*/ 8244 w 9525"/>
                <a:gd name="connsiteY2" fmla="*/ 7567 h 9525"/>
              </a:gdLst>
              <a:ahLst/>
              <a:cxnLst>
                <a:cxn ang="0">
                  <a:pos x="connsiteX0" y="connsiteY0"/>
                </a:cxn>
                <a:cxn ang="0">
                  <a:pos x="connsiteX1" y="connsiteY1"/>
                </a:cxn>
                <a:cxn ang="0">
                  <a:pos x="connsiteX2" y="connsiteY2"/>
                </a:cxn>
              </a:cxnLst>
              <a:rect l="l" t="t" r="r" b="b"/>
              <a:pathLst>
                <a:path w="9525" h="9525">
                  <a:moveTo>
                    <a:pt x="8244" y="7567"/>
                  </a:moveTo>
                  <a:cubicBezTo>
                    <a:pt x="7291" y="6615"/>
                    <a:pt x="6339" y="7567"/>
                    <a:pt x="8244" y="7567"/>
                  </a:cubicBezTo>
                  <a:cubicBezTo>
                    <a:pt x="8244" y="6615"/>
                    <a:pt x="8244"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69" name="Freeform: Shape 3568">
              <a:extLst>
                <a:ext uri="{FF2B5EF4-FFF2-40B4-BE49-F238E27FC236}">
                  <a16:creationId xmlns:a16="http://schemas.microsoft.com/office/drawing/2014/main" xmlns="" id="{592C54BF-E212-4CEE-9E8E-7D0A7C2419EE}"/>
                </a:ext>
              </a:extLst>
            </p:cNvPr>
            <p:cNvSpPr/>
            <p:nvPr/>
          </p:nvSpPr>
          <p:spPr>
            <a:xfrm>
              <a:off x="4663916" y="2365110"/>
              <a:ext cx="28575" cy="114300"/>
            </a:xfrm>
            <a:custGeom>
              <a:avLst/>
              <a:gdLst>
                <a:gd name="connsiteX0" fmla="*/ 20479 w 28575"/>
                <a:gd name="connsiteY0" fmla="*/ 114247 h 114300"/>
                <a:gd name="connsiteX1" fmla="*/ 13811 w 28575"/>
                <a:gd name="connsiteY1" fmla="*/ 50430 h 114300"/>
                <a:gd name="connsiteX2" fmla="*/ 15716 w 28575"/>
                <a:gd name="connsiteY2" fmla="*/ 31380 h 114300"/>
                <a:gd name="connsiteX3" fmla="*/ 17621 w 28575"/>
                <a:gd name="connsiteY3" fmla="*/ 31380 h 114300"/>
                <a:gd name="connsiteX4" fmla="*/ 14764 w 28575"/>
                <a:gd name="connsiteY4" fmla="*/ 22807 h 114300"/>
                <a:gd name="connsiteX5" fmla="*/ 12859 w 28575"/>
                <a:gd name="connsiteY5" fmla="*/ 20902 h 114300"/>
                <a:gd name="connsiteX6" fmla="*/ 7144 w 28575"/>
                <a:gd name="connsiteY6" fmla="*/ 19949 h 114300"/>
                <a:gd name="connsiteX7" fmla="*/ 7144 w 28575"/>
                <a:gd name="connsiteY7" fmla="*/ 18997 h 114300"/>
                <a:gd name="connsiteX8" fmla="*/ 16669 w 28575"/>
                <a:gd name="connsiteY8" fmla="*/ 18045 h 114300"/>
                <a:gd name="connsiteX9" fmla="*/ 15716 w 28575"/>
                <a:gd name="connsiteY9" fmla="*/ 7567 h 114300"/>
                <a:gd name="connsiteX10" fmla="*/ 19526 w 28575"/>
                <a:gd name="connsiteY10" fmla="*/ 7567 h 114300"/>
                <a:gd name="connsiteX11" fmla="*/ 16669 w 28575"/>
                <a:gd name="connsiteY11" fmla="*/ 7567 h 114300"/>
                <a:gd name="connsiteX12" fmla="*/ 19526 w 28575"/>
                <a:gd name="connsiteY12" fmla="*/ 7567 h 114300"/>
                <a:gd name="connsiteX13" fmla="*/ 20479 w 28575"/>
                <a:gd name="connsiteY13" fmla="*/ 11424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 h="114300">
                  <a:moveTo>
                    <a:pt x="20479" y="114247"/>
                  </a:moveTo>
                  <a:cubicBezTo>
                    <a:pt x="8096" y="110437"/>
                    <a:pt x="17621" y="51382"/>
                    <a:pt x="13811" y="50430"/>
                  </a:cubicBezTo>
                  <a:cubicBezTo>
                    <a:pt x="12859" y="47572"/>
                    <a:pt x="5239" y="33285"/>
                    <a:pt x="15716" y="31380"/>
                  </a:cubicBezTo>
                  <a:cubicBezTo>
                    <a:pt x="14764" y="30427"/>
                    <a:pt x="15716" y="30427"/>
                    <a:pt x="17621" y="31380"/>
                  </a:cubicBezTo>
                  <a:cubicBezTo>
                    <a:pt x="8096" y="28522"/>
                    <a:pt x="4286" y="21855"/>
                    <a:pt x="14764" y="22807"/>
                  </a:cubicBezTo>
                  <a:cubicBezTo>
                    <a:pt x="2381" y="29474"/>
                    <a:pt x="12859" y="15187"/>
                    <a:pt x="12859" y="20902"/>
                  </a:cubicBezTo>
                  <a:cubicBezTo>
                    <a:pt x="11906" y="19949"/>
                    <a:pt x="8096" y="20902"/>
                    <a:pt x="7144" y="19949"/>
                  </a:cubicBezTo>
                  <a:cubicBezTo>
                    <a:pt x="8096" y="19949"/>
                    <a:pt x="8096" y="19949"/>
                    <a:pt x="7144" y="18997"/>
                  </a:cubicBezTo>
                  <a:cubicBezTo>
                    <a:pt x="9049" y="16140"/>
                    <a:pt x="10954" y="18045"/>
                    <a:pt x="16669" y="18045"/>
                  </a:cubicBezTo>
                  <a:cubicBezTo>
                    <a:pt x="11906" y="23760"/>
                    <a:pt x="14764" y="6615"/>
                    <a:pt x="15716" y="7567"/>
                  </a:cubicBezTo>
                  <a:cubicBezTo>
                    <a:pt x="14764" y="6615"/>
                    <a:pt x="19526" y="7567"/>
                    <a:pt x="19526" y="7567"/>
                  </a:cubicBezTo>
                  <a:cubicBezTo>
                    <a:pt x="17621" y="8520"/>
                    <a:pt x="17621" y="7567"/>
                    <a:pt x="16669" y="7567"/>
                  </a:cubicBezTo>
                  <a:cubicBezTo>
                    <a:pt x="18574" y="8520"/>
                    <a:pt x="19526" y="8520"/>
                    <a:pt x="19526" y="7567"/>
                  </a:cubicBezTo>
                  <a:cubicBezTo>
                    <a:pt x="41434" y="14235"/>
                    <a:pt x="8096" y="101865"/>
                    <a:pt x="20479" y="1142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0" name="Freeform: Shape 3569">
              <a:extLst>
                <a:ext uri="{FF2B5EF4-FFF2-40B4-BE49-F238E27FC236}">
                  <a16:creationId xmlns:a16="http://schemas.microsoft.com/office/drawing/2014/main" xmlns="" id="{6A963D4B-ED2A-4A9D-83FC-0F4DA47E687C}"/>
                </a:ext>
              </a:extLst>
            </p:cNvPr>
            <p:cNvSpPr/>
            <p:nvPr/>
          </p:nvSpPr>
          <p:spPr>
            <a:xfrm>
              <a:off x="4675346" y="236553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9049" y="7144"/>
                    <a:pt x="7144" y="7144"/>
                  </a:cubicBez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1" name="Freeform: Shape 3570">
              <a:extLst>
                <a:ext uri="{FF2B5EF4-FFF2-40B4-BE49-F238E27FC236}">
                  <a16:creationId xmlns:a16="http://schemas.microsoft.com/office/drawing/2014/main" xmlns="" id="{7E79207B-0D33-4A1C-82E7-C09D6B75A45B}"/>
                </a:ext>
              </a:extLst>
            </p:cNvPr>
            <p:cNvSpPr/>
            <p:nvPr/>
          </p:nvSpPr>
          <p:spPr>
            <a:xfrm>
              <a:off x="4668785" y="237315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2" name="Freeform: Shape 3571">
              <a:extLst>
                <a:ext uri="{FF2B5EF4-FFF2-40B4-BE49-F238E27FC236}">
                  <a16:creationId xmlns:a16="http://schemas.microsoft.com/office/drawing/2014/main" xmlns="" id="{ED776F12-6B68-4C93-8D77-0643FB9BA2A7}"/>
                </a:ext>
              </a:extLst>
            </p:cNvPr>
            <p:cNvSpPr/>
            <p:nvPr/>
          </p:nvSpPr>
          <p:spPr>
            <a:xfrm>
              <a:off x="4668679" y="237410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lnTo>
                    <a:pt x="8096"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3" name="Freeform: Shape 3572">
              <a:extLst>
                <a:ext uri="{FF2B5EF4-FFF2-40B4-BE49-F238E27FC236}">
                  <a16:creationId xmlns:a16="http://schemas.microsoft.com/office/drawing/2014/main" xmlns="" id="{B24EFF8F-BDF2-4EE1-A16D-4FA02743212F}"/>
                </a:ext>
              </a:extLst>
            </p:cNvPr>
            <p:cNvSpPr/>
            <p:nvPr/>
          </p:nvSpPr>
          <p:spPr>
            <a:xfrm>
              <a:off x="4665398"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4" name="Freeform: Shape 3573">
              <a:extLst>
                <a:ext uri="{FF2B5EF4-FFF2-40B4-BE49-F238E27FC236}">
                  <a16:creationId xmlns:a16="http://schemas.microsoft.com/office/drawing/2014/main" xmlns="" id="{93747DE6-97F1-4F88-958A-952044F54AF3}"/>
                </a:ext>
              </a:extLst>
            </p:cNvPr>
            <p:cNvSpPr/>
            <p:nvPr/>
          </p:nvSpPr>
          <p:spPr>
            <a:xfrm>
              <a:off x="4667303" y="237696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5" name="Freeform: Shape 3574">
              <a:extLst>
                <a:ext uri="{FF2B5EF4-FFF2-40B4-BE49-F238E27FC236}">
                  <a16:creationId xmlns:a16="http://schemas.microsoft.com/office/drawing/2014/main" xmlns="" id="{FCDCC56A-2992-4F94-83E3-D69F87C94C1D}"/>
                </a:ext>
              </a:extLst>
            </p:cNvPr>
            <p:cNvSpPr/>
            <p:nvPr/>
          </p:nvSpPr>
          <p:spPr>
            <a:xfrm>
              <a:off x="4665398" y="238077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8520" y="7144"/>
                    <a:pt x="7567" y="7144"/>
                  </a:cubicBez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6" name="Freeform: Shape 3575">
              <a:extLst>
                <a:ext uri="{FF2B5EF4-FFF2-40B4-BE49-F238E27FC236}">
                  <a16:creationId xmlns:a16="http://schemas.microsoft.com/office/drawing/2014/main" xmlns="" id="{DAAE2BB6-A87F-4999-82C7-C15A7BD28BD0}"/>
                </a:ext>
              </a:extLst>
            </p:cNvPr>
            <p:cNvSpPr/>
            <p:nvPr/>
          </p:nvSpPr>
          <p:spPr>
            <a:xfrm>
              <a:off x="4665927" y="2382678"/>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7" name="Freeform: Shape 3576">
              <a:extLst>
                <a:ext uri="{FF2B5EF4-FFF2-40B4-BE49-F238E27FC236}">
                  <a16:creationId xmlns:a16="http://schemas.microsoft.com/office/drawing/2014/main" xmlns="" id="{1F9E442F-C8EC-4FBA-918D-C62F69BF54AF}"/>
                </a:ext>
              </a:extLst>
            </p:cNvPr>
            <p:cNvSpPr/>
            <p:nvPr/>
          </p:nvSpPr>
          <p:spPr>
            <a:xfrm>
              <a:off x="4669631" y="24150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8" name="Freeform: Shape 3577">
              <a:extLst>
                <a:ext uri="{FF2B5EF4-FFF2-40B4-BE49-F238E27FC236}">
                  <a16:creationId xmlns:a16="http://schemas.microsoft.com/office/drawing/2014/main" xmlns="" id="{336D6F04-6A31-43A2-B09B-68BF45F983CB}"/>
                </a:ext>
              </a:extLst>
            </p:cNvPr>
            <p:cNvSpPr/>
            <p:nvPr/>
          </p:nvSpPr>
          <p:spPr>
            <a:xfrm>
              <a:off x="4669356" y="2429351"/>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8371" y="7144"/>
                    <a:pt x="7419" y="7144"/>
                    <a:pt x="7419" y="7144"/>
                  </a:cubicBez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79" name="Freeform: Shape 3578">
              <a:extLst>
                <a:ext uri="{FF2B5EF4-FFF2-40B4-BE49-F238E27FC236}">
                  <a16:creationId xmlns:a16="http://schemas.microsoft.com/office/drawing/2014/main" xmlns="" id="{12E892BE-7825-40F2-A837-011DEE0B3BD3}"/>
                </a:ext>
              </a:extLst>
            </p:cNvPr>
            <p:cNvSpPr/>
            <p:nvPr/>
          </p:nvSpPr>
          <p:spPr>
            <a:xfrm>
              <a:off x="4673441" y="24369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0" name="Freeform: Shape 3579">
              <a:extLst>
                <a:ext uri="{FF2B5EF4-FFF2-40B4-BE49-F238E27FC236}">
                  <a16:creationId xmlns:a16="http://schemas.microsoft.com/office/drawing/2014/main" xmlns="" id="{A6325BCE-8A44-4056-BB5D-815ED190AF06}"/>
                </a:ext>
              </a:extLst>
            </p:cNvPr>
            <p:cNvSpPr/>
            <p:nvPr/>
          </p:nvSpPr>
          <p:spPr>
            <a:xfrm>
              <a:off x="4528238" y="23569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7144"/>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1" name="Freeform: Shape 3580">
              <a:extLst>
                <a:ext uri="{FF2B5EF4-FFF2-40B4-BE49-F238E27FC236}">
                  <a16:creationId xmlns:a16="http://schemas.microsoft.com/office/drawing/2014/main" xmlns="" id="{235B2C94-4B59-450C-A771-B8B29FF2B262}"/>
                </a:ext>
              </a:extLst>
            </p:cNvPr>
            <p:cNvSpPr/>
            <p:nvPr/>
          </p:nvSpPr>
          <p:spPr>
            <a:xfrm>
              <a:off x="4517231" y="2358866"/>
              <a:ext cx="47625" cy="142875"/>
            </a:xfrm>
            <a:custGeom>
              <a:avLst/>
              <a:gdLst>
                <a:gd name="connsiteX0" fmla="*/ 45244 w 47625"/>
                <a:gd name="connsiteY0" fmla="*/ 136684 h 142875"/>
                <a:gd name="connsiteX1" fmla="*/ 22384 w 47625"/>
                <a:gd name="connsiteY1" fmla="*/ 59531 h 142875"/>
                <a:gd name="connsiteX2" fmla="*/ 19526 w 47625"/>
                <a:gd name="connsiteY2" fmla="*/ 36671 h 142875"/>
                <a:gd name="connsiteX3" fmla="*/ 21431 w 47625"/>
                <a:gd name="connsiteY3" fmla="*/ 35719 h 142875"/>
                <a:gd name="connsiteX4" fmla="*/ 16669 w 47625"/>
                <a:gd name="connsiteY4" fmla="*/ 26194 h 142875"/>
                <a:gd name="connsiteX5" fmla="*/ 8096 w 47625"/>
                <a:gd name="connsiteY5" fmla="*/ 24289 h 142875"/>
                <a:gd name="connsiteX6" fmla="*/ 7144 w 47625"/>
                <a:gd name="connsiteY6" fmla="*/ 23336 h 142875"/>
                <a:gd name="connsiteX7" fmla="*/ 16669 w 47625"/>
                <a:gd name="connsiteY7" fmla="*/ 20479 h 142875"/>
                <a:gd name="connsiteX8" fmla="*/ 13811 w 47625"/>
                <a:gd name="connsiteY8" fmla="*/ 8096 h 142875"/>
                <a:gd name="connsiteX9" fmla="*/ 17621 w 47625"/>
                <a:gd name="connsiteY9" fmla="*/ 7144 h 142875"/>
                <a:gd name="connsiteX10" fmla="*/ 14764 w 47625"/>
                <a:gd name="connsiteY10" fmla="*/ 8096 h 142875"/>
                <a:gd name="connsiteX11" fmla="*/ 17621 w 47625"/>
                <a:gd name="connsiteY11" fmla="*/ 8096 h 142875"/>
                <a:gd name="connsiteX12" fmla="*/ 45244 w 47625"/>
                <a:gd name="connsiteY12" fmla="*/ 1366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142875">
                  <a:moveTo>
                    <a:pt x="45244" y="136684"/>
                  </a:moveTo>
                  <a:cubicBezTo>
                    <a:pt x="27146" y="133826"/>
                    <a:pt x="29051" y="61436"/>
                    <a:pt x="22384" y="59531"/>
                  </a:cubicBezTo>
                  <a:cubicBezTo>
                    <a:pt x="21431" y="56674"/>
                    <a:pt x="10001" y="40481"/>
                    <a:pt x="19526" y="36671"/>
                  </a:cubicBezTo>
                  <a:cubicBezTo>
                    <a:pt x="18574" y="35719"/>
                    <a:pt x="19526" y="35719"/>
                    <a:pt x="21431" y="35719"/>
                  </a:cubicBezTo>
                  <a:cubicBezTo>
                    <a:pt x="11906" y="33814"/>
                    <a:pt x="5239" y="27146"/>
                    <a:pt x="16669" y="26194"/>
                  </a:cubicBezTo>
                  <a:cubicBezTo>
                    <a:pt x="14764" y="28099"/>
                    <a:pt x="9049" y="25241"/>
                    <a:pt x="8096" y="24289"/>
                  </a:cubicBezTo>
                  <a:cubicBezTo>
                    <a:pt x="9049" y="24289"/>
                    <a:pt x="9049" y="24289"/>
                    <a:pt x="7144" y="23336"/>
                  </a:cubicBezTo>
                  <a:cubicBezTo>
                    <a:pt x="8096" y="20479"/>
                    <a:pt x="10954" y="21431"/>
                    <a:pt x="16669" y="20479"/>
                  </a:cubicBezTo>
                  <a:cubicBezTo>
                    <a:pt x="13811" y="27146"/>
                    <a:pt x="11906" y="7144"/>
                    <a:pt x="13811" y="8096"/>
                  </a:cubicBezTo>
                  <a:cubicBezTo>
                    <a:pt x="12859" y="7144"/>
                    <a:pt x="17621" y="8096"/>
                    <a:pt x="17621" y="7144"/>
                  </a:cubicBezTo>
                  <a:cubicBezTo>
                    <a:pt x="16669" y="8096"/>
                    <a:pt x="14764" y="8096"/>
                    <a:pt x="14764" y="8096"/>
                  </a:cubicBezTo>
                  <a:cubicBezTo>
                    <a:pt x="16669" y="9049"/>
                    <a:pt x="17621" y="9049"/>
                    <a:pt x="17621" y="8096"/>
                  </a:cubicBezTo>
                  <a:cubicBezTo>
                    <a:pt x="41434" y="10001"/>
                    <a:pt x="29051" y="122396"/>
                    <a:pt x="45244" y="136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2" name="Freeform: Shape 3581">
              <a:extLst>
                <a:ext uri="{FF2B5EF4-FFF2-40B4-BE49-F238E27FC236}">
                  <a16:creationId xmlns:a16="http://schemas.microsoft.com/office/drawing/2014/main" xmlns="" id="{579D1B19-6165-45A9-B1F5-BBA132A78EA9}"/>
                </a:ext>
              </a:extLst>
            </p:cNvPr>
            <p:cNvSpPr/>
            <p:nvPr/>
          </p:nvSpPr>
          <p:spPr>
            <a:xfrm>
              <a:off x="4526756" y="235791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3" name="Freeform: Shape 3582">
              <a:extLst>
                <a:ext uri="{FF2B5EF4-FFF2-40B4-BE49-F238E27FC236}">
                  <a16:creationId xmlns:a16="http://schemas.microsoft.com/office/drawing/2014/main" xmlns="" id="{ACFFA95F-6869-4522-A740-8AFFA6FF892F}"/>
                </a:ext>
              </a:extLst>
            </p:cNvPr>
            <p:cNvSpPr/>
            <p:nvPr/>
          </p:nvSpPr>
          <p:spPr>
            <a:xfrm>
              <a:off x="4521846" y="236839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4" name="Freeform: Shape 3583">
              <a:extLst>
                <a:ext uri="{FF2B5EF4-FFF2-40B4-BE49-F238E27FC236}">
                  <a16:creationId xmlns:a16="http://schemas.microsoft.com/office/drawing/2014/main" xmlns="" id="{27A176D8-E91E-4E1F-9432-9E2F4864B19C}"/>
                </a:ext>
              </a:extLst>
            </p:cNvPr>
            <p:cNvSpPr/>
            <p:nvPr/>
          </p:nvSpPr>
          <p:spPr>
            <a:xfrm>
              <a:off x="4521041" y="23702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5" name="Freeform: Shape 3584">
              <a:extLst>
                <a:ext uri="{FF2B5EF4-FFF2-40B4-BE49-F238E27FC236}">
                  <a16:creationId xmlns:a16="http://schemas.microsoft.com/office/drawing/2014/main" xmlns="" id="{D22AA094-D907-4CE9-923A-1F3A64028F60}"/>
                </a:ext>
              </a:extLst>
            </p:cNvPr>
            <p:cNvSpPr/>
            <p:nvPr/>
          </p:nvSpPr>
          <p:spPr>
            <a:xfrm>
              <a:off x="4519136" y="237410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6" name="Freeform: Shape 3585">
              <a:extLst>
                <a:ext uri="{FF2B5EF4-FFF2-40B4-BE49-F238E27FC236}">
                  <a16:creationId xmlns:a16="http://schemas.microsoft.com/office/drawing/2014/main" xmlns="" id="{B261892B-45EE-4DFD-A580-3D13490727CA}"/>
                </a:ext>
              </a:extLst>
            </p:cNvPr>
            <p:cNvSpPr/>
            <p:nvPr/>
          </p:nvSpPr>
          <p:spPr>
            <a:xfrm>
              <a:off x="4521147" y="2374106"/>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038"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7" name="Freeform: Shape 3586">
              <a:extLst>
                <a:ext uri="{FF2B5EF4-FFF2-40B4-BE49-F238E27FC236}">
                  <a16:creationId xmlns:a16="http://schemas.microsoft.com/office/drawing/2014/main" xmlns="" id="{217C45E7-A236-4151-8E9B-D5B51813D2FD}"/>
                </a:ext>
              </a:extLst>
            </p:cNvPr>
            <p:cNvSpPr/>
            <p:nvPr/>
          </p:nvSpPr>
          <p:spPr>
            <a:xfrm>
              <a:off x="4520195" y="2378868"/>
              <a:ext cx="9525" cy="9525"/>
            </a:xfrm>
            <a:custGeom>
              <a:avLst/>
              <a:gdLst>
                <a:gd name="connsiteX0" fmla="*/ 7990 w 9525"/>
                <a:gd name="connsiteY0" fmla="*/ 7144 h 9525"/>
                <a:gd name="connsiteX1" fmla="*/ 7990 w 9525"/>
                <a:gd name="connsiteY1" fmla="*/ 7144 h 9525"/>
                <a:gd name="connsiteX2" fmla="*/ 7990 w 9525"/>
                <a:gd name="connsiteY2" fmla="*/ 7144 h 9525"/>
              </a:gdLst>
              <a:ahLst/>
              <a:cxnLst>
                <a:cxn ang="0">
                  <a:pos x="connsiteX0" y="connsiteY0"/>
                </a:cxn>
                <a:cxn ang="0">
                  <a:pos x="connsiteX1" y="connsiteY1"/>
                </a:cxn>
                <a:cxn ang="0">
                  <a:pos x="connsiteX2" y="connsiteY2"/>
                </a:cxn>
              </a:cxnLst>
              <a:rect l="l" t="t" r="r" b="b"/>
              <a:pathLst>
                <a:path w="9525" h="9525">
                  <a:moveTo>
                    <a:pt x="7990" y="7144"/>
                  </a:moveTo>
                  <a:cubicBezTo>
                    <a:pt x="7990" y="7144"/>
                    <a:pt x="7990" y="7144"/>
                    <a:pt x="7990" y="7144"/>
                  </a:cubicBez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8" name="Freeform: Shape 3587">
              <a:extLst>
                <a:ext uri="{FF2B5EF4-FFF2-40B4-BE49-F238E27FC236}">
                  <a16:creationId xmlns:a16="http://schemas.microsoft.com/office/drawing/2014/main" xmlns="" id="{5D7857E1-1685-4629-B383-325D283283F1}"/>
                </a:ext>
              </a:extLst>
            </p:cNvPr>
            <p:cNvSpPr/>
            <p:nvPr/>
          </p:nvSpPr>
          <p:spPr>
            <a:xfrm>
              <a:off x="4521147" y="238077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89" name="Freeform: Shape 3588">
              <a:extLst>
                <a:ext uri="{FF2B5EF4-FFF2-40B4-BE49-F238E27FC236}">
                  <a16:creationId xmlns:a16="http://schemas.microsoft.com/office/drawing/2014/main" xmlns="" id="{9976B1E9-0370-4410-BAB9-87D24E6A60D8}"/>
                </a:ext>
              </a:extLst>
            </p:cNvPr>
            <p:cNvSpPr/>
            <p:nvPr/>
          </p:nvSpPr>
          <p:spPr>
            <a:xfrm>
              <a:off x="4533424" y="24198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0" name="Freeform: Shape 3589">
              <a:extLst>
                <a:ext uri="{FF2B5EF4-FFF2-40B4-BE49-F238E27FC236}">
                  <a16:creationId xmlns:a16="http://schemas.microsoft.com/office/drawing/2014/main" xmlns="" id="{140169C4-817B-49BE-93DB-4FBA7ACD4D4E}"/>
                </a:ext>
              </a:extLst>
            </p:cNvPr>
            <p:cNvSpPr/>
            <p:nvPr/>
          </p:nvSpPr>
          <p:spPr>
            <a:xfrm>
              <a:off x="453681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6615" y="8096"/>
                    <a:pt x="7567" y="7144"/>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1" name="Freeform: Shape 3590">
              <a:extLst>
                <a:ext uri="{FF2B5EF4-FFF2-40B4-BE49-F238E27FC236}">
                  <a16:creationId xmlns:a16="http://schemas.microsoft.com/office/drawing/2014/main" xmlns="" id="{088AE88F-204F-4F75-8C3B-5510AEA4D79B}"/>
                </a:ext>
              </a:extLst>
            </p:cNvPr>
            <p:cNvSpPr/>
            <p:nvPr/>
          </p:nvSpPr>
          <p:spPr>
            <a:xfrm>
              <a:off x="4542949" y="244578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1095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592" name="Group 3591">
            <a:extLst>
              <a:ext uri="{FF2B5EF4-FFF2-40B4-BE49-F238E27FC236}">
                <a16:creationId xmlns:a16="http://schemas.microsoft.com/office/drawing/2014/main" xmlns="" id="{2160C530-9FFF-477C-878A-CC6394BA3D5B}"/>
              </a:ext>
            </a:extLst>
          </p:cNvPr>
          <p:cNvGrpSpPr/>
          <p:nvPr/>
        </p:nvGrpSpPr>
        <p:grpSpPr>
          <a:xfrm flipH="1">
            <a:off x="3218022" y="1338945"/>
            <a:ext cx="224583" cy="305198"/>
            <a:chOff x="4708260" y="456723"/>
            <a:chExt cx="659554" cy="896303"/>
          </a:xfrm>
        </p:grpSpPr>
        <p:sp>
          <p:nvSpPr>
            <p:cNvPr id="3593" name="Freeform: Shape 3592">
              <a:extLst>
                <a:ext uri="{FF2B5EF4-FFF2-40B4-BE49-F238E27FC236}">
                  <a16:creationId xmlns:a16="http://schemas.microsoft.com/office/drawing/2014/main" xmlns="" id="{5E98085C-47DC-44BB-83F9-DB5485878002}"/>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4" name="Freeform: Shape 3593">
              <a:extLst>
                <a:ext uri="{FF2B5EF4-FFF2-40B4-BE49-F238E27FC236}">
                  <a16:creationId xmlns:a16="http://schemas.microsoft.com/office/drawing/2014/main" xmlns="" id="{E6B004FB-93B1-45D8-8EAF-B74131217DCC}"/>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5" name="Freeform: Shape 3594">
              <a:extLst>
                <a:ext uri="{FF2B5EF4-FFF2-40B4-BE49-F238E27FC236}">
                  <a16:creationId xmlns:a16="http://schemas.microsoft.com/office/drawing/2014/main" xmlns="" id="{21AC36DF-1019-4132-90AA-80C72C03D313}"/>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6" name="Freeform: Shape 3595">
              <a:extLst>
                <a:ext uri="{FF2B5EF4-FFF2-40B4-BE49-F238E27FC236}">
                  <a16:creationId xmlns:a16="http://schemas.microsoft.com/office/drawing/2014/main" xmlns="" id="{88FB1EDE-0D6A-44DA-B7F5-D7AE9129674D}"/>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7" name="Freeform: Shape 3596">
              <a:extLst>
                <a:ext uri="{FF2B5EF4-FFF2-40B4-BE49-F238E27FC236}">
                  <a16:creationId xmlns:a16="http://schemas.microsoft.com/office/drawing/2014/main" xmlns="" id="{C6A93CA8-E124-4039-B015-B940EAC576ED}"/>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8" name="Freeform: Shape 3597">
              <a:extLst>
                <a:ext uri="{FF2B5EF4-FFF2-40B4-BE49-F238E27FC236}">
                  <a16:creationId xmlns:a16="http://schemas.microsoft.com/office/drawing/2014/main" xmlns="" id="{F51FBDC8-E037-43C3-8D77-2264BF2409F7}"/>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599" name="Freeform: Shape 3598">
              <a:extLst>
                <a:ext uri="{FF2B5EF4-FFF2-40B4-BE49-F238E27FC236}">
                  <a16:creationId xmlns:a16="http://schemas.microsoft.com/office/drawing/2014/main" xmlns="" id="{7143DF20-BF9D-40B5-9954-04869A0D44FA}"/>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0" name="Freeform: Shape 3599">
              <a:extLst>
                <a:ext uri="{FF2B5EF4-FFF2-40B4-BE49-F238E27FC236}">
                  <a16:creationId xmlns:a16="http://schemas.microsoft.com/office/drawing/2014/main" xmlns="" id="{6C96C922-CA58-41E5-8ED0-B32D47ACF7C5}"/>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1" name="Freeform: Shape 3600">
              <a:extLst>
                <a:ext uri="{FF2B5EF4-FFF2-40B4-BE49-F238E27FC236}">
                  <a16:creationId xmlns:a16="http://schemas.microsoft.com/office/drawing/2014/main" xmlns="" id="{188BEF51-BFD6-4D90-AAC7-056C3C5550A4}"/>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2" name="Freeform: Shape 3601">
              <a:extLst>
                <a:ext uri="{FF2B5EF4-FFF2-40B4-BE49-F238E27FC236}">
                  <a16:creationId xmlns:a16="http://schemas.microsoft.com/office/drawing/2014/main" xmlns="" id="{63C57065-5B86-431F-8142-1A74EA56B52A}"/>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3" name="Freeform: Shape 3602">
              <a:extLst>
                <a:ext uri="{FF2B5EF4-FFF2-40B4-BE49-F238E27FC236}">
                  <a16:creationId xmlns:a16="http://schemas.microsoft.com/office/drawing/2014/main" xmlns="" id="{C3584454-C346-4BA6-A841-1D291E283585}"/>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4" name="Freeform: Shape 3603">
              <a:extLst>
                <a:ext uri="{FF2B5EF4-FFF2-40B4-BE49-F238E27FC236}">
                  <a16:creationId xmlns:a16="http://schemas.microsoft.com/office/drawing/2014/main" xmlns="" id="{1FD2E462-1C31-4A35-8D52-59B0B605EEE4}"/>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5" name="Freeform: Shape 3604">
              <a:extLst>
                <a:ext uri="{FF2B5EF4-FFF2-40B4-BE49-F238E27FC236}">
                  <a16:creationId xmlns:a16="http://schemas.microsoft.com/office/drawing/2014/main" xmlns="" id="{8F88459C-E12F-42C8-9368-50B72BDC1D74}"/>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6" name="Freeform: Shape 3605">
              <a:extLst>
                <a:ext uri="{FF2B5EF4-FFF2-40B4-BE49-F238E27FC236}">
                  <a16:creationId xmlns:a16="http://schemas.microsoft.com/office/drawing/2014/main" xmlns="" id="{0D4617A6-48E1-45FA-83B5-0489EF66427F}"/>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7" name="Freeform: Shape 3606">
              <a:extLst>
                <a:ext uri="{FF2B5EF4-FFF2-40B4-BE49-F238E27FC236}">
                  <a16:creationId xmlns:a16="http://schemas.microsoft.com/office/drawing/2014/main" xmlns="" id="{9231421C-B379-49C5-8448-E8D050F5CB31}"/>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8" name="Freeform: Shape 3607">
              <a:extLst>
                <a:ext uri="{FF2B5EF4-FFF2-40B4-BE49-F238E27FC236}">
                  <a16:creationId xmlns:a16="http://schemas.microsoft.com/office/drawing/2014/main" xmlns="" id="{0AC7910F-C2D4-4CA1-90D3-9AAC298E0A96}"/>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09" name="Freeform: Shape 3608">
              <a:extLst>
                <a:ext uri="{FF2B5EF4-FFF2-40B4-BE49-F238E27FC236}">
                  <a16:creationId xmlns:a16="http://schemas.microsoft.com/office/drawing/2014/main" xmlns="" id="{C0F121DB-6322-4CB4-842C-F03868581AC1}"/>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0" name="Freeform: Shape 3609">
              <a:extLst>
                <a:ext uri="{FF2B5EF4-FFF2-40B4-BE49-F238E27FC236}">
                  <a16:creationId xmlns:a16="http://schemas.microsoft.com/office/drawing/2014/main" xmlns="" id="{9A39F8BA-968E-40D0-84E8-BBAB768DCDA3}"/>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1" name="Freeform: Shape 3610">
              <a:extLst>
                <a:ext uri="{FF2B5EF4-FFF2-40B4-BE49-F238E27FC236}">
                  <a16:creationId xmlns:a16="http://schemas.microsoft.com/office/drawing/2014/main" xmlns="" id="{02A44025-DEC3-476A-A925-F5160BCF7B0D}"/>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2" name="Freeform: Shape 3611">
              <a:extLst>
                <a:ext uri="{FF2B5EF4-FFF2-40B4-BE49-F238E27FC236}">
                  <a16:creationId xmlns:a16="http://schemas.microsoft.com/office/drawing/2014/main" xmlns="" id="{E66923BF-F4E0-4982-97D7-7E011BBE5335}"/>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3" name="Freeform: Shape 3612">
              <a:extLst>
                <a:ext uri="{FF2B5EF4-FFF2-40B4-BE49-F238E27FC236}">
                  <a16:creationId xmlns:a16="http://schemas.microsoft.com/office/drawing/2014/main" xmlns="" id="{84644EE2-FD67-4F37-B76F-3E088F360FBB}"/>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4" name="Freeform: Shape 3613">
              <a:extLst>
                <a:ext uri="{FF2B5EF4-FFF2-40B4-BE49-F238E27FC236}">
                  <a16:creationId xmlns:a16="http://schemas.microsoft.com/office/drawing/2014/main" xmlns="" id="{698535B5-DA8B-47AB-BA48-EF51669D1B66}"/>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5" name="Freeform: Shape 3614">
              <a:extLst>
                <a:ext uri="{FF2B5EF4-FFF2-40B4-BE49-F238E27FC236}">
                  <a16:creationId xmlns:a16="http://schemas.microsoft.com/office/drawing/2014/main" xmlns="" id="{9D806B60-86EA-4C44-89E9-25BE4A4B666D}"/>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6" name="Freeform: Shape 3615">
              <a:extLst>
                <a:ext uri="{FF2B5EF4-FFF2-40B4-BE49-F238E27FC236}">
                  <a16:creationId xmlns:a16="http://schemas.microsoft.com/office/drawing/2014/main" xmlns="" id="{03609FC6-148F-4027-BBB1-F2CAB1F22AD1}"/>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7" name="Freeform: Shape 3616">
              <a:extLst>
                <a:ext uri="{FF2B5EF4-FFF2-40B4-BE49-F238E27FC236}">
                  <a16:creationId xmlns:a16="http://schemas.microsoft.com/office/drawing/2014/main" xmlns="" id="{BC18F80B-83F9-4048-8F41-51DF365B0725}"/>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8" name="Freeform: Shape 3617">
              <a:extLst>
                <a:ext uri="{FF2B5EF4-FFF2-40B4-BE49-F238E27FC236}">
                  <a16:creationId xmlns:a16="http://schemas.microsoft.com/office/drawing/2014/main" xmlns="" id="{70CB84AD-5BD4-4FA5-B5B1-B6466B3FED1F}"/>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19" name="Freeform: Shape 3618">
              <a:extLst>
                <a:ext uri="{FF2B5EF4-FFF2-40B4-BE49-F238E27FC236}">
                  <a16:creationId xmlns:a16="http://schemas.microsoft.com/office/drawing/2014/main" xmlns="" id="{71136E23-F938-4E8B-A17D-C830EC4963F2}"/>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0" name="Freeform: Shape 3619">
              <a:extLst>
                <a:ext uri="{FF2B5EF4-FFF2-40B4-BE49-F238E27FC236}">
                  <a16:creationId xmlns:a16="http://schemas.microsoft.com/office/drawing/2014/main" xmlns="" id="{F93098A3-5DBD-421B-9230-113B80379038}"/>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1" name="Freeform: Shape 3620">
              <a:extLst>
                <a:ext uri="{FF2B5EF4-FFF2-40B4-BE49-F238E27FC236}">
                  <a16:creationId xmlns:a16="http://schemas.microsoft.com/office/drawing/2014/main" xmlns="" id="{1F8CA815-3426-4C5F-A645-E549D85A11C7}"/>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2" name="Freeform: Shape 3621">
              <a:extLst>
                <a:ext uri="{FF2B5EF4-FFF2-40B4-BE49-F238E27FC236}">
                  <a16:creationId xmlns:a16="http://schemas.microsoft.com/office/drawing/2014/main" xmlns="" id="{AB5DF46F-DBB4-4E0F-8530-64A1C5A40DD3}"/>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3" name="Freeform: Shape 3622">
              <a:extLst>
                <a:ext uri="{FF2B5EF4-FFF2-40B4-BE49-F238E27FC236}">
                  <a16:creationId xmlns:a16="http://schemas.microsoft.com/office/drawing/2014/main" xmlns="" id="{736C382E-D427-4D98-B482-97682F402116}"/>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4" name="Freeform: Shape 3623">
              <a:extLst>
                <a:ext uri="{FF2B5EF4-FFF2-40B4-BE49-F238E27FC236}">
                  <a16:creationId xmlns:a16="http://schemas.microsoft.com/office/drawing/2014/main" xmlns="" id="{66FEA9A5-DBC0-497C-AD73-5BE533642DF6}"/>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5" name="Freeform: Shape 3624">
              <a:extLst>
                <a:ext uri="{FF2B5EF4-FFF2-40B4-BE49-F238E27FC236}">
                  <a16:creationId xmlns:a16="http://schemas.microsoft.com/office/drawing/2014/main" xmlns="" id="{28A1AF37-4EFE-446B-9BEA-8747BCDE7B54}"/>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6" name="Freeform: Shape 3625">
              <a:extLst>
                <a:ext uri="{FF2B5EF4-FFF2-40B4-BE49-F238E27FC236}">
                  <a16:creationId xmlns:a16="http://schemas.microsoft.com/office/drawing/2014/main" xmlns="" id="{58CF1D2F-219B-4C95-98EB-78643565548C}"/>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7" name="Freeform: Shape 3626">
              <a:extLst>
                <a:ext uri="{FF2B5EF4-FFF2-40B4-BE49-F238E27FC236}">
                  <a16:creationId xmlns:a16="http://schemas.microsoft.com/office/drawing/2014/main" xmlns="" id="{F638EB23-2E8E-4355-A4B0-AADBEFD71539}"/>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8" name="Freeform: Shape 3627">
              <a:extLst>
                <a:ext uri="{FF2B5EF4-FFF2-40B4-BE49-F238E27FC236}">
                  <a16:creationId xmlns:a16="http://schemas.microsoft.com/office/drawing/2014/main" xmlns="" id="{BC2C0EDA-D45D-4117-A469-9F7A3D2CB2AB}"/>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29" name="Freeform: Shape 3628">
              <a:extLst>
                <a:ext uri="{FF2B5EF4-FFF2-40B4-BE49-F238E27FC236}">
                  <a16:creationId xmlns:a16="http://schemas.microsoft.com/office/drawing/2014/main" xmlns="" id="{A79A6D66-5959-4457-B2AF-89698ACAB11E}"/>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0" name="Freeform: Shape 3629">
              <a:extLst>
                <a:ext uri="{FF2B5EF4-FFF2-40B4-BE49-F238E27FC236}">
                  <a16:creationId xmlns:a16="http://schemas.microsoft.com/office/drawing/2014/main" xmlns="" id="{B0FB81E0-9B61-4510-8B97-257DD09DFF82}"/>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1" name="Freeform: Shape 3630">
              <a:extLst>
                <a:ext uri="{FF2B5EF4-FFF2-40B4-BE49-F238E27FC236}">
                  <a16:creationId xmlns:a16="http://schemas.microsoft.com/office/drawing/2014/main" xmlns="" id="{46DB196A-EB70-4631-A54F-F917A5FB7ABB}"/>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2" name="Freeform: Shape 3631">
              <a:extLst>
                <a:ext uri="{FF2B5EF4-FFF2-40B4-BE49-F238E27FC236}">
                  <a16:creationId xmlns:a16="http://schemas.microsoft.com/office/drawing/2014/main" xmlns="" id="{3436DE48-4C3B-4F55-BE3A-63895E9DD467}"/>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3" name="Freeform: Shape 3632">
              <a:extLst>
                <a:ext uri="{FF2B5EF4-FFF2-40B4-BE49-F238E27FC236}">
                  <a16:creationId xmlns:a16="http://schemas.microsoft.com/office/drawing/2014/main" xmlns="" id="{1F96F869-55A1-4702-9893-A567E1E16DFA}"/>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4" name="Freeform: Shape 3633">
              <a:extLst>
                <a:ext uri="{FF2B5EF4-FFF2-40B4-BE49-F238E27FC236}">
                  <a16:creationId xmlns:a16="http://schemas.microsoft.com/office/drawing/2014/main" xmlns="" id="{AC086D4A-61C3-4750-B1EB-C8F21379B250}"/>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5" name="Freeform: Shape 3634">
              <a:extLst>
                <a:ext uri="{FF2B5EF4-FFF2-40B4-BE49-F238E27FC236}">
                  <a16:creationId xmlns:a16="http://schemas.microsoft.com/office/drawing/2014/main" xmlns="" id="{0711EC38-58DC-4CD0-9BCB-0A0817E57615}"/>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6" name="Freeform: Shape 3635">
              <a:extLst>
                <a:ext uri="{FF2B5EF4-FFF2-40B4-BE49-F238E27FC236}">
                  <a16:creationId xmlns:a16="http://schemas.microsoft.com/office/drawing/2014/main" xmlns="" id="{D0E4FD23-ADED-4125-B93D-2BE30807AFDC}"/>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7" name="Freeform: Shape 3636">
              <a:extLst>
                <a:ext uri="{FF2B5EF4-FFF2-40B4-BE49-F238E27FC236}">
                  <a16:creationId xmlns:a16="http://schemas.microsoft.com/office/drawing/2014/main" xmlns="" id="{AE163547-9C39-4290-83FA-5BBB4714871B}"/>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8" name="Freeform: Shape 3637">
              <a:extLst>
                <a:ext uri="{FF2B5EF4-FFF2-40B4-BE49-F238E27FC236}">
                  <a16:creationId xmlns:a16="http://schemas.microsoft.com/office/drawing/2014/main" xmlns="" id="{F14A5570-F5A2-47A1-BF26-34D90469A87A}"/>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39" name="Freeform: Shape 3638">
              <a:extLst>
                <a:ext uri="{FF2B5EF4-FFF2-40B4-BE49-F238E27FC236}">
                  <a16:creationId xmlns:a16="http://schemas.microsoft.com/office/drawing/2014/main" xmlns="" id="{24C78CCD-424D-481B-8BD7-2411F4B9CC9C}"/>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0" name="Freeform: Shape 3639">
              <a:extLst>
                <a:ext uri="{FF2B5EF4-FFF2-40B4-BE49-F238E27FC236}">
                  <a16:creationId xmlns:a16="http://schemas.microsoft.com/office/drawing/2014/main" xmlns="" id="{D3011745-9DD5-4386-B29C-9371313C6AF2}"/>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1" name="Freeform: Shape 3640">
              <a:extLst>
                <a:ext uri="{FF2B5EF4-FFF2-40B4-BE49-F238E27FC236}">
                  <a16:creationId xmlns:a16="http://schemas.microsoft.com/office/drawing/2014/main" xmlns="" id="{C0C54916-509E-4652-940A-7102FEBAC697}"/>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2" name="Freeform: Shape 3641">
              <a:extLst>
                <a:ext uri="{FF2B5EF4-FFF2-40B4-BE49-F238E27FC236}">
                  <a16:creationId xmlns:a16="http://schemas.microsoft.com/office/drawing/2014/main" xmlns="" id="{6DCBBF8A-2041-4182-8666-882E7071918B}"/>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3" name="Freeform: Shape 3642">
              <a:extLst>
                <a:ext uri="{FF2B5EF4-FFF2-40B4-BE49-F238E27FC236}">
                  <a16:creationId xmlns:a16="http://schemas.microsoft.com/office/drawing/2014/main" xmlns="" id="{5CDC7651-1439-4EED-98A1-D80D4755ADBE}"/>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4" name="Freeform: Shape 3643">
              <a:extLst>
                <a:ext uri="{FF2B5EF4-FFF2-40B4-BE49-F238E27FC236}">
                  <a16:creationId xmlns:a16="http://schemas.microsoft.com/office/drawing/2014/main" xmlns="" id="{F80C8BC3-0284-438F-928E-971EF9D89C19}"/>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5" name="Freeform: Shape 3644">
              <a:extLst>
                <a:ext uri="{FF2B5EF4-FFF2-40B4-BE49-F238E27FC236}">
                  <a16:creationId xmlns:a16="http://schemas.microsoft.com/office/drawing/2014/main" xmlns="" id="{AE4BAF3E-B725-4550-9914-F0683F4EB6D3}"/>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6" name="Freeform: Shape 3645">
              <a:extLst>
                <a:ext uri="{FF2B5EF4-FFF2-40B4-BE49-F238E27FC236}">
                  <a16:creationId xmlns:a16="http://schemas.microsoft.com/office/drawing/2014/main" xmlns="" id="{2A124369-C279-4D3B-9E33-CCCC5A67760F}"/>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7" name="Freeform: Shape 3646">
              <a:extLst>
                <a:ext uri="{FF2B5EF4-FFF2-40B4-BE49-F238E27FC236}">
                  <a16:creationId xmlns:a16="http://schemas.microsoft.com/office/drawing/2014/main" xmlns="" id="{E9B89AC5-8F56-4F90-93E6-BB4BBA3166D3}"/>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8" name="Freeform: Shape 3647">
              <a:extLst>
                <a:ext uri="{FF2B5EF4-FFF2-40B4-BE49-F238E27FC236}">
                  <a16:creationId xmlns:a16="http://schemas.microsoft.com/office/drawing/2014/main" xmlns="" id="{9ECD3F99-87E9-4AAF-8494-67F653DC3396}"/>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49" name="Freeform: Shape 3648">
              <a:extLst>
                <a:ext uri="{FF2B5EF4-FFF2-40B4-BE49-F238E27FC236}">
                  <a16:creationId xmlns:a16="http://schemas.microsoft.com/office/drawing/2014/main" xmlns="" id="{7D5CD44E-FFE2-4238-8FEA-F8711648D489}"/>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0" name="Freeform: Shape 3649">
              <a:extLst>
                <a:ext uri="{FF2B5EF4-FFF2-40B4-BE49-F238E27FC236}">
                  <a16:creationId xmlns:a16="http://schemas.microsoft.com/office/drawing/2014/main" xmlns="" id="{BC926D28-7AC2-4F99-B3F1-FD6AA86C528A}"/>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1" name="Freeform: Shape 3650">
              <a:extLst>
                <a:ext uri="{FF2B5EF4-FFF2-40B4-BE49-F238E27FC236}">
                  <a16:creationId xmlns:a16="http://schemas.microsoft.com/office/drawing/2014/main" xmlns="" id="{D0B03FDC-F6D2-42D1-A819-438F04922BDD}"/>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2" name="Freeform: Shape 3651">
              <a:extLst>
                <a:ext uri="{FF2B5EF4-FFF2-40B4-BE49-F238E27FC236}">
                  <a16:creationId xmlns:a16="http://schemas.microsoft.com/office/drawing/2014/main" xmlns="" id="{CD3A18CA-FEED-4418-836A-397B46E83DA2}"/>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3" name="Freeform: Shape 3652">
              <a:extLst>
                <a:ext uri="{FF2B5EF4-FFF2-40B4-BE49-F238E27FC236}">
                  <a16:creationId xmlns:a16="http://schemas.microsoft.com/office/drawing/2014/main" xmlns="" id="{3699EE43-1447-4649-A42F-ECAEE6B52A9C}"/>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4" name="Freeform: Shape 3653">
              <a:extLst>
                <a:ext uri="{FF2B5EF4-FFF2-40B4-BE49-F238E27FC236}">
                  <a16:creationId xmlns:a16="http://schemas.microsoft.com/office/drawing/2014/main" xmlns="" id="{B0D6BE96-7A9F-4CE2-97E8-27766EAE4843}"/>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5" name="Freeform: Shape 3654">
              <a:extLst>
                <a:ext uri="{FF2B5EF4-FFF2-40B4-BE49-F238E27FC236}">
                  <a16:creationId xmlns:a16="http://schemas.microsoft.com/office/drawing/2014/main" xmlns="" id="{88F2A8C8-609D-40A3-A4B1-CE5087FEC564}"/>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6" name="Freeform: Shape 3655">
              <a:extLst>
                <a:ext uri="{FF2B5EF4-FFF2-40B4-BE49-F238E27FC236}">
                  <a16:creationId xmlns:a16="http://schemas.microsoft.com/office/drawing/2014/main" xmlns="" id="{0B2311FE-3624-4E2B-B75E-29D5BC498E37}"/>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7" name="Freeform: Shape 3656">
              <a:extLst>
                <a:ext uri="{FF2B5EF4-FFF2-40B4-BE49-F238E27FC236}">
                  <a16:creationId xmlns:a16="http://schemas.microsoft.com/office/drawing/2014/main" xmlns="" id="{524903A5-87AB-4BFC-95E6-9CB337ECED90}"/>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8" name="Freeform: Shape 3657">
              <a:extLst>
                <a:ext uri="{FF2B5EF4-FFF2-40B4-BE49-F238E27FC236}">
                  <a16:creationId xmlns:a16="http://schemas.microsoft.com/office/drawing/2014/main" xmlns="" id="{36DD3BDC-B8FE-47EC-84D1-A483D45158AB}"/>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59" name="Freeform: Shape 3658">
              <a:extLst>
                <a:ext uri="{FF2B5EF4-FFF2-40B4-BE49-F238E27FC236}">
                  <a16:creationId xmlns:a16="http://schemas.microsoft.com/office/drawing/2014/main" xmlns="" id="{22BCF99B-1722-4C0F-A9D0-8F5CE96ADD5B}"/>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0" name="Freeform: Shape 3659">
              <a:extLst>
                <a:ext uri="{FF2B5EF4-FFF2-40B4-BE49-F238E27FC236}">
                  <a16:creationId xmlns:a16="http://schemas.microsoft.com/office/drawing/2014/main" xmlns="" id="{AEC0F948-8AD6-4B36-B125-16A416008EF8}"/>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1" name="Freeform: Shape 3660">
              <a:extLst>
                <a:ext uri="{FF2B5EF4-FFF2-40B4-BE49-F238E27FC236}">
                  <a16:creationId xmlns:a16="http://schemas.microsoft.com/office/drawing/2014/main" xmlns="" id="{9B835E24-2265-40BE-A933-5F95A529E8E8}"/>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2" name="Freeform: Shape 3661">
              <a:extLst>
                <a:ext uri="{FF2B5EF4-FFF2-40B4-BE49-F238E27FC236}">
                  <a16:creationId xmlns:a16="http://schemas.microsoft.com/office/drawing/2014/main" xmlns="" id="{72A58717-6CB3-4FE1-9B02-E6FD59144456}"/>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3" name="Freeform: Shape 3662">
              <a:extLst>
                <a:ext uri="{FF2B5EF4-FFF2-40B4-BE49-F238E27FC236}">
                  <a16:creationId xmlns:a16="http://schemas.microsoft.com/office/drawing/2014/main" xmlns="" id="{7167D5A3-2CFE-43F3-A16A-7CEDEF68EE3A}"/>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4" name="Freeform: Shape 3663">
              <a:extLst>
                <a:ext uri="{FF2B5EF4-FFF2-40B4-BE49-F238E27FC236}">
                  <a16:creationId xmlns:a16="http://schemas.microsoft.com/office/drawing/2014/main" xmlns="" id="{CEA77DCE-0920-4B8A-AFF0-95555D794A68}"/>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5" name="Freeform: Shape 3664">
              <a:extLst>
                <a:ext uri="{FF2B5EF4-FFF2-40B4-BE49-F238E27FC236}">
                  <a16:creationId xmlns:a16="http://schemas.microsoft.com/office/drawing/2014/main" xmlns="" id="{DECDD8DC-F33A-4975-8159-FDF4334676EA}"/>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6" name="Freeform: Shape 3665">
              <a:extLst>
                <a:ext uri="{FF2B5EF4-FFF2-40B4-BE49-F238E27FC236}">
                  <a16:creationId xmlns:a16="http://schemas.microsoft.com/office/drawing/2014/main" xmlns="" id="{36061D2D-5348-43CB-A2DF-42F591422278}"/>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7" name="Freeform: Shape 3666">
              <a:extLst>
                <a:ext uri="{FF2B5EF4-FFF2-40B4-BE49-F238E27FC236}">
                  <a16:creationId xmlns:a16="http://schemas.microsoft.com/office/drawing/2014/main" xmlns="" id="{58CEDA84-3243-42AD-8D53-F3C57742C5A9}"/>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8" name="Freeform: Shape 3667">
              <a:extLst>
                <a:ext uri="{FF2B5EF4-FFF2-40B4-BE49-F238E27FC236}">
                  <a16:creationId xmlns:a16="http://schemas.microsoft.com/office/drawing/2014/main" xmlns="" id="{9E0644CF-7AF2-44F0-A2B4-3FE3AA0A13F5}"/>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69" name="Freeform: Shape 3668">
              <a:extLst>
                <a:ext uri="{FF2B5EF4-FFF2-40B4-BE49-F238E27FC236}">
                  <a16:creationId xmlns:a16="http://schemas.microsoft.com/office/drawing/2014/main" xmlns="" id="{C4EC097C-B911-4D3B-81F4-A9DD2BDCC533}"/>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0" name="Freeform: Shape 3669">
              <a:extLst>
                <a:ext uri="{FF2B5EF4-FFF2-40B4-BE49-F238E27FC236}">
                  <a16:creationId xmlns:a16="http://schemas.microsoft.com/office/drawing/2014/main" xmlns="" id="{C1D8CAB2-82A1-42CE-B039-BB1795821D0C}"/>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1" name="Freeform: Shape 3670">
              <a:extLst>
                <a:ext uri="{FF2B5EF4-FFF2-40B4-BE49-F238E27FC236}">
                  <a16:creationId xmlns:a16="http://schemas.microsoft.com/office/drawing/2014/main" xmlns="" id="{F60F36EE-F564-40A2-B381-95EB1B3E6D13}"/>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2" name="Freeform: Shape 3671">
              <a:extLst>
                <a:ext uri="{FF2B5EF4-FFF2-40B4-BE49-F238E27FC236}">
                  <a16:creationId xmlns:a16="http://schemas.microsoft.com/office/drawing/2014/main" xmlns="" id="{E98A00B1-569A-41D8-868E-7233BDD552DA}"/>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3" name="Freeform: Shape 3672">
              <a:extLst>
                <a:ext uri="{FF2B5EF4-FFF2-40B4-BE49-F238E27FC236}">
                  <a16:creationId xmlns:a16="http://schemas.microsoft.com/office/drawing/2014/main" xmlns="" id="{60EF8D67-EF3F-4CFA-8D3A-0B9AE9CC9937}"/>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4" name="Freeform: Shape 3673">
              <a:extLst>
                <a:ext uri="{FF2B5EF4-FFF2-40B4-BE49-F238E27FC236}">
                  <a16:creationId xmlns:a16="http://schemas.microsoft.com/office/drawing/2014/main" xmlns="" id="{6CF2BEAB-6490-4B49-AF5A-5AB717EFDE14}"/>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5" name="Freeform: Shape 3674">
              <a:extLst>
                <a:ext uri="{FF2B5EF4-FFF2-40B4-BE49-F238E27FC236}">
                  <a16:creationId xmlns:a16="http://schemas.microsoft.com/office/drawing/2014/main" xmlns="" id="{CA9CB203-6D49-4225-84FC-B0B03C021E28}"/>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6" name="Freeform: Shape 3675">
              <a:extLst>
                <a:ext uri="{FF2B5EF4-FFF2-40B4-BE49-F238E27FC236}">
                  <a16:creationId xmlns:a16="http://schemas.microsoft.com/office/drawing/2014/main" xmlns="" id="{203C5206-F028-424B-8749-2687A7842356}"/>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7" name="Freeform: Shape 3676">
              <a:extLst>
                <a:ext uri="{FF2B5EF4-FFF2-40B4-BE49-F238E27FC236}">
                  <a16:creationId xmlns:a16="http://schemas.microsoft.com/office/drawing/2014/main" xmlns="" id="{D45E79C8-74FB-41C8-872B-DF7D6B35922B}"/>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8" name="Freeform: Shape 3677">
              <a:extLst>
                <a:ext uri="{FF2B5EF4-FFF2-40B4-BE49-F238E27FC236}">
                  <a16:creationId xmlns:a16="http://schemas.microsoft.com/office/drawing/2014/main" xmlns="" id="{A0493620-75E6-4749-9603-0935D5466B1E}"/>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79" name="Freeform: Shape 3678">
              <a:extLst>
                <a:ext uri="{FF2B5EF4-FFF2-40B4-BE49-F238E27FC236}">
                  <a16:creationId xmlns:a16="http://schemas.microsoft.com/office/drawing/2014/main" xmlns="" id="{B0930E7D-E297-4C9B-AAEC-0BB9364136C3}"/>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0" name="Freeform: Shape 3679">
              <a:extLst>
                <a:ext uri="{FF2B5EF4-FFF2-40B4-BE49-F238E27FC236}">
                  <a16:creationId xmlns:a16="http://schemas.microsoft.com/office/drawing/2014/main" xmlns="" id="{66D25DF3-B7C1-45E5-A82A-6FF1CE789DDA}"/>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1" name="Freeform: Shape 3680">
              <a:extLst>
                <a:ext uri="{FF2B5EF4-FFF2-40B4-BE49-F238E27FC236}">
                  <a16:creationId xmlns:a16="http://schemas.microsoft.com/office/drawing/2014/main" xmlns="" id="{E3900C81-2017-4CD5-BC2F-7E73CB158CCA}"/>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2" name="Freeform: Shape 3681">
              <a:extLst>
                <a:ext uri="{FF2B5EF4-FFF2-40B4-BE49-F238E27FC236}">
                  <a16:creationId xmlns:a16="http://schemas.microsoft.com/office/drawing/2014/main" xmlns="" id="{B491A677-DDD8-4648-AE2A-9452CEA58768}"/>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3" name="Freeform: Shape 3682">
              <a:extLst>
                <a:ext uri="{FF2B5EF4-FFF2-40B4-BE49-F238E27FC236}">
                  <a16:creationId xmlns:a16="http://schemas.microsoft.com/office/drawing/2014/main" xmlns="" id="{5E1EA77E-A792-492D-B24C-667EC714C2B3}"/>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4" name="Freeform: Shape 3683">
              <a:extLst>
                <a:ext uri="{FF2B5EF4-FFF2-40B4-BE49-F238E27FC236}">
                  <a16:creationId xmlns:a16="http://schemas.microsoft.com/office/drawing/2014/main" xmlns="" id="{230F2374-94D7-4906-BAEA-709BF5F45272}"/>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5" name="Freeform: Shape 3684">
              <a:extLst>
                <a:ext uri="{FF2B5EF4-FFF2-40B4-BE49-F238E27FC236}">
                  <a16:creationId xmlns:a16="http://schemas.microsoft.com/office/drawing/2014/main" xmlns="" id="{950E9AB1-9999-4E62-89FF-9B0999EB0090}"/>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6" name="Freeform: Shape 3685">
              <a:extLst>
                <a:ext uri="{FF2B5EF4-FFF2-40B4-BE49-F238E27FC236}">
                  <a16:creationId xmlns:a16="http://schemas.microsoft.com/office/drawing/2014/main" xmlns="" id="{BE56456D-959A-474C-9158-5610583CD0A9}"/>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7" name="Freeform: Shape 3686">
              <a:extLst>
                <a:ext uri="{FF2B5EF4-FFF2-40B4-BE49-F238E27FC236}">
                  <a16:creationId xmlns:a16="http://schemas.microsoft.com/office/drawing/2014/main" xmlns="" id="{09630016-69C0-471A-BA9C-F07DDDFD9AE2}"/>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8" name="Freeform: Shape 3687">
              <a:extLst>
                <a:ext uri="{FF2B5EF4-FFF2-40B4-BE49-F238E27FC236}">
                  <a16:creationId xmlns:a16="http://schemas.microsoft.com/office/drawing/2014/main" xmlns="" id="{07512A1D-CC17-4518-9D81-05879E47BF83}"/>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89" name="Freeform: Shape 3688">
              <a:extLst>
                <a:ext uri="{FF2B5EF4-FFF2-40B4-BE49-F238E27FC236}">
                  <a16:creationId xmlns:a16="http://schemas.microsoft.com/office/drawing/2014/main" xmlns="" id="{9EE74D19-E56E-42A7-A5D2-B3FCA1155238}"/>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0" name="Freeform: Shape 3689">
              <a:extLst>
                <a:ext uri="{FF2B5EF4-FFF2-40B4-BE49-F238E27FC236}">
                  <a16:creationId xmlns:a16="http://schemas.microsoft.com/office/drawing/2014/main" xmlns="" id="{B1693596-6124-432F-A2E6-E57F24BD2E87}"/>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1" name="Freeform: Shape 3690">
              <a:extLst>
                <a:ext uri="{FF2B5EF4-FFF2-40B4-BE49-F238E27FC236}">
                  <a16:creationId xmlns:a16="http://schemas.microsoft.com/office/drawing/2014/main" xmlns="" id="{D7FAB8DD-3053-4A29-B15F-553A677409E7}"/>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2" name="Freeform: Shape 3691">
              <a:extLst>
                <a:ext uri="{FF2B5EF4-FFF2-40B4-BE49-F238E27FC236}">
                  <a16:creationId xmlns:a16="http://schemas.microsoft.com/office/drawing/2014/main" xmlns="" id="{1412A73B-3A76-4404-9528-3D5C4C0AF644}"/>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3" name="Freeform: Shape 3692">
              <a:extLst>
                <a:ext uri="{FF2B5EF4-FFF2-40B4-BE49-F238E27FC236}">
                  <a16:creationId xmlns:a16="http://schemas.microsoft.com/office/drawing/2014/main" xmlns="" id="{C2688176-0742-498D-9F21-14ECD70332AE}"/>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4" name="Freeform: Shape 3693">
              <a:extLst>
                <a:ext uri="{FF2B5EF4-FFF2-40B4-BE49-F238E27FC236}">
                  <a16:creationId xmlns:a16="http://schemas.microsoft.com/office/drawing/2014/main" xmlns="" id="{9CDB675C-AFFD-41AE-BF4C-7B18A27B596F}"/>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5" name="Freeform: Shape 3694">
              <a:extLst>
                <a:ext uri="{FF2B5EF4-FFF2-40B4-BE49-F238E27FC236}">
                  <a16:creationId xmlns:a16="http://schemas.microsoft.com/office/drawing/2014/main" xmlns="" id="{F1664BD4-7F75-4074-90F8-62DB7E79CC51}"/>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6" name="Freeform: Shape 3695">
              <a:extLst>
                <a:ext uri="{FF2B5EF4-FFF2-40B4-BE49-F238E27FC236}">
                  <a16:creationId xmlns:a16="http://schemas.microsoft.com/office/drawing/2014/main" xmlns="" id="{C127D15F-35AB-427A-80A9-A9B9CFB236F3}"/>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7" name="Freeform: Shape 3696">
              <a:extLst>
                <a:ext uri="{FF2B5EF4-FFF2-40B4-BE49-F238E27FC236}">
                  <a16:creationId xmlns:a16="http://schemas.microsoft.com/office/drawing/2014/main" xmlns="" id="{4284FB49-D5E7-48DF-A797-3FE2CD64F8CE}"/>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8" name="Freeform: Shape 3697">
              <a:extLst>
                <a:ext uri="{FF2B5EF4-FFF2-40B4-BE49-F238E27FC236}">
                  <a16:creationId xmlns:a16="http://schemas.microsoft.com/office/drawing/2014/main" xmlns="" id="{A2CD23AD-EEB0-4B3F-B6B8-EF669939B225}"/>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699" name="Freeform: Shape 3698">
              <a:extLst>
                <a:ext uri="{FF2B5EF4-FFF2-40B4-BE49-F238E27FC236}">
                  <a16:creationId xmlns:a16="http://schemas.microsoft.com/office/drawing/2014/main" xmlns="" id="{458E9869-5F43-41E6-BF13-0EEC6844B6D2}"/>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0" name="Freeform: Shape 3699">
              <a:extLst>
                <a:ext uri="{FF2B5EF4-FFF2-40B4-BE49-F238E27FC236}">
                  <a16:creationId xmlns:a16="http://schemas.microsoft.com/office/drawing/2014/main" xmlns="" id="{C5E6F14D-37FE-4D0D-8D39-2FAC9B9FC99C}"/>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1" name="Freeform: Shape 3700">
              <a:extLst>
                <a:ext uri="{FF2B5EF4-FFF2-40B4-BE49-F238E27FC236}">
                  <a16:creationId xmlns:a16="http://schemas.microsoft.com/office/drawing/2014/main" xmlns="" id="{E631E3D1-AB2E-4140-82A1-3650246F3CAE}"/>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2" name="Freeform: Shape 3701">
              <a:extLst>
                <a:ext uri="{FF2B5EF4-FFF2-40B4-BE49-F238E27FC236}">
                  <a16:creationId xmlns:a16="http://schemas.microsoft.com/office/drawing/2014/main" xmlns="" id="{262FF14E-D69B-483E-80C9-95B709037C6B}"/>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3" name="Freeform: Shape 3702">
              <a:extLst>
                <a:ext uri="{FF2B5EF4-FFF2-40B4-BE49-F238E27FC236}">
                  <a16:creationId xmlns:a16="http://schemas.microsoft.com/office/drawing/2014/main" xmlns="" id="{1E55E5B0-B0BC-47BA-8104-83265482A10A}"/>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4" name="Freeform: Shape 3703">
              <a:extLst>
                <a:ext uri="{FF2B5EF4-FFF2-40B4-BE49-F238E27FC236}">
                  <a16:creationId xmlns:a16="http://schemas.microsoft.com/office/drawing/2014/main" xmlns="" id="{A0E14C94-9755-421A-8614-640763DCEEA3}"/>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5" name="Freeform: Shape 3704">
              <a:extLst>
                <a:ext uri="{FF2B5EF4-FFF2-40B4-BE49-F238E27FC236}">
                  <a16:creationId xmlns:a16="http://schemas.microsoft.com/office/drawing/2014/main" xmlns="" id="{D1F62A9E-627E-43BB-9616-867401A5A4AE}"/>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6" name="Freeform: Shape 3705">
              <a:extLst>
                <a:ext uri="{FF2B5EF4-FFF2-40B4-BE49-F238E27FC236}">
                  <a16:creationId xmlns:a16="http://schemas.microsoft.com/office/drawing/2014/main" xmlns="" id="{7D17352C-ECCF-402B-B3F5-5407BECB01EF}"/>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7" name="Freeform: Shape 3706">
              <a:extLst>
                <a:ext uri="{FF2B5EF4-FFF2-40B4-BE49-F238E27FC236}">
                  <a16:creationId xmlns:a16="http://schemas.microsoft.com/office/drawing/2014/main" xmlns="" id="{B3D94E71-32B0-4225-B158-F16D185D4D7B}"/>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xmlns="" id="{FB8F580F-36CB-4477-8945-6CD06ADD73D8}"/>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xmlns="" id="{663B9AD0-9C3A-4B14-913D-2651B8B99C20}"/>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0" name="Freeform: Shape 3709">
              <a:extLst>
                <a:ext uri="{FF2B5EF4-FFF2-40B4-BE49-F238E27FC236}">
                  <a16:creationId xmlns:a16="http://schemas.microsoft.com/office/drawing/2014/main" xmlns="" id="{D7DD72EE-883C-4319-9202-9320CC7A81A6}"/>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1" name="Freeform: Shape 3710">
              <a:extLst>
                <a:ext uri="{FF2B5EF4-FFF2-40B4-BE49-F238E27FC236}">
                  <a16:creationId xmlns:a16="http://schemas.microsoft.com/office/drawing/2014/main" xmlns="" id="{1CD001CB-8171-4DE5-8516-1512CA29C4C4}"/>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2" name="Freeform: Shape 3711">
              <a:extLst>
                <a:ext uri="{FF2B5EF4-FFF2-40B4-BE49-F238E27FC236}">
                  <a16:creationId xmlns:a16="http://schemas.microsoft.com/office/drawing/2014/main" xmlns="" id="{C5CA2208-EFAD-465F-9EC0-3928829D4A97}"/>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3" name="Freeform: Shape 3712">
              <a:extLst>
                <a:ext uri="{FF2B5EF4-FFF2-40B4-BE49-F238E27FC236}">
                  <a16:creationId xmlns:a16="http://schemas.microsoft.com/office/drawing/2014/main" xmlns="" id="{1DEFFC35-A032-4327-A27E-46E887D4A2A7}"/>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4" name="Freeform: Shape 3713">
              <a:extLst>
                <a:ext uri="{FF2B5EF4-FFF2-40B4-BE49-F238E27FC236}">
                  <a16:creationId xmlns:a16="http://schemas.microsoft.com/office/drawing/2014/main" xmlns="" id="{113C1146-6106-448C-B000-18F8058B7F09}"/>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5" name="Freeform: Shape 3714">
              <a:extLst>
                <a:ext uri="{FF2B5EF4-FFF2-40B4-BE49-F238E27FC236}">
                  <a16:creationId xmlns:a16="http://schemas.microsoft.com/office/drawing/2014/main" xmlns="" id="{0F4B7616-3A8E-47A2-9762-BD30371FE233}"/>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6" name="Freeform: Shape 3715">
              <a:extLst>
                <a:ext uri="{FF2B5EF4-FFF2-40B4-BE49-F238E27FC236}">
                  <a16:creationId xmlns:a16="http://schemas.microsoft.com/office/drawing/2014/main" xmlns="" id="{34F04B3F-FFFD-4E13-9D5D-DE156EFB73DE}"/>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7" name="Freeform: Shape 3716">
              <a:extLst>
                <a:ext uri="{FF2B5EF4-FFF2-40B4-BE49-F238E27FC236}">
                  <a16:creationId xmlns:a16="http://schemas.microsoft.com/office/drawing/2014/main" xmlns="" id="{D0901B45-DC4D-447A-876D-59E280E92511}"/>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8" name="Freeform: Shape 3717">
              <a:extLst>
                <a:ext uri="{FF2B5EF4-FFF2-40B4-BE49-F238E27FC236}">
                  <a16:creationId xmlns:a16="http://schemas.microsoft.com/office/drawing/2014/main" xmlns="" id="{E8CCC97C-1DB5-4266-BDC0-9CA67FC9D112}"/>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19" name="Freeform: Shape 3718">
              <a:extLst>
                <a:ext uri="{FF2B5EF4-FFF2-40B4-BE49-F238E27FC236}">
                  <a16:creationId xmlns:a16="http://schemas.microsoft.com/office/drawing/2014/main" xmlns="" id="{60E3D722-8710-4339-99FE-7C251091ECEE}"/>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0" name="Freeform: Shape 3719">
              <a:extLst>
                <a:ext uri="{FF2B5EF4-FFF2-40B4-BE49-F238E27FC236}">
                  <a16:creationId xmlns:a16="http://schemas.microsoft.com/office/drawing/2014/main" xmlns="" id="{DC809A00-104D-4607-9A2F-E61628E5687E}"/>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1" name="Freeform: Shape 3720">
              <a:extLst>
                <a:ext uri="{FF2B5EF4-FFF2-40B4-BE49-F238E27FC236}">
                  <a16:creationId xmlns:a16="http://schemas.microsoft.com/office/drawing/2014/main" xmlns="" id="{620FF8DA-63BF-4F2E-BB23-6CBD9ADCF709}"/>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2" name="Freeform: Shape 3721">
              <a:extLst>
                <a:ext uri="{FF2B5EF4-FFF2-40B4-BE49-F238E27FC236}">
                  <a16:creationId xmlns:a16="http://schemas.microsoft.com/office/drawing/2014/main" xmlns="" id="{023CBDD7-3674-4B02-A6E0-E32CDCA28A2B}"/>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3" name="Freeform: Shape 3722">
              <a:extLst>
                <a:ext uri="{FF2B5EF4-FFF2-40B4-BE49-F238E27FC236}">
                  <a16:creationId xmlns:a16="http://schemas.microsoft.com/office/drawing/2014/main" xmlns="" id="{DD755262-5FF4-499E-BB34-0801C4ABACC8}"/>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4" name="Freeform: Shape 3723">
              <a:extLst>
                <a:ext uri="{FF2B5EF4-FFF2-40B4-BE49-F238E27FC236}">
                  <a16:creationId xmlns:a16="http://schemas.microsoft.com/office/drawing/2014/main" xmlns="" id="{18E99E4D-6EF6-4E13-8A6D-B61A34FD2564}"/>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5" name="Freeform: Shape 3724">
              <a:extLst>
                <a:ext uri="{FF2B5EF4-FFF2-40B4-BE49-F238E27FC236}">
                  <a16:creationId xmlns:a16="http://schemas.microsoft.com/office/drawing/2014/main" xmlns="" id="{1E34C3A0-F8C4-4F81-AFF9-3805D33BE124}"/>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6" name="Freeform: Shape 3725">
              <a:extLst>
                <a:ext uri="{FF2B5EF4-FFF2-40B4-BE49-F238E27FC236}">
                  <a16:creationId xmlns:a16="http://schemas.microsoft.com/office/drawing/2014/main" xmlns="" id="{A8217773-0E35-4050-967C-E409640527F8}"/>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7" name="Freeform: Shape 3726">
              <a:extLst>
                <a:ext uri="{FF2B5EF4-FFF2-40B4-BE49-F238E27FC236}">
                  <a16:creationId xmlns:a16="http://schemas.microsoft.com/office/drawing/2014/main" xmlns="" id="{A410E64A-8361-4F9F-B88A-10D0CEC995CE}"/>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8" name="Freeform: Shape 3727">
              <a:extLst>
                <a:ext uri="{FF2B5EF4-FFF2-40B4-BE49-F238E27FC236}">
                  <a16:creationId xmlns:a16="http://schemas.microsoft.com/office/drawing/2014/main" xmlns="" id="{38029A96-96D2-46B7-8E59-7AF076742D4A}"/>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29" name="Freeform: Shape 3728">
              <a:extLst>
                <a:ext uri="{FF2B5EF4-FFF2-40B4-BE49-F238E27FC236}">
                  <a16:creationId xmlns:a16="http://schemas.microsoft.com/office/drawing/2014/main" xmlns="" id="{AF784AE7-F3D5-492B-BEB2-B97F77E5405C}"/>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0" name="Freeform: Shape 3729">
              <a:extLst>
                <a:ext uri="{FF2B5EF4-FFF2-40B4-BE49-F238E27FC236}">
                  <a16:creationId xmlns:a16="http://schemas.microsoft.com/office/drawing/2014/main" xmlns="" id="{CF13900A-510D-48F0-856C-7E65A82EB06F}"/>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1" name="Freeform: Shape 3730">
              <a:extLst>
                <a:ext uri="{FF2B5EF4-FFF2-40B4-BE49-F238E27FC236}">
                  <a16:creationId xmlns:a16="http://schemas.microsoft.com/office/drawing/2014/main" xmlns="" id="{64EC88A6-29FC-4386-AFAE-3F07FB77C83E}"/>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2" name="Freeform: Shape 3731">
              <a:extLst>
                <a:ext uri="{FF2B5EF4-FFF2-40B4-BE49-F238E27FC236}">
                  <a16:creationId xmlns:a16="http://schemas.microsoft.com/office/drawing/2014/main" xmlns="" id="{20CB8AE7-FF99-4AFD-B261-D4DA6931FB66}"/>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3" name="Freeform: Shape 3732">
              <a:extLst>
                <a:ext uri="{FF2B5EF4-FFF2-40B4-BE49-F238E27FC236}">
                  <a16:creationId xmlns:a16="http://schemas.microsoft.com/office/drawing/2014/main" xmlns="" id="{DDC5B0A0-BB20-4391-A062-F3E44407DB12}"/>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4" name="Freeform: Shape 3733">
              <a:extLst>
                <a:ext uri="{FF2B5EF4-FFF2-40B4-BE49-F238E27FC236}">
                  <a16:creationId xmlns:a16="http://schemas.microsoft.com/office/drawing/2014/main" xmlns="" id="{AE765AE5-7D08-49BF-AB13-87F9D60FFED4}"/>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5" name="Freeform: Shape 3734">
              <a:extLst>
                <a:ext uri="{FF2B5EF4-FFF2-40B4-BE49-F238E27FC236}">
                  <a16:creationId xmlns:a16="http://schemas.microsoft.com/office/drawing/2014/main" xmlns="" id="{C4F89089-C07D-4A66-809D-4DD82F3B774F}"/>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6" name="Freeform: Shape 3735">
              <a:extLst>
                <a:ext uri="{FF2B5EF4-FFF2-40B4-BE49-F238E27FC236}">
                  <a16:creationId xmlns:a16="http://schemas.microsoft.com/office/drawing/2014/main" xmlns="" id="{420BE767-7472-4AAD-94C0-28A50B0B5C3F}"/>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7" name="Freeform: Shape 3736">
              <a:extLst>
                <a:ext uri="{FF2B5EF4-FFF2-40B4-BE49-F238E27FC236}">
                  <a16:creationId xmlns:a16="http://schemas.microsoft.com/office/drawing/2014/main" xmlns="" id="{E24350F0-5AF5-491F-A0E2-9D94870BDB33}"/>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8" name="Freeform: Shape 3737">
              <a:extLst>
                <a:ext uri="{FF2B5EF4-FFF2-40B4-BE49-F238E27FC236}">
                  <a16:creationId xmlns:a16="http://schemas.microsoft.com/office/drawing/2014/main" xmlns="" id="{C8A6F53C-0532-4B10-A550-58416500CFCB}"/>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39" name="Freeform: Shape 3738">
              <a:extLst>
                <a:ext uri="{FF2B5EF4-FFF2-40B4-BE49-F238E27FC236}">
                  <a16:creationId xmlns:a16="http://schemas.microsoft.com/office/drawing/2014/main" xmlns="" id="{F9994C1B-24D3-4B7D-B2AD-97DEA323098E}"/>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0" name="Freeform: Shape 3739">
              <a:extLst>
                <a:ext uri="{FF2B5EF4-FFF2-40B4-BE49-F238E27FC236}">
                  <a16:creationId xmlns:a16="http://schemas.microsoft.com/office/drawing/2014/main" xmlns="" id="{2343A914-58A7-4D03-B2CB-913D8238E36F}"/>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1" name="Freeform: Shape 3740">
              <a:extLst>
                <a:ext uri="{FF2B5EF4-FFF2-40B4-BE49-F238E27FC236}">
                  <a16:creationId xmlns:a16="http://schemas.microsoft.com/office/drawing/2014/main" xmlns="" id="{084062C3-A9D6-466E-B7D7-54EAB8F64235}"/>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2" name="Freeform: Shape 3741">
              <a:extLst>
                <a:ext uri="{FF2B5EF4-FFF2-40B4-BE49-F238E27FC236}">
                  <a16:creationId xmlns:a16="http://schemas.microsoft.com/office/drawing/2014/main" xmlns="" id="{268CD23A-101D-4904-AB22-3454D1E3C820}"/>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3" name="Freeform: Shape 3742">
              <a:extLst>
                <a:ext uri="{FF2B5EF4-FFF2-40B4-BE49-F238E27FC236}">
                  <a16:creationId xmlns:a16="http://schemas.microsoft.com/office/drawing/2014/main" xmlns="" id="{11956764-1A1F-4F3D-BF48-0C5EE9FD86A1}"/>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4" name="Freeform: Shape 3743">
              <a:extLst>
                <a:ext uri="{FF2B5EF4-FFF2-40B4-BE49-F238E27FC236}">
                  <a16:creationId xmlns:a16="http://schemas.microsoft.com/office/drawing/2014/main" xmlns="" id="{A271EA52-7F70-4234-9BDC-166CC15B68B8}"/>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5" name="Freeform: Shape 3744">
              <a:extLst>
                <a:ext uri="{FF2B5EF4-FFF2-40B4-BE49-F238E27FC236}">
                  <a16:creationId xmlns:a16="http://schemas.microsoft.com/office/drawing/2014/main" xmlns="" id="{54C2F952-D9EA-4D67-9EC0-C701794F338C}"/>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6" name="Freeform: Shape 3745">
              <a:extLst>
                <a:ext uri="{FF2B5EF4-FFF2-40B4-BE49-F238E27FC236}">
                  <a16:creationId xmlns:a16="http://schemas.microsoft.com/office/drawing/2014/main" xmlns="" id="{64971C1C-7451-4DFC-87A3-C51B0D552570}"/>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7" name="Freeform: Shape 3746">
              <a:extLst>
                <a:ext uri="{FF2B5EF4-FFF2-40B4-BE49-F238E27FC236}">
                  <a16:creationId xmlns:a16="http://schemas.microsoft.com/office/drawing/2014/main" xmlns="" id="{122DB0BF-DE6C-4913-949A-12ACB4FB1432}"/>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8" name="Freeform: Shape 3747">
              <a:extLst>
                <a:ext uri="{FF2B5EF4-FFF2-40B4-BE49-F238E27FC236}">
                  <a16:creationId xmlns:a16="http://schemas.microsoft.com/office/drawing/2014/main" xmlns="" id="{CD79231E-3894-4F35-B2C7-EB19632CFE2D}"/>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49" name="Freeform: Shape 3748">
              <a:extLst>
                <a:ext uri="{FF2B5EF4-FFF2-40B4-BE49-F238E27FC236}">
                  <a16:creationId xmlns:a16="http://schemas.microsoft.com/office/drawing/2014/main" xmlns="" id="{1E230AA2-5576-4026-8B58-EB0141D14604}"/>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0" name="Freeform: Shape 3749">
              <a:extLst>
                <a:ext uri="{FF2B5EF4-FFF2-40B4-BE49-F238E27FC236}">
                  <a16:creationId xmlns:a16="http://schemas.microsoft.com/office/drawing/2014/main" xmlns="" id="{ED8179F1-3334-4C4E-A195-41006AB80993}"/>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1" name="Freeform: Shape 3750">
              <a:extLst>
                <a:ext uri="{FF2B5EF4-FFF2-40B4-BE49-F238E27FC236}">
                  <a16:creationId xmlns:a16="http://schemas.microsoft.com/office/drawing/2014/main" xmlns="" id="{F7F42E4D-14E6-4C50-9249-D19D12D8D65E}"/>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2" name="Freeform: Shape 3751">
              <a:extLst>
                <a:ext uri="{FF2B5EF4-FFF2-40B4-BE49-F238E27FC236}">
                  <a16:creationId xmlns:a16="http://schemas.microsoft.com/office/drawing/2014/main" xmlns="" id="{21A3202C-A4CD-4F0D-97D1-5BA193BE6AEA}"/>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3" name="Freeform: Shape 3752">
              <a:extLst>
                <a:ext uri="{FF2B5EF4-FFF2-40B4-BE49-F238E27FC236}">
                  <a16:creationId xmlns:a16="http://schemas.microsoft.com/office/drawing/2014/main" xmlns="" id="{EF1DD5FB-18DB-4E28-91C3-98200E750345}"/>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4" name="Freeform: Shape 3753">
              <a:extLst>
                <a:ext uri="{FF2B5EF4-FFF2-40B4-BE49-F238E27FC236}">
                  <a16:creationId xmlns:a16="http://schemas.microsoft.com/office/drawing/2014/main" xmlns="" id="{3B008E3D-8144-4D40-8B30-7D66F3121064}"/>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5" name="Freeform: Shape 3754">
              <a:extLst>
                <a:ext uri="{FF2B5EF4-FFF2-40B4-BE49-F238E27FC236}">
                  <a16:creationId xmlns:a16="http://schemas.microsoft.com/office/drawing/2014/main" xmlns="" id="{94E3374D-F4D2-4FFA-9872-8A3F5DD8C170}"/>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6" name="Freeform: Shape 3755">
              <a:extLst>
                <a:ext uri="{FF2B5EF4-FFF2-40B4-BE49-F238E27FC236}">
                  <a16:creationId xmlns:a16="http://schemas.microsoft.com/office/drawing/2014/main" xmlns="" id="{A41D1CF4-8B26-4CD6-80B5-72C889F2199C}"/>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7" name="Freeform: Shape 3756">
              <a:extLst>
                <a:ext uri="{FF2B5EF4-FFF2-40B4-BE49-F238E27FC236}">
                  <a16:creationId xmlns:a16="http://schemas.microsoft.com/office/drawing/2014/main" xmlns="" id="{DAD40557-A8D3-4358-8206-4B58D55E45E3}"/>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8" name="Freeform: Shape 3757">
              <a:extLst>
                <a:ext uri="{FF2B5EF4-FFF2-40B4-BE49-F238E27FC236}">
                  <a16:creationId xmlns:a16="http://schemas.microsoft.com/office/drawing/2014/main" xmlns="" id="{475FA44E-67CA-4837-AE40-0D3530F7CCCF}"/>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59" name="Freeform: Shape 3758">
              <a:extLst>
                <a:ext uri="{FF2B5EF4-FFF2-40B4-BE49-F238E27FC236}">
                  <a16:creationId xmlns:a16="http://schemas.microsoft.com/office/drawing/2014/main" xmlns="" id="{7CB01B5D-D847-4D7B-A584-6FE4B2B6E4F6}"/>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0" name="Freeform: Shape 3759">
              <a:extLst>
                <a:ext uri="{FF2B5EF4-FFF2-40B4-BE49-F238E27FC236}">
                  <a16:creationId xmlns:a16="http://schemas.microsoft.com/office/drawing/2014/main" xmlns="" id="{45743FB5-0ECA-44E8-A044-43067A9C6E37}"/>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1" name="Freeform: Shape 3760">
              <a:extLst>
                <a:ext uri="{FF2B5EF4-FFF2-40B4-BE49-F238E27FC236}">
                  <a16:creationId xmlns:a16="http://schemas.microsoft.com/office/drawing/2014/main" xmlns="" id="{8253586E-9EFD-494A-AF11-9C8AB0CD109A}"/>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2" name="Freeform: Shape 3761">
              <a:extLst>
                <a:ext uri="{FF2B5EF4-FFF2-40B4-BE49-F238E27FC236}">
                  <a16:creationId xmlns:a16="http://schemas.microsoft.com/office/drawing/2014/main" xmlns="" id="{65F2028F-0D49-4795-8651-DA1032B86620}"/>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3" name="Freeform: Shape 3762">
              <a:extLst>
                <a:ext uri="{FF2B5EF4-FFF2-40B4-BE49-F238E27FC236}">
                  <a16:creationId xmlns:a16="http://schemas.microsoft.com/office/drawing/2014/main" xmlns="" id="{22F71591-63EC-4FA3-8399-BEDB1A379B4A}"/>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4" name="Freeform: Shape 3763">
              <a:extLst>
                <a:ext uri="{FF2B5EF4-FFF2-40B4-BE49-F238E27FC236}">
                  <a16:creationId xmlns:a16="http://schemas.microsoft.com/office/drawing/2014/main" xmlns="" id="{29B2BD29-FCAB-429E-89BE-DEC2D1D4607E}"/>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5" name="Freeform: Shape 3764">
              <a:extLst>
                <a:ext uri="{FF2B5EF4-FFF2-40B4-BE49-F238E27FC236}">
                  <a16:creationId xmlns:a16="http://schemas.microsoft.com/office/drawing/2014/main" xmlns="" id="{E8774038-E969-43F8-8DB2-9B5335D96070}"/>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6" name="Freeform: Shape 3765">
              <a:extLst>
                <a:ext uri="{FF2B5EF4-FFF2-40B4-BE49-F238E27FC236}">
                  <a16:creationId xmlns:a16="http://schemas.microsoft.com/office/drawing/2014/main" xmlns="" id="{5E5CA9C5-073F-43BA-8220-75C447D8A78C}"/>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7" name="Freeform: Shape 3766">
              <a:extLst>
                <a:ext uri="{FF2B5EF4-FFF2-40B4-BE49-F238E27FC236}">
                  <a16:creationId xmlns:a16="http://schemas.microsoft.com/office/drawing/2014/main" xmlns="" id="{8B41DECC-105F-4763-92E9-E3C93C529BA5}"/>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8" name="Freeform: Shape 3767">
              <a:extLst>
                <a:ext uri="{FF2B5EF4-FFF2-40B4-BE49-F238E27FC236}">
                  <a16:creationId xmlns:a16="http://schemas.microsoft.com/office/drawing/2014/main" xmlns="" id="{76851B1E-5EB7-47F6-BAF8-0714DCF6108C}"/>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69" name="Freeform: Shape 3768">
              <a:extLst>
                <a:ext uri="{FF2B5EF4-FFF2-40B4-BE49-F238E27FC236}">
                  <a16:creationId xmlns:a16="http://schemas.microsoft.com/office/drawing/2014/main" xmlns="" id="{8E8DAFDE-7575-48E2-A1CB-437364E01B05}"/>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0" name="Freeform: Shape 3769">
              <a:extLst>
                <a:ext uri="{FF2B5EF4-FFF2-40B4-BE49-F238E27FC236}">
                  <a16:creationId xmlns:a16="http://schemas.microsoft.com/office/drawing/2014/main" xmlns="" id="{F3294C07-E891-47D1-B08C-43C273EE27CF}"/>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1" name="Freeform: Shape 3770">
              <a:extLst>
                <a:ext uri="{FF2B5EF4-FFF2-40B4-BE49-F238E27FC236}">
                  <a16:creationId xmlns:a16="http://schemas.microsoft.com/office/drawing/2014/main" xmlns="" id="{CFC69505-1447-4B04-AA10-970FE3E3DDC5}"/>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2" name="Freeform: Shape 3771">
              <a:extLst>
                <a:ext uri="{FF2B5EF4-FFF2-40B4-BE49-F238E27FC236}">
                  <a16:creationId xmlns:a16="http://schemas.microsoft.com/office/drawing/2014/main" xmlns="" id="{1069050C-90BC-491F-B344-F7C8C9CCF842}"/>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3" name="Freeform: Shape 3772">
              <a:extLst>
                <a:ext uri="{FF2B5EF4-FFF2-40B4-BE49-F238E27FC236}">
                  <a16:creationId xmlns:a16="http://schemas.microsoft.com/office/drawing/2014/main" xmlns="" id="{EF1DD98E-9CD1-42EE-B436-EE6D4CA441E8}"/>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4" name="Freeform: Shape 3773">
              <a:extLst>
                <a:ext uri="{FF2B5EF4-FFF2-40B4-BE49-F238E27FC236}">
                  <a16:creationId xmlns:a16="http://schemas.microsoft.com/office/drawing/2014/main" xmlns="" id="{A5426EBB-4FCF-4E47-828A-B9D45B4947B4}"/>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5" name="Freeform: Shape 3774">
              <a:extLst>
                <a:ext uri="{FF2B5EF4-FFF2-40B4-BE49-F238E27FC236}">
                  <a16:creationId xmlns:a16="http://schemas.microsoft.com/office/drawing/2014/main" xmlns="" id="{8C6F0AF9-1E32-440F-9C04-110D6A182A63}"/>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6" name="Freeform: Shape 3775">
              <a:extLst>
                <a:ext uri="{FF2B5EF4-FFF2-40B4-BE49-F238E27FC236}">
                  <a16:creationId xmlns:a16="http://schemas.microsoft.com/office/drawing/2014/main" xmlns="" id="{BEA193A2-767D-4137-8C14-113E1CB98CDB}"/>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7" name="Freeform: Shape 3776">
              <a:extLst>
                <a:ext uri="{FF2B5EF4-FFF2-40B4-BE49-F238E27FC236}">
                  <a16:creationId xmlns:a16="http://schemas.microsoft.com/office/drawing/2014/main" xmlns="" id="{57D2318A-5542-4894-9A1D-786B3197893C}"/>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8" name="Freeform: Shape 3777">
              <a:extLst>
                <a:ext uri="{FF2B5EF4-FFF2-40B4-BE49-F238E27FC236}">
                  <a16:creationId xmlns:a16="http://schemas.microsoft.com/office/drawing/2014/main" xmlns="" id="{7E8B083C-1B3A-4D4B-847D-A1E936CC6140}"/>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79" name="Freeform: Shape 3778">
              <a:extLst>
                <a:ext uri="{FF2B5EF4-FFF2-40B4-BE49-F238E27FC236}">
                  <a16:creationId xmlns:a16="http://schemas.microsoft.com/office/drawing/2014/main" xmlns="" id="{17852754-8A8B-4DA9-A080-82BE301525F7}"/>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0" name="Freeform: Shape 3779">
              <a:extLst>
                <a:ext uri="{FF2B5EF4-FFF2-40B4-BE49-F238E27FC236}">
                  <a16:creationId xmlns:a16="http://schemas.microsoft.com/office/drawing/2014/main" xmlns="" id="{F96B1B7E-8B42-45FA-A5D8-6C223286ECA2}"/>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1" name="Freeform: Shape 3780">
              <a:extLst>
                <a:ext uri="{FF2B5EF4-FFF2-40B4-BE49-F238E27FC236}">
                  <a16:creationId xmlns:a16="http://schemas.microsoft.com/office/drawing/2014/main" xmlns="" id="{F5B1D1BE-4874-4F9B-8C1E-0E7A9E173410}"/>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2" name="Freeform: Shape 3781">
              <a:extLst>
                <a:ext uri="{FF2B5EF4-FFF2-40B4-BE49-F238E27FC236}">
                  <a16:creationId xmlns:a16="http://schemas.microsoft.com/office/drawing/2014/main" xmlns="" id="{EE77877D-83B9-4309-A816-99B379A87548}"/>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3" name="Freeform: Shape 3782">
              <a:extLst>
                <a:ext uri="{FF2B5EF4-FFF2-40B4-BE49-F238E27FC236}">
                  <a16:creationId xmlns:a16="http://schemas.microsoft.com/office/drawing/2014/main" xmlns="" id="{588D5E13-016F-450A-8169-D7449CDEF107}"/>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4" name="Freeform: Shape 3783">
              <a:extLst>
                <a:ext uri="{FF2B5EF4-FFF2-40B4-BE49-F238E27FC236}">
                  <a16:creationId xmlns:a16="http://schemas.microsoft.com/office/drawing/2014/main" xmlns="" id="{0B6A2CBE-B4FA-45A4-BE43-4C62DD4D06F4}"/>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3785" name="Group 3784">
            <a:extLst>
              <a:ext uri="{FF2B5EF4-FFF2-40B4-BE49-F238E27FC236}">
                <a16:creationId xmlns:a16="http://schemas.microsoft.com/office/drawing/2014/main" xmlns="" id="{7C8B0114-CFF4-417B-8659-7D410079B4C9}"/>
              </a:ext>
            </a:extLst>
          </p:cNvPr>
          <p:cNvGrpSpPr/>
          <p:nvPr/>
        </p:nvGrpSpPr>
        <p:grpSpPr>
          <a:xfrm flipH="1">
            <a:off x="4222694" y="1162793"/>
            <a:ext cx="305167" cy="267260"/>
            <a:chOff x="6809793" y="1954053"/>
            <a:chExt cx="1048808" cy="918528"/>
          </a:xfrm>
        </p:grpSpPr>
        <p:sp>
          <p:nvSpPr>
            <p:cNvPr id="3786" name="Freeform: Shape 3785">
              <a:extLst>
                <a:ext uri="{FF2B5EF4-FFF2-40B4-BE49-F238E27FC236}">
                  <a16:creationId xmlns:a16="http://schemas.microsoft.com/office/drawing/2014/main" xmlns="" id="{6B285882-FBE2-4169-B797-34E6A309BE83}"/>
                </a:ext>
              </a:extLst>
            </p:cNvPr>
            <p:cNvSpPr/>
            <p:nvPr/>
          </p:nvSpPr>
          <p:spPr>
            <a:xfrm>
              <a:off x="6889909" y="1954053"/>
              <a:ext cx="9525" cy="19050"/>
            </a:xfrm>
            <a:custGeom>
              <a:avLst/>
              <a:gdLst>
                <a:gd name="connsiteX0" fmla="*/ 10954 w 9525"/>
                <a:gd name="connsiteY0" fmla="*/ 11906 h 19050"/>
                <a:gd name="connsiteX1" fmla="*/ 7144 w 9525"/>
                <a:gd name="connsiteY1" fmla="*/ 7144 h 19050"/>
                <a:gd name="connsiteX2" fmla="*/ 10954 w 9525"/>
                <a:gd name="connsiteY2" fmla="*/ 11906 h 19050"/>
              </a:gdLst>
              <a:ahLst/>
              <a:cxnLst>
                <a:cxn ang="0">
                  <a:pos x="connsiteX0" y="connsiteY0"/>
                </a:cxn>
                <a:cxn ang="0">
                  <a:pos x="connsiteX1" y="connsiteY1"/>
                </a:cxn>
                <a:cxn ang="0">
                  <a:pos x="connsiteX2" y="connsiteY2"/>
                </a:cxn>
              </a:cxnLst>
              <a:rect l="l" t="t" r="r" b="b"/>
              <a:pathLst>
                <a:path w="9525" h="19050">
                  <a:moveTo>
                    <a:pt x="10954" y="11906"/>
                  </a:moveTo>
                  <a:cubicBezTo>
                    <a:pt x="6191" y="4286"/>
                    <a:pt x="10954" y="17621"/>
                    <a:pt x="7144" y="7144"/>
                  </a:cubicBezTo>
                  <a:cubicBezTo>
                    <a:pt x="9049" y="7144"/>
                    <a:pt x="10001" y="9049"/>
                    <a:pt x="10954"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7" name="Freeform: Shape 3786">
              <a:extLst>
                <a:ext uri="{FF2B5EF4-FFF2-40B4-BE49-F238E27FC236}">
                  <a16:creationId xmlns:a16="http://schemas.microsoft.com/office/drawing/2014/main" xmlns="" id="{5B70035E-7D68-4FC9-86DA-8A602CA09FB2}"/>
                </a:ext>
              </a:extLst>
            </p:cNvPr>
            <p:cNvSpPr/>
            <p:nvPr/>
          </p:nvSpPr>
          <p:spPr>
            <a:xfrm>
              <a:off x="6896576" y="1970359"/>
              <a:ext cx="962025" cy="676275"/>
            </a:xfrm>
            <a:custGeom>
              <a:avLst/>
              <a:gdLst>
                <a:gd name="connsiteX0" fmla="*/ 61436 w 962025"/>
                <a:gd name="connsiteY0" fmla="*/ 7983 h 676275"/>
                <a:gd name="connsiteX1" fmla="*/ 509111 w 962025"/>
                <a:gd name="connsiteY1" fmla="*/ 31795 h 676275"/>
                <a:gd name="connsiteX2" fmla="*/ 657701 w 962025"/>
                <a:gd name="connsiteY2" fmla="*/ 210865 h 676275"/>
                <a:gd name="connsiteX3" fmla="*/ 934879 w 962025"/>
                <a:gd name="connsiteY3" fmla="*/ 609010 h 676275"/>
                <a:gd name="connsiteX4" fmla="*/ 927259 w 962025"/>
                <a:gd name="connsiteY4" fmla="*/ 592818 h 676275"/>
                <a:gd name="connsiteX5" fmla="*/ 958692 w 962025"/>
                <a:gd name="connsiteY5" fmla="*/ 677590 h 676275"/>
                <a:gd name="connsiteX6" fmla="*/ 671989 w 962025"/>
                <a:gd name="connsiteY6" fmla="*/ 654730 h 676275"/>
                <a:gd name="connsiteX7" fmla="*/ 276701 w 962025"/>
                <a:gd name="connsiteY7" fmla="*/ 551860 h 676275"/>
                <a:gd name="connsiteX8" fmla="*/ 288131 w 962025"/>
                <a:gd name="connsiteY8" fmla="*/ 550908 h 676275"/>
                <a:gd name="connsiteX9" fmla="*/ 93821 w 962025"/>
                <a:gd name="connsiteY9" fmla="*/ 215628 h 676275"/>
                <a:gd name="connsiteX10" fmla="*/ 112871 w 962025"/>
                <a:gd name="connsiteY10" fmla="*/ 247060 h 676275"/>
                <a:gd name="connsiteX11" fmla="*/ 73819 w 962025"/>
                <a:gd name="connsiteY11" fmla="*/ 181338 h 676275"/>
                <a:gd name="connsiteX12" fmla="*/ 11906 w 962025"/>
                <a:gd name="connsiteY12" fmla="*/ 28938 h 676275"/>
                <a:gd name="connsiteX13" fmla="*/ 7144 w 962025"/>
                <a:gd name="connsiteY13" fmla="*/ 15603 h 676275"/>
                <a:gd name="connsiteX14" fmla="*/ 304324 w 962025"/>
                <a:gd name="connsiteY14" fmla="*/ 564243 h 676275"/>
                <a:gd name="connsiteX15" fmla="*/ 932021 w 962025"/>
                <a:gd name="connsiteY15" fmla="*/ 657588 h 676275"/>
                <a:gd name="connsiteX16" fmla="*/ 583406 w 962025"/>
                <a:gd name="connsiteY16" fmla="*/ 94660 h 676275"/>
                <a:gd name="connsiteX17" fmla="*/ 450056 w 962025"/>
                <a:gd name="connsiteY17" fmla="*/ 51798 h 676275"/>
                <a:gd name="connsiteX18" fmla="*/ 61436 w 962025"/>
                <a:gd name="connsiteY18" fmla="*/ 798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676275">
                  <a:moveTo>
                    <a:pt x="61436" y="7983"/>
                  </a:moveTo>
                  <a:cubicBezTo>
                    <a:pt x="138589" y="6078"/>
                    <a:pt x="437674" y="5125"/>
                    <a:pt x="509111" y="31795"/>
                  </a:cubicBezTo>
                  <a:cubicBezTo>
                    <a:pt x="595789" y="64180"/>
                    <a:pt x="621506" y="144190"/>
                    <a:pt x="657701" y="210865"/>
                  </a:cubicBezTo>
                  <a:cubicBezTo>
                    <a:pt x="678656" y="250870"/>
                    <a:pt x="939642" y="604248"/>
                    <a:pt x="934879" y="609010"/>
                  </a:cubicBezTo>
                  <a:cubicBezTo>
                    <a:pt x="932974" y="603295"/>
                    <a:pt x="930117" y="597580"/>
                    <a:pt x="927259" y="592818"/>
                  </a:cubicBezTo>
                  <a:cubicBezTo>
                    <a:pt x="926306" y="609963"/>
                    <a:pt x="954881" y="665208"/>
                    <a:pt x="958692" y="677590"/>
                  </a:cubicBezTo>
                  <a:cubicBezTo>
                    <a:pt x="946309" y="654730"/>
                    <a:pt x="706279" y="650921"/>
                    <a:pt x="671989" y="654730"/>
                  </a:cubicBezTo>
                  <a:cubicBezTo>
                    <a:pt x="625317" y="655683"/>
                    <a:pt x="298609" y="679496"/>
                    <a:pt x="276701" y="551860"/>
                  </a:cubicBezTo>
                  <a:cubicBezTo>
                    <a:pt x="276701" y="556623"/>
                    <a:pt x="290036" y="554718"/>
                    <a:pt x="288131" y="550908"/>
                  </a:cubicBezTo>
                  <a:cubicBezTo>
                    <a:pt x="206216" y="444228"/>
                    <a:pt x="157639" y="282303"/>
                    <a:pt x="93821" y="215628"/>
                  </a:cubicBezTo>
                  <a:cubicBezTo>
                    <a:pt x="98584" y="227058"/>
                    <a:pt x="105251" y="237535"/>
                    <a:pt x="112871" y="247060"/>
                  </a:cubicBezTo>
                  <a:cubicBezTo>
                    <a:pt x="103346" y="228010"/>
                    <a:pt x="74771" y="181338"/>
                    <a:pt x="73819" y="181338"/>
                  </a:cubicBezTo>
                  <a:cubicBezTo>
                    <a:pt x="54769" y="135618"/>
                    <a:pt x="33814" y="68943"/>
                    <a:pt x="11906" y="28938"/>
                  </a:cubicBezTo>
                  <a:cubicBezTo>
                    <a:pt x="14764" y="29890"/>
                    <a:pt x="7144" y="14650"/>
                    <a:pt x="7144" y="15603"/>
                  </a:cubicBezTo>
                  <a:cubicBezTo>
                    <a:pt x="49054" y="81325"/>
                    <a:pt x="181451" y="445180"/>
                    <a:pt x="304324" y="564243"/>
                  </a:cubicBezTo>
                  <a:cubicBezTo>
                    <a:pt x="391954" y="649968"/>
                    <a:pt x="913924" y="603295"/>
                    <a:pt x="932021" y="657588"/>
                  </a:cubicBezTo>
                  <a:cubicBezTo>
                    <a:pt x="878681" y="502330"/>
                    <a:pt x="691992" y="198483"/>
                    <a:pt x="583406" y="94660"/>
                  </a:cubicBezTo>
                  <a:cubicBezTo>
                    <a:pt x="517684" y="32748"/>
                    <a:pt x="561499" y="79420"/>
                    <a:pt x="450056" y="51798"/>
                  </a:cubicBezTo>
                  <a:cubicBezTo>
                    <a:pt x="370046" y="29890"/>
                    <a:pt x="51911" y="6078"/>
                    <a:pt x="61436" y="79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8" name="Freeform: Shape 3787">
              <a:extLst>
                <a:ext uri="{FF2B5EF4-FFF2-40B4-BE49-F238E27FC236}">
                  <a16:creationId xmlns:a16="http://schemas.microsoft.com/office/drawing/2014/main" xmlns="" id="{8D319D78-0831-4B4A-BA9C-07F94C640F04}"/>
                </a:ext>
              </a:extLst>
            </p:cNvPr>
            <p:cNvSpPr/>
            <p:nvPr/>
          </p:nvSpPr>
          <p:spPr>
            <a:xfrm>
              <a:off x="6896576" y="1968341"/>
              <a:ext cx="9525" cy="19050"/>
            </a:xfrm>
            <a:custGeom>
              <a:avLst/>
              <a:gdLst>
                <a:gd name="connsiteX0" fmla="*/ 9049 w 9525"/>
                <a:gd name="connsiteY0" fmla="*/ 7144 h 19050"/>
                <a:gd name="connsiteX1" fmla="*/ 7144 w 9525"/>
                <a:gd name="connsiteY1" fmla="*/ 11906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cubicBezTo>
                    <a:pt x="9049" y="9049"/>
                    <a:pt x="10954" y="15716"/>
                    <a:pt x="7144" y="11906"/>
                  </a:cubicBezTo>
                  <a:cubicBezTo>
                    <a:pt x="8096" y="10001"/>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89" name="Freeform: Shape 3788">
              <a:extLst>
                <a:ext uri="{FF2B5EF4-FFF2-40B4-BE49-F238E27FC236}">
                  <a16:creationId xmlns:a16="http://schemas.microsoft.com/office/drawing/2014/main" xmlns="" id="{41768A9E-4FCF-4D10-887F-EFEAD6492F80}"/>
                </a:ext>
              </a:extLst>
            </p:cNvPr>
            <p:cNvSpPr/>
            <p:nvPr/>
          </p:nvSpPr>
          <p:spPr>
            <a:xfrm>
              <a:off x="6959184" y="2125186"/>
              <a:ext cx="9525" cy="9525"/>
            </a:xfrm>
            <a:custGeom>
              <a:avLst/>
              <a:gdLst>
                <a:gd name="connsiteX0" fmla="*/ 8354 w 9525"/>
                <a:gd name="connsiteY0" fmla="*/ 8414 h 9525"/>
                <a:gd name="connsiteX1" fmla="*/ 8354 w 9525"/>
                <a:gd name="connsiteY1" fmla="*/ 8414 h 9525"/>
              </a:gdLst>
              <a:ahLst/>
              <a:cxnLst>
                <a:cxn ang="0">
                  <a:pos x="connsiteX0" y="connsiteY0"/>
                </a:cxn>
                <a:cxn ang="0">
                  <a:pos x="connsiteX1" y="connsiteY1"/>
                </a:cxn>
              </a:cxnLst>
              <a:rect l="l" t="t" r="r" b="b"/>
              <a:pathLst>
                <a:path w="9525" h="9525">
                  <a:moveTo>
                    <a:pt x="8354" y="8414"/>
                  </a:moveTo>
                  <a:cubicBezTo>
                    <a:pt x="11211" y="8414"/>
                    <a:pt x="4544" y="5556"/>
                    <a:pt x="835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0" name="Freeform: Shape 3789">
              <a:extLst>
                <a:ext uri="{FF2B5EF4-FFF2-40B4-BE49-F238E27FC236}">
                  <a16:creationId xmlns:a16="http://schemas.microsoft.com/office/drawing/2014/main" xmlns="" id="{459EBF61-39B6-4149-B736-6EA2737BE2BE}"/>
                </a:ext>
              </a:extLst>
            </p:cNvPr>
            <p:cNvSpPr/>
            <p:nvPr/>
          </p:nvSpPr>
          <p:spPr>
            <a:xfrm>
              <a:off x="6970871" y="2152173"/>
              <a:ext cx="19050" cy="19050"/>
            </a:xfrm>
            <a:custGeom>
              <a:avLst/>
              <a:gdLst>
                <a:gd name="connsiteX0" fmla="*/ 15716 w 19050"/>
                <a:gd name="connsiteY0" fmla="*/ 20479 h 19050"/>
                <a:gd name="connsiteX1" fmla="*/ 7144 w 19050"/>
                <a:gd name="connsiteY1" fmla="*/ 7144 h 19050"/>
                <a:gd name="connsiteX2" fmla="*/ 15716 w 19050"/>
                <a:gd name="connsiteY2" fmla="*/ 20479 h 19050"/>
              </a:gdLst>
              <a:ahLst/>
              <a:cxnLst>
                <a:cxn ang="0">
                  <a:pos x="connsiteX0" y="connsiteY0"/>
                </a:cxn>
                <a:cxn ang="0">
                  <a:pos x="connsiteX1" y="connsiteY1"/>
                </a:cxn>
                <a:cxn ang="0">
                  <a:pos x="connsiteX2" y="connsiteY2"/>
                </a:cxn>
              </a:cxnLst>
              <a:rect l="l" t="t" r="r" b="b"/>
              <a:pathLst>
                <a:path w="19050" h="19050">
                  <a:moveTo>
                    <a:pt x="15716" y="20479"/>
                  </a:moveTo>
                  <a:cubicBezTo>
                    <a:pt x="14764" y="20479"/>
                    <a:pt x="10001" y="12859"/>
                    <a:pt x="7144" y="7144"/>
                  </a:cubicBezTo>
                  <a:lnTo>
                    <a:pt x="15716" y="2047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1" name="Freeform: Shape 3790">
              <a:extLst>
                <a:ext uri="{FF2B5EF4-FFF2-40B4-BE49-F238E27FC236}">
                  <a16:creationId xmlns:a16="http://schemas.microsoft.com/office/drawing/2014/main" xmlns="" id="{09C4D7CE-33B5-4065-8593-3DB83795BCD1}"/>
                </a:ext>
              </a:extLst>
            </p:cNvPr>
            <p:cNvSpPr/>
            <p:nvPr/>
          </p:nvSpPr>
          <p:spPr>
            <a:xfrm>
              <a:off x="6990874" y="2202261"/>
              <a:ext cx="9525" cy="9525"/>
            </a:xfrm>
            <a:custGeom>
              <a:avLst/>
              <a:gdLst>
                <a:gd name="connsiteX0" fmla="*/ 9049 w 9525"/>
                <a:gd name="connsiteY0" fmla="*/ 8491 h 9525"/>
                <a:gd name="connsiteX1" fmla="*/ 7144 w 9525"/>
                <a:gd name="connsiteY1" fmla="*/ 7538 h 9525"/>
                <a:gd name="connsiteX2" fmla="*/ 9049 w 9525"/>
                <a:gd name="connsiteY2" fmla="*/ 8491 h 9525"/>
              </a:gdLst>
              <a:ahLst/>
              <a:cxnLst>
                <a:cxn ang="0">
                  <a:pos x="connsiteX0" y="connsiteY0"/>
                </a:cxn>
                <a:cxn ang="0">
                  <a:pos x="connsiteX1" y="connsiteY1"/>
                </a:cxn>
                <a:cxn ang="0">
                  <a:pos x="connsiteX2" y="connsiteY2"/>
                </a:cxn>
              </a:cxnLst>
              <a:rect l="l" t="t" r="r" b="b"/>
              <a:pathLst>
                <a:path w="9525" h="9525">
                  <a:moveTo>
                    <a:pt x="9049" y="8491"/>
                  </a:moveTo>
                  <a:cubicBezTo>
                    <a:pt x="10001" y="12301"/>
                    <a:pt x="9049" y="11348"/>
                    <a:pt x="7144" y="7538"/>
                  </a:cubicBezTo>
                  <a:cubicBezTo>
                    <a:pt x="7144" y="6586"/>
                    <a:pt x="8096" y="7538"/>
                    <a:pt x="9049" y="84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2" name="Freeform: Shape 3791">
              <a:extLst>
                <a:ext uri="{FF2B5EF4-FFF2-40B4-BE49-F238E27FC236}">
                  <a16:creationId xmlns:a16="http://schemas.microsoft.com/office/drawing/2014/main" xmlns="" id="{DB332898-E2CC-440E-AC92-E58A52E1D100}"/>
                </a:ext>
              </a:extLst>
            </p:cNvPr>
            <p:cNvSpPr/>
            <p:nvPr/>
          </p:nvSpPr>
          <p:spPr>
            <a:xfrm>
              <a:off x="6995182" y="2204561"/>
              <a:ext cx="9525" cy="19050"/>
            </a:xfrm>
            <a:custGeom>
              <a:avLst/>
              <a:gdLst>
                <a:gd name="connsiteX0" fmla="*/ 7598 w 9525"/>
                <a:gd name="connsiteY0" fmla="*/ 7144 h 19050"/>
                <a:gd name="connsiteX1" fmla="*/ 9503 w 9525"/>
                <a:gd name="connsiteY1" fmla="*/ 13811 h 19050"/>
                <a:gd name="connsiteX2" fmla="*/ 7598 w 9525"/>
                <a:gd name="connsiteY2" fmla="*/ 7144 h 19050"/>
              </a:gdLst>
              <a:ahLst/>
              <a:cxnLst>
                <a:cxn ang="0">
                  <a:pos x="connsiteX0" y="connsiteY0"/>
                </a:cxn>
                <a:cxn ang="0">
                  <a:pos x="connsiteX1" y="connsiteY1"/>
                </a:cxn>
                <a:cxn ang="0">
                  <a:pos x="connsiteX2" y="connsiteY2"/>
                </a:cxn>
              </a:cxnLst>
              <a:rect l="l" t="t" r="r" b="b"/>
              <a:pathLst>
                <a:path w="9525" h="19050">
                  <a:moveTo>
                    <a:pt x="7598" y="7144"/>
                  </a:moveTo>
                  <a:cubicBezTo>
                    <a:pt x="9503" y="10001"/>
                    <a:pt x="9503" y="11906"/>
                    <a:pt x="9503" y="13811"/>
                  </a:cubicBezTo>
                  <a:cubicBezTo>
                    <a:pt x="10455" y="13811"/>
                    <a:pt x="5693" y="7144"/>
                    <a:pt x="759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3" name="Freeform: Shape 3792">
              <a:extLst>
                <a:ext uri="{FF2B5EF4-FFF2-40B4-BE49-F238E27FC236}">
                  <a16:creationId xmlns:a16="http://schemas.microsoft.com/office/drawing/2014/main" xmlns="" id="{B4DE26AE-3EA5-486E-964E-6EAFD712B287}"/>
                </a:ext>
              </a:extLst>
            </p:cNvPr>
            <p:cNvSpPr/>
            <p:nvPr/>
          </p:nvSpPr>
          <p:spPr>
            <a:xfrm>
              <a:off x="7078664" y="2342567"/>
              <a:ext cx="9525" cy="19050"/>
            </a:xfrm>
            <a:custGeom>
              <a:avLst/>
              <a:gdLst>
                <a:gd name="connsiteX0" fmla="*/ 7936 w 9525"/>
                <a:gd name="connsiteY0" fmla="*/ 7250 h 19050"/>
                <a:gd name="connsiteX1" fmla="*/ 11746 w 9525"/>
                <a:gd name="connsiteY1" fmla="*/ 14870 h 19050"/>
                <a:gd name="connsiteX2" fmla="*/ 7936 w 9525"/>
                <a:gd name="connsiteY2" fmla="*/ 7250 h 19050"/>
              </a:gdLst>
              <a:ahLst/>
              <a:cxnLst>
                <a:cxn ang="0">
                  <a:pos x="connsiteX0" y="connsiteY0"/>
                </a:cxn>
                <a:cxn ang="0">
                  <a:pos x="connsiteX1" y="connsiteY1"/>
                </a:cxn>
                <a:cxn ang="0">
                  <a:pos x="connsiteX2" y="connsiteY2"/>
                </a:cxn>
              </a:cxnLst>
              <a:rect l="l" t="t" r="r" b="b"/>
              <a:pathLst>
                <a:path w="9525" h="19050">
                  <a:moveTo>
                    <a:pt x="7936" y="7250"/>
                  </a:moveTo>
                  <a:cubicBezTo>
                    <a:pt x="8889" y="9155"/>
                    <a:pt x="11746" y="12965"/>
                    <a:pt x="11746" y="14870"/>
                  </a:cubicBezTo>
                  <a:cubicBezTo>
                    <a:pt x="10794" y="12012"/>
                    <a:pt x="5079" y="6297"/>
                    <a:pt x="7936"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4" name="Freeform: Shape 3793">
              <a:extLst>
                <a:ext uri="{FF2B5EF4-FFF2-40B4-BE49-F238E27FC236}">
                  <a16:creationId xmlns:a16="http://schemas.microsoft.com/office/drawing/2014/main" xmlns="" id="{E8B2DDE6-580B-4ECB-A8F2-CFD42CBD342C}"/>
                </a:ext>
              </a:extLst>
            </p:cNvPr>
            <p:cNvSpPr/>
            <p:nvPr/>
          </p:nvSpPr>
          <p:spPr>
            <a:xfrm>
              <a:off x="7098506" y="23779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2859"/>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5" name="Freeform: Shape 3794">
              <a:extLst>
                <a:ext uri="{FF2B5EF4-FFF2-40B4-BE49-F238E27FC236}">
                  <a16:creationId xmlns:a16="http://schemas.microsoft.com/office/drawing/2014/main" xmlns="" id="{156027D9-35C9-4424-AABF-801EA79CC856}"/>
                </a:ext>
              </a:extLst>
            </p:cNvPr>
            <p:cNvSpPr/>
            <p:nvPr/>
          </p:nvSpPr>
          <p:spPr>
            <a:xfrm>
              <a:off x="7712564" y="2630857"/>
              <a:ext cx="9525" cy="9525"/>
            </a:xfrm>
            <a:custGeom>
              <a:avLst/>
              <a:gdLst>
                <a:gd name="connsiteX0" fmla="*/ 11258 w 9525"/>
                <a:gd name="connsiteY0" fmla="*/ 7567 h 9525"/>
                <a:gd name="connsiteX1" fmla="*/ 11258 w 9525"/>
                <a:gd name="connsiteY1" fmla="*/ 7567 h 9525"/>
              </a:gdLst>
              <a:ahLst/>
              <a:cxnLst>
                <a:cxn ang="0">
                  <a:pos x="connsiteX0" y="connsiteY0"/>
                </a:cxn>
                <a:cxn ang="0">
                  <a:pos x="connsiteX1" y="connsiteY1"/>
                </a:cxn>
              </a:cxnLst>
              <a:rect l="l" t="t" r="r" b="b"/>
              <a:pathLst>
                <a:path w="9525" h="9525">
                  <a:moveTo>
                    <a:pt x="11258" y="7567"/>
                  </a:moveTo>
                  <a:cubicBezTo>
                    <a:pt x="3639" y="6615"/>
                    <a:pt x="8401" y="7567"/>
                    <a:pt x="112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6" name="Freeform: Shape 3795">
              <a:extLst>
                <a:ext uri="{FF2B5EF4-FFF2-40B4-BE49-F238E27FC236}">
                  <a16:creationId xmlns:a16="http://schemas.microsoft.com/office/drawing/2014/main" xmlns="" id="{9E1ECD5F-0250-4BBE-9295-EB931352200B}"/>
                </a:ext>
              </a:extLst>
            </p:cNvPr>
            <p:cNvSpPr/>
            <p:nvPr/>
          </p:nvSpPr>
          <p:spPr>
            <a:xfrm>
              <a:off x="7747489" y="2442686"/>
              <a:ext cx="9525" cy="9525"/>
            </a:xfrm>
            <a:custGeom>
              <a:avLst/>
              <a:gdLst>
                <a:gd name="connsiteX0" fmla="*/ 8718 w 9525"/>
                <a:gd name="connsiteY0" fmla="*/ 10954 h 9525"/>
                <a:gd name="connsiteX1" fmla="*/ 7766 w 9525"/>
                <a:gd name="connsiteY1" fmla="*/ 7144 h 9525"/>
                <a:gd name="connsiteX2" fmla="*/ 8718 w 9525"/>
                <a:gd name="connsiteY2" fmla="*/ 10954 h 9525"/>
              </a:gdLst>
              <a:ahLst/>
              <a:cxnLst>
                <a:cxn ang="0">
                  <a:pos x="connsiteX0" y="connsiteY0"/>
                </a:cxn>
                <a:cxn ang="0">
                  <a:pos x="connsiteX1" y="connsiteY1"/>
                </a:cxn>
                <a:cxn ang="0">
                  <a:pos x="connsiteX2" y="connsiteY2"/>
                </a:cxn>
              </a:cxnLst>
              <a:rect l="l" t="t" r="r" b="b"/>
              <a:pathLst>
                <a:path w="9525" h="9525">
                  <a:moveTo>
                    <a:pt x="8718" y="10954"/>
                  </a:moveTo>
                  <a:cubicBezTo>
                    <a:pt x="5861" y="8096"/>
                    <a:pt x="7766" y="8096"/>
                    <a:pt x="7766" y="7144"/>
                  </a:cubicBezTo>
                  <a:cubicBezTo>
                    <a:pt x="9671" y="10001"/>
                    <a:pt x="4908" y="6191"/>
                    <a:pt x="871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7" name="Freeform: Shape 3796">
              <a:extLst>
                <a:ext uri="{FF2B5EF4-FFF2-40B4-BE49-F238E27FC236}">
                  <a16:creationId xmlns:a16="http://schemas.microsoft.com/office/drawing/2014/main" xmlns="" id="{82FC93F9-CD72-407D-85C0-19E1DE870EED}"/>
                </a:ext>
              </a:extLst>
            </p:cNvPr>
            <p:cNvSpPr/>
            <p:nvPr/>
          </p:nvSpPr>
          <p:spPr>
            <a:xfrm>
              <a:off x="7603184" y="224456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190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8" name="Freeform: Shape 3797">
              <a:extLst>
                <a:ext uri="{FF2B5EF4-FFF2-40B4-BE49-F238E27FC236}">
                  <a16:creationId xmlns:a16="http://schemas.microsoft.com/office/drawing/2014/main" xmlns="" id="{F234C581-698C-4128-9787-092BBA0C3FF4}"/>
                </a:ext>
              </a:extLst>
            </p:cNvPr>
            <p:cNvSpPr/>
            <p:nvPr/>
          </p:nvSpPr>
          <p:spPr>
            <a:xfrm>
              <a:off x="6816172" y="2212181"/>
              <a:ext cx="9525" cy="9525"/>
            </a:xfrm>
            <a:custGeom>
              <a:avLst/>
              <a:gdLst>
                <a:gd name="connsiteX0" fmla="*/ 8491 w 9525"/>
                <a:gd name="connsiteY0" fmla="*/ 9049 h 9525"/>
                <a:gd name="connsiteX1" fmla="*/ 7538 w 9525"/>
                <a:gd name="connsiteY1" fmla="*/ 7144 h 9525"/>
                <a:gd name="connsiteX2" fmla="*/ 8491 w 9525"/>
                <a:gd name="connsiteY2" fmla="*/ 9049 h 9525"/>
              </a:gdLst>
              <a:ahLst/>
              <a:cxnLst>
                <a:cxn ang="0">
                  <a:pos x="connsiteX0" y="connsiteY0"/>
                </a:cxn>
                <a:cxn ang="0">
                  <a:pos x="connsiteX1" y="connsiteY1"/>
                </a:cxn>
                <a:cxn ang="0">
                  <a:pos x="connsiteX2" y="connsiteY2"/>
                </a:cxn>
              </a:cxnLst>
              <a:rect l="l" t="t" r="r" b="b"/>
              <a:pathLst>
                <a:path w="9525" h="9525">
                  <a:moveTo>
                    <a:pt x="8491" y="9049"/>
                  </a:moveTo>
                  <a:cubicBezTo>
                    <a:pt x="7538" y="6191"/>
                    <a:pt x="6586" y="10954"/>
                    <a:pt x="7538" y="7144"/>
                  </a:cubicBezTo>
                  <a:cubicBezTo>
                    <a:pt x="7538" y="8096"/>
                    <a:pt x="8491" y="8096"/>
                    <a:pt x="849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799" name="Freeform: Shape 3798">
              <a:extLst>
                <a:ext uri="{FF2B5EF4-FFF2-40B4-BE49-F238E27FC236}">
                  <a16:creationId xmlns:a16="http://schemas.microsoft.com/office/drawing/2014/main" xmlns="" id="{7CC3E5D7-6CCB-4D42-ADFD-31469A0F26E3}"/>
                </a:ext>
              </a:extLst>
            </p:cNvPr>
            <p:cNvSpPr/>
            <p:nvPr/>
          </p:nvSpPr>
          <p:spPr>
            <a:xfrm>
              <a:off x="6812756" y="2219801"/>
              <a:ext cx="400050" cy="561975"/>
            </a:xfrm>
            <a:custGeom>
              <a:avLst/>
              <a:gdLst>
                <a:gd name="connsiteX0" fmla="*/ 392906 w 400050"/>
                <a:gd name="connsiteY0" fmla="*/ 385286 h 561975"/>
                <a:gd name="connsiteX1" fmla="*/ 372904 w 400050"/>
                <a:gd name="connsiteY1" fmla="*/ 556736 h 561975"/>
                <a:gd name="connsiteX2" fmla="*/ 198596 w 400050"/>
                <a:gd name="connsiteY2" fmla="*/ 337661 h 561975"/>
                <a:gd name="connsiteX3" fmla="*/ 136684 w 400050"/>
                <a:gd name="connsiteY3" fmla="*/ 214789 h 561975"/>
                <a:gd name="connsiteX4" fmla="*/ 77629 w 400050"/>
                <a:gd name="connsiteY4" fmla="*/ 131921 h 561975"/>
                <a:gd name="connsiteX5" fmla="*/ 89059 w 400050"/>
                <a:gd name="connsiteY5" fmla="*/ 134779 h 561975"/>
                <a:gd name="connsiteX6" fmla="*/ 7144 w 400050"/>
                <a:gd name="connsiteY6" fmla="*/ 7144 h 561975"/>
                <a:gd name="connsiteX7" fmla="*/ 9049 w 400050"/>
                <a:gd name="connsiteY7" fmla="*/ 11906 h 561975"/>
                <a:gd name="connsiteX8" fmla="*/ 362426 w 400050"/>
                <a:gd name="connsiteY8" fmla="*/ 526256 h 561975"/>
                <a:gd name="connsiteX9" fmla="*/ 392906 w 400050"/>
                <a:gd name="connsiteY9" fmla="*/ 38528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0" h="561975">
                  <a:moveTo>
                    <a:pt x="392906" y="385286"/>
                  </a:moveTo>
                  <a:cubicBezTo>
                    <a:pt x="406241" y="414814"/>
                    <a:pt x="356711" y="547211"/>
                    <a:pt x="372904" y="556736"/>
                  </a:cubicBezTo>
                  <a:cubicBezTo>
                    <a:pt x="303371" y="493871"/>
                    <a:pt x="257651" y="369094"/>
                    <a:pt x="198596" y="337661"/>
                  </a:cubicBezTo>
                  <a:cubicBezTo>
                    <a:pt x="185261" y="317659"/>
                    <a:pt x="143351" y="235744"/>
                    <a:pt x="136684" y="214789"/>
                  </a:cubicBezTo>
                  <a:cubicBezTo>
                    <a:pt x="100489" y="195739"/>
                    <a:pt x="100489" y="138589"/>
                    <a:pt x="77629" y="131921"/>
                  </a:cubicBezTo>
                  <a:cubicBezTo>
                    <a:pt x="70961" y="149066"/>
                    <a:pt x="91916" y="132874"/>
                    <a:pt x="89059" y="134779"/>
                  </a:cubicBezTo>
                  <a:cubicBezTo>
                    <a:pt x="90011" y="138589"/>
                    <a:pt x="8096" y="7144"/>
                    <a:pt x="7144" y="7144"/>
                  </a:cubicBezTo>
                  <a:cubicBezTo>
                    <a:pt x="10954" y="13811"/>
                    <a:pt x="13811" y="6191"/>
                    <a:pt x="9049" y="11906"/>
                  </a:cubicBezTo>
                  <a:cubicBezTo>
                    <a:pt x="-476" y="22384"/>
                    <a:pt x="296704" y="474821"/>
                    <a:pt x="362426" y="526256"/>
                  </a:cubicBezTo>
                  <a:cubicBezTo>
                    <a:pt x="341471" y="504349"/>
                    <a:pt x="392906" y="382429"/>
                    <a:pt x="392906" y="385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0" name="Freeform: Shape 3799">
              <a:extLst>
                <a:ext uri="{FF2B5EF4-FFF2-40B4-BE49-F238E27FC236}">
                  <a16:creationId xmlns:a16="http://schemas.microsoft.com/office/drawing/2014/main" xmlns="" id="{8D8AF934-B87E-4DC5-BC19-16378012A0DE}"/>
                </a:ext>
              </a:extLst>
            </p:cNvPr>
            <p:cNvSpPr/>
            <p:nvPr/>
          </p:nvSpPr>
          <p:spPr>
            <a:xfrm>
              <a:off x="6815614" y="2216943"/>
              <a:ext cx="9525" cy="9525"/>
            </a:xfrm>
            <a:custGeom>
              <a:avLst/>
              <a:gdLst>
                <a:gd name="connsiteX0" fmla="*/ 10001 w 9525"/>
                <a:gd name="connsiteY0" fmla="*/ 7144 h 9525"/>
                <a:gd name="connsiteX1" fmla="*/ 7144 w 9525"/>
                <a:gd name="connsiteY1" fmla="*/ 9049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8096"/>
                    <a:pt x="9049" y="10001"/>
                    <a:pt x="7144" y="9049"/>
                  </a:cubicBezTo>
                  <a:cubicBezTo>
                    <a:pt x="7144" y="904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1" name="Freeform: Shape 3800">
              <a:extLst>
                <a:ext uri="{FF2B5EF4-FFF2-40B4-BE49-F238E27FC236}">
                  <a16:creationId xmlns:a16="http://schemas.microsoft.com/office/drawing/2014/main" xmlns="" id="{D107A55D-0F32-4FD2-ACB0-34E622F1A0B7}"/>
                </a:ext>
              </a:extLst>
            </p:cNvPr>
            <p:cNvSpPr/>
            <p:nvPr/>
          </p:nvSpPr>
          <p:spPr>
            <a:xfrm>
              <a:off x="6827849" y="22721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2" name="Freeform: Shape 3801">
              <a:extLst>
                <a:ext uri="{FF2B5EF4-FFF2-40B4-BE49-F238E27FC236}">
                  <a16:creationId xmlns:a16="http://schemas.microsoft.com/office/drawing/2014/main" xmlns="" id="{4873DEB7-A9E4-453F-BBE7-4F81FBC89462}"/>
                </a:ext>
              </a:extLst>
            </p:cNvPr>
            <p:cNvSpPr/>
            <p:nvPr/>
          </p:nvSpPr>
          <p:spPr>
            <a:xfrm>
              <a:off x="6879431" y="2338863"/>
              <a:ext cx="9525" cy="9525"/>
            </a:xfrm>
            <a:custGeom>
              <a:avLst/>
              <a:gdLst>
                <a:gd name="connsiteX0" fmla="*/ 10954 w 9525"/>
                <a:gd name="connsiteY0" fmla="*/ 10001 h 9525"/>
                <a:gd name="connsiteX1" fmla="*/ 7144 w 9525"/>
                <a:gd name="connsiteY1" fmla="*/ 7144 h 9525"/>
                <a:gd name="connsiteX2" fmla="*/ 10954 w 9525"/>
                <a:gd name="connsiteY2" fmla="*/ 10001 h 9525"/>
              </a:gdLst>
              <a:ahLst/>
              <a:cxnLst>
                <a:cxn ang="0">
                  <a:pos x="connsiteX0" y="connsiteY0"/>
                </a:cxn>
                <a:cxn ang="0">
                  <a:pos x="connsiteX1" y="connsiteY1"/>
                </a:cxn>
                <a:cxn ang="0">
                  <a:pos x="connsiteX2" y="connsiteY2"/>
                </a:cxn>
              </a:cxnLst>
              <a:rect l="l" t="t" r="r" b="b"/>
              <a:pathLst>
                <a:path w="9525" h="9525">
                  <a:moveTo>
                    <a:pt x="10954" y="10001"/>
                  </a:moveTo>
                  <a:cubicBezTo>
                    <a:pt x="10001" y="10001"/>
                    <a:pt x="8096" y="8096"/>
                    <a:pt x="7144" y="7144"/>
                  </a:cubicBezTo>
                  <a:lnTo>
                    <a:pt x="10954" y="10001"/>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3" name="Freeform: Shape 3802">
              <a:extLst>
                <a:ext uri="{FF2B5EF4-FFF2-40B4-BE49-F238E27FC236}">
                  <a16:creationId xmlns:a16="http://schemas.microsoft.com/office/drawing/2014/main" xmlns="" id="{691603DF-166A-4A82-9468-BB9E3B74999C}"/>
                </a:ext>
              </a:extLst>
            </p:cNvPr>
            <p:cNvSpPr/>
            <p:nvPr/>
          </p:nvSpPr>
          <p:spPr>
            <a:xfrm>
              <a:off x="6883241" y="235463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9472"/>
                    <a:pt x="8096" y="8520"/>
                    <a:pt x="7144" y="7567"/>
                  </a:cubicBezTo>
                  <a:cubicBezTo>
                    <a:pt x="8096" y="6615"/>
                    <a:pt x="8096" y="7567"/>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4" name="Freeform: Shape 3803">
              <a:extLst>
                <a:ext uri="{FF2B5EF4-FFF2-40B4-BE49-F238E27FC236}">
                  <a16:creationId xmlns:a16="http://schemas.microsoft.com/office/drawing/2014/main" xmlns="" id="{59544419-04EE-4821-9F64-17232B1C077D}"/>
                </a:ext>
              </a:extLst>
            </p:cNvPr>
            <p:cNvSpPr/>
            <p:nvPr/>
          </p:nvSpPr>
          <p:spPr>
            <a:xfrm>
              <a:off x="6887333" y="2354103"/>
              <a:ext cx="9525" cy="9525"/>
            </a:xfrm>
            <a:custGeom>
              <a:avLst/>
              <a:gdLst>
                <a:gd name="connsiteX0" fmla="*/ 7814 w 9525"/>
                <a:gd name="connsiteY0" fmla="*/ 7144 h 9525"/>
                <a:gd name="connsiteX1" fmla="*/ 7814 w 9525"/>
                <a:gd name="connsiteY1" fmla="*/ 10001 h 9525"/>
                <a:gd name="connsiteX2" fmla="*/ 7814 w 9525"/>
                <a:gd name="connsiteY2" fmla="*/ 7144 h 9525"/>
              </a:gdLst>
              <a:ahLst/>
              <a:cxnLst>
                <a:cxn ang="0">
                  <a:pos x="connsiteX0" y="connsiteY0"/>
                </a:cxn>
                <a:cxn ang="0">
                  <a:pos x="connsiteX1" y="connsiteY1"/>
                </a:cxn>
                <a:cxn ang="0">
                  <a:pos x="connsiteX2" y="connsiteY2"/>
                </a:cxn>
              </a:cxnLst>
              <a:rect l="l" t="t" r="r" b="b"/>
              <a:pathLst>
                <a:path w="9525" h="9525">
                  <a:moveTo>
                    <a:pt x="7814" y="7144"/>
                  </a:moveTo>
                  <a:cubicBezTo>
                    <a:pt x="8767" y="8096"/>
                    <a:pt x="7814" y="9049"/>
                    <a:pt x="7814" y="10001"/>
                  </a:cubicBezTo>
                  <a:cubicBezTo>
                    <a:pt x="8767" y="9049"/>
                    <a:pt x="5910" y="8096"/>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5" name="Freeform: Shape 3804">
              <a:extLst>
                <a:ext uri="{FF2B5EF4-FFF2-40B4-BE49-F238E27FC236}">
                  <a16:creationId xmlns:a16="http://schemas.microsoft.com/office/drawing/2014/main" xmlns="" id="{FF6EBCC4-213D-4466-9251-148154D6C86A}"/>
                </a:ext>
              </a:extLst>
            </p:cNvPr>
            <p:cNvSpPr/>
            <p:nvPr/>
          </p:nvSpPr>
          <p:spPr>
            <a:xfrm>
              <a:off x="6898284" y="2380773"/>
              <a:ext cx="9525" cy="9525"/>
            </a:xfrm>
            <a:custGeom>
              <a:avLst/>
              <a:gdLst>
                <a:gd name="connsiteX0" fmla="*/ 7341 w 9525"/>
                <a:gd name="connsiteY0" fmla="*/ 7144 h 9525"/>
                <a:gd name="connsiteX1" fmla="*/ 8294 w 9525"/>
                <a:gd name="connsiteY1" fmla="*/ 10001 h 9525"/>
                <a:gd name="connsiteX2" fmla="*/ 7341 w 9525"/>
                <a:gd name="connsiteY2" fmla="*/ 7144 h 9525"/>
              </a:gdLst>
              <a:ahLst/>
              <a:cxnLst>
                <a:cxn ang="0">
                  <a:pos x="connsiteX0" y="connsiteY0"/>
                </a:cxn>
                <a:cxn ang="0">
                  <a:pos x="connsiteX1" y="connsiteY1"/>
                </a:cxn>
                <a:cxn ang="0">
                  <a:pos x="connsiteX2" y="connsiteY2"/>
                </a:cxn>
              </a:cxnLst>
              <a:rect l="l" t="t" r="r" b="b"/>
              <a:pathLst>
                <a:path w="9525" h="9525">
                  <a:moveTo>
                    <a:pt x="7341" y="7144"/>
                  </a:moveTo>
                  <a:cubicBezTo>
                    <a:pt x="7341" y="8096"/>
                    <a:pt x="9246" y="8096"/>
                    <a:pt x="8294" y="10001"/>
                  </a:cubicBezTo>
                  <a:cubicBezTo>
                    <a:pt x="9246" y="8096"/>
                    <a:pt x="6388" y="7144"/>
                    <a:pt x="734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6" name="Freeform: Shape 3805">
              <a:extLst>
                <a:ext uri="{FF2B5EF4-FFF2-40B4-BE49-F238E27FC236}">
                  <a16:creationId xmlns:a16="http://schemas.microsoft.com/office/drawing/2014/main" xmlns="" id="{A45A43FF-D34F-4BF9-B5CF-BC55443688CB}"/>
                </a:ext>
              </a:extLst>
            </p:cNvPr>
            <p:cNvSpPr/>
            <p:nvPr/>
          </p:nvSpPr>
          <p:spPr>
            <a:xfrm>
              <a:off x="6906630" y="23912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7" name="Freeform: Shape 3806">
              <a:extLst>
                <a:ext uri="{FF2B5EF4-FFF2-40B4-BE49-F238E27FC236}">
                  <a16:creationId xmlns:a16="http://schemas.microsoft.com/office/drawing/2014/main" xmlns="" id="{D1A5DCE2-DB34-47CE-A681-20AAA388B90E}"/>
                </a:ext>
              </a:extLst>
            </p:cNvPr>
            <p:cNvSpPr/>
            <p:nvPr/>
          </p:nvSpPr>
          <p:spPr>
            <a:xfrm>
              <a:off x="7026354" y="2593986"/>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6339"/>
                    <a:pt x="6906" y="7291"/>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8" name="Freeform: Shape 3807">
              <a:extLst>
                <a:ext uri="{FF2B5EF4-FFF2-40B4-BE49-F238E27FC236}">
                  <a16:creationId xmlns:a16="http://schemas.microsoft.com/office/drawing/2014/main" xmlns="" id="{5D026965-64AE-4B6F-B3A7-D08E222D410B}"/>
                </a:ext>
              </a:extLst>
            </p:cNvPr>
            <p:cNvSpPr/>
            <p:nvPr/>
          </p:nvSpPr>
          <p:spPr>
            <a:xfrm>
              <a:off x="7080691" y="2685573"/>
              <a:ext cx="9525" cy="9525"/>
            </a:xfrm>
            <a:custGeom>
              <a:avLst/>
              <a:gdLst>
                <a:gd name="connsiteX0" fmla="*/ 7815 w 9525"/>
                <a:gd name="connsiteY0" fmla="*/ 7144 h 9525"/>
                <a:gd name="connsiteX1" fmla="*/ 7815 w 9525"/>
                <a:gd name="connsiteY1" fmla="*/ 9049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8096"/>
                    <a:pt x="7815" y="8096"/>
                    <a:pt x="7815" y="9049"/>
                  </a:cubicBez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09" name="Freeform: Shape 3808">
              <a:extLst>
                <a:ext uri="{FF2B5EF4-FFF2-40B4-BE49-F238E27FC236}">
                  <a16:creationId xmlns:a16="http://schemas.microsoft.com/office/drawing/2014/main" xmlns="" id="{2B7104B4-5903-43E8-B1CF-D0F77B858BD3}"/>
                </a:ext>
              </a:extLst>
            </p:cNvPr>
            <p:cNvSpPr/>
            <p:nvPr/>
          </p:nvSpPr>
          <p:spPr>
            <a:xfrm>
              <a:off x="7119461" y="271531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1095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0" name="Freeform: Shape 3809">
              <a:extLst>
                <a:ext uri="{FF2B5EF4-FFF2-40B4-BE49-F238E27FC236}">
                  <a16:creationId xmlns:a16="http://schemas.microsoft.com/office/drawing/2014/main" xmlns="" id="{437A12EB-12ED-4EEE-8BCD-D3547753F87B}"/>
                </a:ext>
              </a:extLst>
            </p:cNvPr>
            <p:cNvSpPr/>
            <p:nvPr/>
          </p:nvSpPr>
          <p:spPr>
            <a:xfrm>
              <a:off x="7174706" y="2782334"/>
              <a:ext cx="9525" cy="9525"/>
            </a:xfrm>
            <a:custGeom>
              <a:avLst/>
              <a:gdLst>
                <a:gd name="connsiteX0" fmla="*/ 9049 w 9525"/>
                <a:gd name="connsiteY0" fmla="*/ 7538 h 9525"/>
                <a:gd name="connsiteX1" fmla="*/ 7144 w 9525"/>
                <a:gd name="connsiteY1" fmla="*/ 8491 h 9525"/>
                <a:gd name="connsiteX2" fmla="*/ 9049 w 9525"/>
                <a:gd name="connsiteY2" fmla="*/ 7538 h 9525"/>
              </a:gdLst>
              <a:ahLst/>
              <a:cxnLst>
                <a:cxn ang="0">
                  <a:pos x="connsiteX0" y="connsiteY0"/>
                </a:cxn>
                <a:cxn ang="0">
                  <a:pos x="connsiteX1" y="connsiteY1"/>
                </a:cxn>
                <a:cxn ang="0">
                  <a:pos x="connsiteX2" y="connsiteY2"/>
                </a:cxn>
              </a:cxnLst>
              <a:rect l="l" t="t" r="r" b="b"/>
              <a:pathLst>
                <a:path w="9525" h="9525">
                  <a:moveTo>
                    <a:pt x="9049" y="7538"/>
                  </a:moveTo>
                  <a:cubicBezTo>
                    <a:pt x="6191" y="7538"/>
                    <a:pt x="10001" y="9443"/>
                    <a:pt x="7144" y="8491"/>
                  </a:cubicBezTo>
                  <a:cubicBezTo>
                    <a:pt x="7144" y="7538"/>
                    <a:pt x="8096" y="6586"/>
                    <a:pt x="9049"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1" name="Freeform: Shape 3810">
              <a:extLst>
                <a:ext uri="{FF2B5EF4-FFF2-40B4-BE49-F238E27FC236}">
                  <a16:creationId xmlns:a16="http://schemas.microsoft.com/office/drawing/2014/main" xmlns="" id="{E8380EE9-E80C-4871-9617-38BF41F8637B}"/>
                </a:ext>
              </a:extLst>
            </p:cNvPr>
            <p:cNvSpPr/>
            <p:nvPr/>
          </p:nvSpPr>
          <p:spPr>
            <a:xfrm>
              <a:off x="7180412" y="2780790"/>
              <a:ext cx="628650" cy="85725"/>
            </a:xfrm>
            <a:custGeom>
              <a:avLst/>
              <a:gdLst>
                <a:gd name="connsiteX0" fmla="*/ 629136 w 628650"/>
                <a:gd name="connsiteY0" fmla="*/ 74805 h 85725"/>
                <a:gd name="connsiteX1" fmla="*/ 260518 w 628650"/>
                <a:gd name="connsiteY1" fmla="*/ 58612 h 85725"/>
                <a:gd name="connsiteX2" fmla="*/ 148123 w 628650"/>
                <a:gd name="connsiteY2" fmla="*/ 32895 h 85725"/>
                <a:gd name="connsiteX3" fmla="*/ 64303 w 628650"/>
                <a:gd name="connsiteY3" fmla="*/ 33847 h 85725"/>
                <a:gd name="connsiteX4" fmla="*/ 71923 w 628650"/>
                <a:gd name="connsiteY4" fmla="*/ 23370 h 85725"/>
                <a:gd name="connsiteX5" fmla="*/ 7153 w 628650"/>
                <a:gd name="connsiteY5" fmla="*/ 13845 h 85725"/>
                <a:gd name="connsiteX6" fmla="*/ 12868 w 628650"/>
                <a:gd name="connsiteY6" fmla="*/ 13845 h 85725"/>
                <a:gd name="connsiteX7" fmla="*/ 13821 w 628650"/>
                <a:gd name="connsiteY7" fmla="*/ 10035 h 85725"/>
                <a:gd name="connsiteX8" fmla="*/ 629136 w 628650"/>
                <a:gd name="connsiteY8" fmla="*/ 7480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 h="85725">
                  <a:moveTo>
                    <a:pt x="629136" y="74805"/>
                  </a:moveTo>
                  <a:cubicBezTo>
                    <a:pt x="649138" y="105285"/>
                    <a:pt x="246231" y="66232"/>
                    <a:pt x="260518" y="58612"/>
                  </a:cubicBezTo>
                  <a:cubicBezTo>
                    <a:pt x="248136" y="58612"/>
                    <a:pt x="141456" y="45278"/>
                    <a:pt x="148123" y="32895"/>
                  </a:cubicBezTo>
                  <a:cubicBezTo>
                    <a:pt x="113833" y="50992"/>
                    <a:pt x="92878" y="34800"/>
                    <a:pt x="64303" y="33847"/>
                  </a:cubicBezTo>
                  <a:cubicBezTo>
                    <a:pt x="67161" y="25275"/>
                    <a:pt x="71923" y="34800"/>
                    <a:pt x="71923" y="23370"/>
                  </a:cubicBezTo>
                  <a:cubicBezTo>
                    <a:pt x="76686" y="25275"/>
                    <a:pt x="6201" y="14797"/>
                    <a:pt x="7153" y="13845"/>
                  </a:cubicBezTo>
                  <a:cubicBezTo>
                    <a:pt x="9058" y="13845"/>
                    <a:pt x="16678" y="11940"/>
                    <a:pt x="12868" y="13845"/>
                  </a:cubicBezTo>
                  <a:cubicBezTo>
                    <a:pt x="16678" y="10987"/>
                    <a:pt x="16678" y="10035"/>
                    <a:pt x="13821" y="10035"/>
                  </a:cubicBezTo>
                  <a:cubicBezTo>
                    <a:pt x="44301" y="-13778"/>
                    <a:pt x="636756" y="118620"/>
                    <a:pt x="629136" y="74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2" name="Freeform: Shape 3811">
              <a:extLst>
                <a:ext uri="{FF2B5EF4-FFF2-40B4-BE49-F238E27FC236}">
                  <a16:creationId xmlns:a16="http://schemas.microsoft.com/office/drawing/2014/main" xmlns="" id="{3208C4C3-1923-4EAB-B544-81936E68F576}"/>
                </a:ext>
              </a:extLst>
            </p:cNvPr>
            <p:cNvSpPr/>
            <p:nvPr/>
          </p:nvSpPr>
          <p:spPr>
            <a:xfrm>
              <a:off x="7179469" y="2782728"/>
              <a:ext cx="9525" cy="9525"/>
            </a:xfrm>
            <a:custGeom>
              <a:avLst/>
              <a:gdLst>
                <a:gd name="connsiteX0" fmla="*/ 7144 w 9525"/>
                <a:gd name="connsiteY0" fmla="*/ 7144 h 9525"/>
                <a:gd name="connsiteX1" fmla="*/ 7144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9049" y="9049"/>
                    <a:pt x="7144" y="10954"/>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3" name="Freeform: Shape 3812">
              <a:extLst>
                <a:ext uri="{FF2B5EF4-FFF2-40B4-BE49-F238E27FC236}">
                  <a16:creationId xmlns:a16="http://schemas.microsoft.com/office/drawing/2014/main" xmlns="" id="{75D78CA6-EDA7-4F6C-B91E-4727376FD0F6}"/>
                </a:ext>
              </a:extLst>
            </p:cNvPr>
            <p:cNvSpPr/>
            <p:nvPr/>
          </p:nvSpPr>
          <p:spPr>
            <a:xfrm>
              <a:off x="7221908" y="280082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4" name="Freeform: Shape 3813">
              <a:extLst>
                <a:ext uri="{FF2B5EF4-FFF2-40B4-BE49-F238E27FC236}">
                  <a16:creationId xmlns:a16="http://schemas.microsoft.com/office/drawing/2014/main" xmlns="" id="{927A3DCD-D7D3-4E08-9CE5-087332EE64EC}"/>
                </a:ext>
              </a:extLst>
            </p:cNvPr>
            <p:cNvSpPr/>
            <p:nvPr/>
          </p:nvSpPr>
          <p:spPr>
            <a:xfrm>
              <a:off x="7228999" y="2802731"/>
              <a:ext cx="19050" cy="9525"/>
            </a:xfrm>
            <a:custGeom>
              <a:avLst/>
              <a:gdLst>
                <a:gd name="connsiteX0" fmla="*/ 11906 w 19050"/>
                <a:gd name="connsiteY0" fmla="*/ 7144 h 9525"/>
                <a:gd name="connsiteX1" fmla="*/ 7144 w 19050"/>
                <a:gd name="connsiteY1" fmla="*/ 9049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1906" y="8096"/>
                    <a:pt x="9049" y="9049"/>
                    <a:pt x="7144" y="9049"/>
                  </a:cubicBezTo>
                  <a:lnTo>
                    <a:pt x="1190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5" name="Freeform: Shape 3814">
              <a:extLst>
                <a:ext uri="{FF2B5EF4-FFF2-40B4-BE49-F238E27FC236}">
                  <a16:creationId xmlns:a16="http://schemas.microsoft.com/office/drawing/2014/main" xmlns="" id="{0275222E-5F41-4B23-AAD2-0FFF264ACFCB}"/>
                </a:ext>
              </a:extLst>
            </p:cNvPr>
            <p:cNvSpPr/>
            <p:nvPr/>
          </p:nvSpPr>
          <p:spPr>
            <a:xfrm>
              <a:off x="7243286" y="280939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8096" y="9049"/>
                    <a:pt x="7144" y="8096"/>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6" name="Freeform: Shape 3815">
              <a:extLst>
                <a:ext uri="{FF2B5EF4-FFF2-40B4-BE49-F238E27FC236}">
                  <a16:creationId xmlns:a16="http://schemas.microsoft.com/office/drawing/2014/main" xmlns="" id="{44D0CEF3-10BA-440C-9BAF-C864A9A3D2FC}"/>
                </a:ext>
              </a:extLst>
            </p:cNvPr>
            <p:cNvSpPr/>
            <p:nvPr/>
          </p:nvSpPr>
          <p:spPr>
            <a:xfrm>
              <a:off x="7244997" y="2806541"/>
              <a:ext cx="9525" cy="9525"/>
            </a:xfrm>
            <a:custGeom>
              <a:avLst/>
              <a:gdLst>
                <a:gd name="connsiteX0" fmla="*/ 7338 w 9525"/>
                <a:gd name="connsiteY0" fmla="*/ 7144 h 9525"/>
                <a:gd name="connsiteX1" fmla="*/ 9243 w 9525"/>
                <a:gd name="connsiteY1" fmla="*/ 9049 h 9525"/>
                <a:gd name="connsiteX2" fmla="*/ 7338 w 9525"/>
                <a:gd name="connsiteY2" fmla="*/ 7144 h 9525"/>
              </a:gdLst>
              <a:ahLst/>
              <a:cxnLst>
                <a:cxn ang="0">
                  <a:pos x="connsiteX0" y="connsiteY0"/>
                </a:cxn>
                <a:cxn ang="0">
                  <a:pos x="connsiteX1" y="connsiteY1"/>
                </a:cxn>
                <a:cxn ang="0">
                  <a:pos x="connsiteX2" y="connsiteY2"/>
                </a:cxn>
              </a:cxnLst>
              <a:rect l="l" t="t" r="r" b="b"/>
              <a:pathLst>
                <a:path w="9525" h="9525">
                  <a:moveTo>
                    <a:pt x="7338" y="7144"/>
                  </a:moveTo>
                  <a:cubicBezTo>
                    <a:pt x="8291" y="7144"/>
                    <a:pt x="8291" y="8096"/>
                    <a:pt x="9243" y="9049"/>
                  </a:cubicBezTo>
                  <a:cubicBezTo>
                    <a:pt x="9243" y="8096"/>
                    <a:pt x="6386" y="9049"/>
                    <a:pt x="733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7" name="Freeform: Shape 3816">
              <a:extLst>
                <a:ext uri="{FF2B5EF4-FFF2-40B4-BE49-F238E27FC236}">
                  <a16:creationId xmlns:a16="http://schemas.microsoft.com/office/drawing/2014/main" xmlns="" id="{27E77C08-D535-4A98-B4F5-7AEABD96230C}"/>
                </a:ext>
              </a:extLst>
            </p:cNvPr>
            <p:cNvSpPr/>
            <p:nvPr/>
          </p:nvSpPr>
          <p:spPr>
            <a:xfrm>
              <a:off x="7267857" y="2812970"/>
              <a:ext cx="9525" cy="9525"/>
            </a:xfrm>
            <a:custGeom>
              <a:avLst/>
              <a:gdLst>
                <a:gd name="connsiteX0" fmla="*/ 7338 w 9525"/>
                <a:gd name="connsiteY0" fmla="*/ 7382 h 9525"/>
                <a:gd name="connsiteX1" fmla="*/ 9243 w 9525"/>
                <a:gd name="connsiteY1" fmla="*/ 8334 h 9525"/>
                <a:gd name="connsiteX2" fmla="*/ 7338 w 9525"/>
                <a:gd name="connsiteY2" fmla="*/ 7382 h 9525"/>
              </a:gdLst>
              <a:ahLst/>
              <a:cxnLst>
                <a:cxn ang="0">
                  <a:pos x="connsiteX0" y="connsiteY0"/>
                </a:cxn>
                <a:cxn ang="0">
                  <a:pos x="connsiteX1" y="connsiteY1"/>
                </a:cxn>
                <a:cxn ang="0">
                  <a:pos x="connsiteX2" y="connsiteY2"/>
                </a:cxn>
              </a:cxnLst>
              <a:rect l="l" t="t" r="r" b="b"/>
              <a:pathLst>
                <a:path w="9525" h="9525">
                  <a:moveTo>
                    <a:pt x="7338" y="7382"/>
                  </a:moveTo>
                  <a:cubicBezTo>
                    <a:pt x="8291" y="7382"/>
                    <a:pt x="9243" y="6429"/>
                    <a:pt x="9243" y="8334"/>
                  </a:cubicBezTo>
                  <a:cubicBezTo>
                    <a:pt x="9243" y="7382"/>
                    <a:pt x="6386" y="9287"/>
                    <a:pt x="7338"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8" name="Freeform: Shape 3817">
              <a:extLst>
                <a:ext uri="{FF2B5EF4-FFF2-40B4-BE49-F238E27FC236}">
                  <a16:creationId xmlns:a16="http://schemas.microsoft.com/office/drawing/2014/main" xmlns="" id="{A73832BD-D722-459A-BBFC-9DF05A7BFDC6}"/>
                </a:ext>
              </a:extLst>
            </p:cNvPr>
            <p:cNvSpPr/>
            <p:nvPr/>
          </p:nvSpPr>
          <p:spPr>
            <a:xfrm>
              <a:off x="7278529" y="28132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19" name="Freeform: Shape 3818">
              <a:extLst>
                <a:ext uri="{FF2B5EF4-FFF2-40B4-BE49-F238E27FC236}">
                  <a16:creationId xmlns:a16="http://schemas.microsoft.com/office/drawing/2014/main" xmlns="" id="{8667967A-8664-465E-B1F0-DDC8C30281C2}"/>
                </a:ext>
              </a:extLst>
            </p:cNvPr>
            <p:cNvSpPr/>
            <p:nvPr/>
          </p:nvSpPr>
          <p:spPr>
            <a:xfrm>
              <a:off x="7473644" y="2842021"/>
              <a:ext cx="9525" cy="9525"/>
            </a:xfrm>
            <a:custGeom>
              <a:avLst/>
              <a:gdLst>
                <a:gd name="connsiteX0" fmla="*/ 8244 w 9525"/>
                <a:gd name="connsiteY0" fmla="*/ 7858 h 9525"/>
                <a:gd name="connsiteX1" fmla="*/ 8244 w 9525"/>
                <a:gd name="connsiteY1" fmla="*/ 7858 h 9525"/>
              </a:gdLst>
              <a:ahLst/>
              <a:cxnLst>
                <a:cxn ang="0">
                  <a:pos x="connsiteX0" y="connsiteY0"/>
                </a:cxn>
                <a:cxn ang="0">
                  <a:pos x="connsiteX1" y="connsiteY1"/>
                </a:cxn>
              </a:cxnLst>
              <a:rect l="l" t="t" r="r" b="b"/>
              <a:pathLst>
                <a:path w="9525" h="9525">
                  <a:moveTo>
                    <a:pt x="8244" y="7858"/>
                  </a:moveTo>
                  <a:cubicBezTo>
                    <a:pt x="6339" y="6906"/>
                    <a:pt x="7291" y="6906"/>
                    <a:pt x="82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0" name="Freeform: Shape 3819">
              <a:extLst>
                <a:ext uri="{FF2B5EF4-FFF2-40B4-BE49-F238E27FC236}">
                  <a16:creationId xmlns:a16="http://schemas.microsoft.com/office/drawing/2014/main" xmlns="" id="{1FA99A86-C32E-44D8-8D93-604DCA145A4B}"/>
                </a:ext>
              </a:extLst>
            </p:cNvPr>
            <p:cNvSpPr/>
            <p:nvPr/>
          </p:nvSpPr>
          <p:spPr>
            <a:xfrm>
              <a:off x="7559516" y="286083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7144"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1" name="Freeform: Shape 3820">
              <a:extLst>
                <a:ext uri="{FF2B5EF4-FFF2-40B4-BE49-F238E27FC236}">
                  <a16:creationId xmlns:a16="http://schemas.microsoft.com/office/drawing/2014/main" xmlns="" id="{26EE01DF-948F-4A37-B2F9-E3F8FA65D4E7}"/>
                </a:ext>
              </a:extLst>
            </p:cNvPr>
            <p:cNvSpPr/>
            <p:nvPr/>
          </p:nvSpPr>
          <p:spPr>
            <a:xfrm>
              <a:off x="7606189" y="286305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809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2" name="Freeform: Shape 3821">
              <a:extLst>
                <a:ext uri="{FF2B5EF4-FFF2-40B4-BE49-F238E27FC236}">
                  <a16:creationId xmlns:a16="http://schemas.microsoft.com/office/drawing/2014/main" xmlns="" id="{A746F665-53FE-47A5-8ED9-56D63CA96D63}"/>
                </a:ext>
              </a:extLst>
            </p:cNvPr>
            <p:cNvSpPr/>
            <p:nvPr/>
          </p:nvSpPr>
          <p:spPr>
            <a:xfrm>
              <a:off x="7786303" y="266938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3" name="Freeform: Shape 3822">
              <a:extLst>
                <a:ext uri="{FF2B5EF4-FFF2-40B4-BE49-F238E27FC236}">
                  <a16:creationId xmlns:a16="http://schemas.microsoft.com/office/drawing/2014/main" xmlns="" id="{B3184F54-FC83-4F01-8ADA-C41CCC02FFEF}"/>
                </a:ext>
              </a:extLst>
            </p:cNvPr>
            <p:cNvSpPr/>
            <p:nvPr/>
          </p:nvSpPr>
          <p:spPr>
            <a:xfrm>
              <a:off x="7782401" y="26569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7146"/>
                    <a:pt x="9049"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4" name="Freeform: Shape 3823">
              <a:extLst>
                <a:ext uri="{FF2B5EF4-FFF2-40B4-BE49-F238E27FC236}">
                  <a16:creationId xmlns:a16="http://schemas.microsoft.com/office/drawing/2014/main" xmlns="" id="{44953D00-CAB1-495E-BF35-41C0DF98D13A}"/>
                </a:ext>
              </a:extLst>
            </p:cNvPr>
            <p:cNvSpPr/>
            <p:nvPr/>
          </p:nvSpPr>
          <p:spPr>
            <a:xfrm>
              <a:off x="7777776" y="2660808"/>
              <a:ext cx="9525" cy="19050"/>
            </a:xfrm>
            <a:custGeom>
              <a:avLst/>
              <a:gdLst>
                <a:gd name="connsiteX0" fmla="*/ 7959 w 9525"/>
                <a:gd name="connsiteY0" fmla="*/ 11906 h 19050"/>
                <a:gd name="connsiteX1" fmla="*/ 8911 w 9525"/>
                <a:gd name="connsiteY1" fmla="*/ 7144 h 19050"/>
                <a:gd name="connsiteX2" fmla="*/ 7959 w 9525"/>
                <a:gd name="connsiteY2" fmla="*/ 11906 h 19050"/>
              </a:gdLst>
              <a:ahLst/>
              <a:cxnLst>
                <a:cxn ang="0">
                  <a:pos x="connsiteX0" y="connsiteY0"/>
                </a:cxn>
                <a:cxn ang="0">
                  <a:pos x="connsiteX1" y="connsiteY1"/>
                </a:cxn>
                <a:cxn ang="0">
                  <a:pos x="connsiteX2" y="connsiteY2"/>
                </a:cxn>
              </a:cxnLst>
              <a:rect l="l" t="t" r="r" b="b"/>
              <a:pathLst>
                <a:path w="9525" h="19050">
                  <a:moveTo>
                    <a:pt x="7959" y="11906"/>
                  </a:moveTo>
                  <a:cubicBezTo>
                    <a:pt x="8911" y="10001"/>
                    <a:pt x="8911" y="9049"/>
                    <a:pt x="8911" y="7144"/>
                  </a:cubicBezTo>
                  <a:cubicBezTo>
                    <a:pt x="7959" y="9049"/>
                    <a:pt x="6054" y="10954"/>
                    <a:pt x="795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5" name="Freeform: Shape 3824">
              <a:extLst>
                <a:ext uri="{FF2B5EF4-FFF2-40B4-BE49-F238E27FC236}">
                  <a16:creationId xmlns:a16="http://schemas.microsoft.com/office/drawing/2014/main" xmlns="" id="{3A75EDDB-CFB6-4A56-9148-C0FB1E667F4F}"/>
                </a:ext>
              </a:extLst>
            </p:cNvPr>
            <p:cNvSpPr/>
            <p:nvPr/>
          </p:nvSpPr>
          <p:spPr>
            <a:xfrm>
              <a:off x="7775258" y="2665423"/>
              <a:ext cx="9525" cy="9525"/>
            </a:xfrm>
            <a:custGeom>
              <a:avLst/>
              <a:gdLst>
                <a:gd name="connsiteX0" fmla="*/ 8573 w 9525"/>
                <a:gd name="connsiteY0" fmla="*/ 8244 h 9525"/>
                <a:gd name="connsiteX1" fmla="*/ 8573 w 9525"/>
                <a:gd name="connsiteY1" fmla="*/ 8244 h 9525"/>
              </a:gdLst>
              <a:ahLst/>
              <a:cxnLst>
                <a:cxn ang="0">
                  <a:pos x="connsiteX0" y="connsiteY0"/>
                </a:cxn>
                <a:cxn ang="0">
                  <a:pos x="connsiteX1" y="connsiteY1"/>
                </a:cxn>
              </a:cxnLst>
              <a:rect l="l" t="t" r="r" b="b"/>
              <a:pathLst>
                <a:path w="9525" h="9525">
                  <a:moveTo>
                    <a:pt x="8573" y="8244"/>
                  </a:moveTo>
                  <a:cubicBezTo>
                    <a:pt x="6667" y="7291"/>
                    <a:pt x="6667" y="6339"/>
                    <a:pt x="857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6" name="Freeform: Shape 3825">
              <a:extLst>
                <a:ext uri="{FF2B5EF4-FFF2-40B4-BE49-F238E27FC236}">
                  <a16:creationId xmlns:a16="http://schemas.microsoft.com/office/drawing/2014/main" xmlns="" id="{D0D153BF-C998-4629-A4C3-E46A8BF34AC2}"/>
                </a:ext>
              </a:extLst>
            </p:cNvPr>
            <p:cNvSpPr/>
            <p:nvPr/>
          </p:nvSpPr>
          <p:spPr>
            <a:xfrm>
              <a:off x="7768352" y="26646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8096"/>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7" name="Freeform: Shape 3826">
              <a:extLst>
                <a:ext uri="{FF2B5EF4-FFF2-40B4-BE49-F238E27FC236}">
                  <a16:creationId xmlns:a16="http://schemas.microsoft.com/office/drawing/2014/main" xmlns="" id="{776198FA-7D63-4D63-9E37-923FDF352016}"/>
                </a:ext>
              </a:extLst>
            </p:cNvPr>
            <p:cNvSpPr/>
            <p:nvPr/>
          </p:nvSpPr>
          <p:spPr>
            <a:xfrm>
              <a:off x="7765256" y="2656277"/>
              <a:ext cx="19050" cy="19050"/>
            </a:xfrm>
            <a:custGeom>
              <a:avLst/>
              <a:gdLst>
                <a:gd name="connsiteX0" fmla="*/ 7144 w 19050"/>
                <a:gd name="connsiteY0" fmla="*/ 15485 h 19050"/>
                <a:gd name="connsiteX1" fmla="*/ 7144 w 19050"/>
                <a:gd name="connsiteY1" fmla="*/ 15485 h 19050"/>
              </a:gdLst>
              <a:ahLst/>
              <a:cxnLst>
                <a:cxn ang="0">
                  <a:pos x="connsiteX0" y="connsiteY0"/>
                </a:cxn>
                <a:cxn ang="0">
                  <a:pos x="connsiteX1" y="connsiteY1"/>
                </a:cxn>
              </a:cxnLst>
              <a:rect l="l" t="t" r="r" b="b"/>
              <a:pathLst>
                <a:path w="19050" h="19050">
                  <a:moveTo>
                    <a:pt x="7144" y="15485"/>
                  </a:moveTo>
                  <a:cubicBezTo>
                    <a:pt x="8096" y="20248"/>
                    <a:pt x="25241" y="-5470"/>
                    <a:pt x="7144" y="15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8" name="Freeform: Shape 3827">
              <a:extLst>
                <a:ext uri="{FF2B5EF4-FFF2-40B4-BE49-F238E27FC236}">
                  <a16:creationId xmlns:a16="http://schemas.microsoft.com/office/drawing/2014/main" xmlns="" id="{73D6FAC4-4045-4DAC-8574-4DDDC929D929}"/>
                </a:ext>
              </a:extLst>
            </p:cNvPr>
            <p:cNvSpPr/>
            <p:nvPr/>
          </p:nvSpPr>
          <p:spPr>
            <a:xfrm>
              <a:off x="7769066" y="266419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29" name="Freeform: Shape 3828">
              <a:extLst>
                <a:ext uri="{FF2B5EF4-FFF2-40B4-BE49-F238E27FC236}">
                  <a16:creationId xmlns:a16="http://schemas.microsoft.com/office/drawing/2014/main" xmlns="" id="{FA16274C-D8AC-4A02-BBB1-97BCF56F5BF7}"/>
                </a:ext>
              </a:extLst>
            </p:cNvPr>
            <p:cNvSpPr/>
            <p:nvPr/>
          </p:nvSpPr>
          <p:spPr>
            <a:xfrm>
              <a:off x="7772876" y="266322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1000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0" name="Freeform: Shape 3829">
              <a:extLst>
                <a:ext uri="{FF2B5EF4-FFF2-40B4-BE49-F238E27FC236}">
                  <a16:creationId xmlns:a16="http://schemas.microsoft.com/office/drawing/2014/main" xmlns="" id="{84782590-AAF8-4A78-9BED-EC6E4FF8226D}"/>
                </a:ext>
              </a:extLst>
            </p:cNvPr>
            <p:cNvSpPr/>
            <p:nvPr/>
          </p:nvSpPr>
          <p:spPr>
            <a:xfrm>
              <a:off x="7757934" y="2655318"/>
              <a:ext cx="9525" cy="19050"/>
            </a:xfrm>
            <a:custGeom>
              <a:avLst/>
              <a:gdLst>
                <a:gd name="connsiteX0" fmla="*/ 8751 w 9525"/>
                <a:gd name="connsiteY0" fmla="*/ 16444 h 19050"/>
                <a:gd name="connsiteX1" fmla="*/ 8751 w 9525"/>
                <a:gd name="connsiteY1" fmla="*/ 16444 h 19050"/>
              </a:gdLst>
              <a:ahLst/>
              <a:cxnLst>
                <a:cxn ang="0">
                  <a:pos x="connsiteX0" y="connsiteY0"/>
                </a:cxn>
                <a:cxn ang="0">
                  <a:pos x="connsiteX1" y="connsiteY1"/>
                </a:cxn>
              </a:cxnLst>
              <a:rect l="l" t="t" r="r" b="b"/>
              <a:pathLst>
                <a:path w="9525" h="19050">
                  <a:moveTo>
                    <a:pt x="8751" y="16444"/>
                  </a:moveTo>
                  <a:cubicBezTo>
                    <a:pt x="11609" y="3109"/>
                    <a:pt x="3989" y="5014"/>
                    <a:pt x="8751" y="164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1" name="Freeform: Shape 3830">
              <a:extLst>
                <a:ext uri="{FF2B5EF4-FFF2-40B4-BE49-F238E27FC236}">
                  <a16:creationId xmlns:a16="http://schemas.microsoft.com/office/drawing/2014/main" xmlns="" id="{A0A3C04D-D9FF-4EA9-99D9-BA917D3260BB}"/>
                </a:ext>
              </a:extLst>
            </p:cNvPr>
            <p:cNvSpPr/>
            <p:nvPr/>
          </p:nvSpPr>
          <p:spPr>
            <a:xfrm>
              <a:off x="7755731" y="26493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2" name="Freeform: Shape 3831">
              <a:extLst>
                <a:ext uri="{FF2B5EF4-FFF2-40B4-BE49-F238E27FC236}">
                  <a16:creationId xmlns:a16="http://schemas.microsoft.com/office/drawing/2014/main" xmlns="" id="{EA32F4B5-510A-49E5-ACFA-2F86DD80BE4A}"/>
                </a:ext>
              </a:extLst>
            </p:cNvPr>
            <p:cNvSpPr/>
            <p:nvPr/>
          </p:nvSpPr>
          <p:spPr>
            <a:xfrm>
              <a:off x="7741444" y="2651640"/>
              <a:ext cx="19050" cy="19050"/>
            </a:xfrm>
            <a:custGeom>
              <a:avLst/>
              <a:gdLst>
                <a:gd name="connsiteX0" fmla="*/ 7144 w 19050"/>
                <a:gd name="connsiteY0" fmla="*/ 13455 h 19050"/>
                <a:gd name="connsiteX1" fmla="*/ 7144 w 19050"/>
                <a:gd name="connsiteY1" fmla="*/ 13455 h 19050"/>
              </a:gdLst>
              <a:ahLst/>
              <a:cxnLst>
                <a:cxn ang="0">
                  <a:pos x="connsiteX0" y="connsiteY0"/>
                </a:cxn>
                <a:cxn ang="0">
                  <a:pos x="connsiteX1" y="connsiteY1"/>
                </a:cxn>
              </a:cxnLst>
              <a:rect l="l" t="t" r="r" b="b"/>
              <a:pathLst>
                <a:path w="19050" h="19050">
                  <a:moveTo>
                    <a:pt x="7144" y="13455"/>
                  </a:moveTo>
                  <a:cubicBezTo>
                    <a:pt x="26194" y="8692"/>
                    <a:pt x="18574" y="2025"/>
                    <a:pt x="714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3" name="Freeform: Shape 3832">
              <a:extLst>
                <a:ext uri="{FF2B5EF4-FFF2-40B4-BE49-F238E27FC236}">
                  <a16:creationId xmlns:a16="http://schemas.microsoft.com/office/drawing/2014/main" xmlns="" id="{3AED3240-C357-4E41-B737-E3C971CCACA0}"/>
                </a:ext>
              </a:extLst>
            </p:cNvPr>
            <p:cNvSpPr/>
            <p:nvPr/>
          </p:nvSpPr>
          <p:spPr>
            <a:xfrm>
              <a:off x="7741169" y="2648861"/>
              <a:ext cx="9525" cy="9525"/>
            </a:xfrm>
            <a:custGeom>
              <a:avLst/>
              <a:gdLst>
                <a:gd name="connsiteX0" fmla="*/ 7419 w 9525"/>
                <a:gd name="connsiteY0" fmla="*/ 9566 h 9525"/>
                <a:gd name="connsiteX1" fmla="*/ 7419 w 9525"/>
                <a:gd name="connsiteY1" fmla="*/ 9566 h 9525"/>
              </a:gdLst>
              <a:ahLst/>
              <a:cxnLst>
                <a:cxn ang="0">
                  <a:pos x="connsiteX0" y="connsiteY0"/>
                </a:cxn>
                <a:cxn ang="0">
                  <a:pos x="connsiteX1" y="connsiteY1"/>
                </a:cxn>
              </a:cxnLst>
              <a:rect l="l" t="t" r="r" b="b"/>
              <a:pathLst>
                <a:path w="9525" h="9525">
                  <a:moveTo>
                    <a:pt x="7419" y="9566"/>
                  </a:moveTo>
                  <a:cubicBezTo>
                    <a:pt x="6466" y="2898"/>
                    <a:pt x="8371" y="12423"/>
                    <a:pt x="7419"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4" name="Freeform: Shape 3833">
              <a:extLst>
                <a:ext uri="{FF2B5EF4-FFF2-40B4-BE49-F238E27FC236}">
                  <a16:creationId xmlns:a16="http://schemas.microsoft.com/office/drawing/2014/main" xmlns="" id="{3154B817-6B92-41D5-9C3C-A47F0FC93BD8}"/>
                </a:ext>
              </a:extLst>
            </p:cNvPr>
            <p:cNvSpPr/>
            <p:nvPr/>
          </p:nvSpPr>
          <p:spPr>
            <a:xfrm>
              <a:off x="7731218" y="2650961"/>
              <a:ext cx="9525" cy="19050"/>
            </a:xfrm>
            <a:custGeom>
              <a:avLst/>
              <a:gdLst>
                <a:gd name="connsiteX0" fmla="*/ 9750 w 9525"/>
                <a:gd name="connsiteY0" fmla="*/ 14133 h 19050"/>
                <a:gd name="connsiteX1" fmla="*/ 9750 w 9525"/>
                <a:gd name="connsiteY1" fmla="*/ 14133 h 19050"/>
              </a:gdLst>
              <a:ahLst/>
              <a:cxnLst>
                <a:cxn ang="0">
                  <a:pos x="connsiteX0" y="connsiteY0"/>
                </a:cxn>
                <a:cxn ang="0">
                  <a:pos x="connsiteX1" y="connsiteY1"/>
                </a:cxn>
              </a:cxnLst>
              <a:rect l="l" t="t" r="r" b="b"/>
              <a:pathLst>
                <a:path w="9525" h="19050">
                  <a:moveTo>
                    <a:pt x="9750" y="14133"/>
                  </a:moveTo>
                  <a:cubicBezTo>
                    <a:pt x="7845" y="-2059"/>
                    <a:pt x="4988" y="15086"/>
                    <a:pt x="9750"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5" name="Freeform: Shape 3834">
              <a:extLst>
                <a:ext uri="{FF2B5EF4-FFF2-40B4-BE49-F238E27FC236}">
                  <a16:creationId xmlns:a16="http://schemas.microsoft.com/office/drawing/2014/main" xmlns="" id="{EABFD57E-EF2B-4411-B3D0-A9E8030D7233}"/>
                </a:ext>
              </a:extLst>
            </p:cNvPr>
            <p:cNvSpPr/>
            <p:nvPr/>
          </p:nvSpPr>
          <p:spPr>
            <a:xfrm>
              <a:off x="7737634" y="26579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8096"/>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6" name="Freeform: Shape 3835">
              <a:extLst>
                <a:ext uri="{FF2B5EF4-FFF2-40B4-BE49-F238E27FC236}">
                  <a16:creationId xmlns:a16="http://schemas.microsoft.com/office/drawing/2014/main" xmlns="" id="{95FD7F08-9FEA-47FA-9745-AC56035B2C43}"/>
                </a:ext>
              </a:extLst>
            </p:cNvPr>
            <p:cNvSpPr/>
            <p:nvPr/>
          </p:nvSpPr>
          <p:spPr>
            <a:xfrm>
              <a:off x="7726204" y="264937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7" name="Freeform: Shape 3836">
              <a:extLst>
                <a:ext uri="{FF2B5EF4-FFF2-40B4-BE49-F238E27FC236}">
                  <a16:creationId xmlns:a16="http://schemas.microsoft.com/office/drawing/2014/main" xmlns="" id="{F3C472BB-8B67-49CD-8B47-1125B60B3048}"/>
                </a:ext>
              </a:extLst>
            </p:cNvPr>
            <p:cNvSpPr/>
            <p:nvPr/>
          </p:nvSpPr>
          <p:spPr>
            <a:xfrm>
              <a:off x="7725040" y="265604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8" name="Freeform: Shape 3837">
              <a:extLst>
                <a:ext uri="{FF2B5EF4-FFF2-40B4-BE49-F238E27FC236}">
                  <a16:creationId xmlns:a16="http://schemas.microsoft.com/office/drawing/2014/main" xmlns="" id="{DBC978EE-5EFD-4DF1-9164-CAC5EBF965FF}"/>
                </a:ext>
              </a:extLst>
            </p:cNvPr>
            <p:cNvSpPr/>
            <p:nvPr/>
          </p:nvSpPr>
          <p:spPr>
            <a:xfrm>
              <a:off x="7640479" y="2638758"/>
              <a:ext cx="95250" cy="28575"/>
            </a:xfrm>
            <a:custGeom>
              <a:avLst/>
              <a:gdLst>
                <a:gd name="connsiteX0" fmla="*/ 7144 w 95250"/>
                <a:gd name="connsiteY0" fmla="*/ 11097 h 28575"/>
                <a:gd name="connsiteX1" fmla="*/ 90011 w 95250"/>
                <a:gd name="connsiteY1" fmla="*/ 22527 h 28575"/>
                <a:gd name="connsiteX2" fmla="*/ 90011 w 95250"/>
                <a:gd name="connsiteY2" fmla="*/ 14907 h 28575"/>
                <a:gd name="connsiteX3" fmla="*/ 7144 w 95250"/>
                <a:gd name="connsiteY3" fmla="*/ 11097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1097"/>
                  </a:moveTo>
                  <a:cubicBezTo>
                    <a:pt x="9049" y="36814"/>
                    <a:pt x="85249" y="19669"/>
                    <a:pt x="90011" y="22527"/>
                  </a:cubicBezTo>
                  <a:cubicBezTo>
                    <a:pt x="85249" y="19669"/>
                    <a:pt x="85249" y="16812"/>
                    <a:pt x="90011" y="14907"/>
                  </a:cubicBezTo>
                  <a:cubicBezTo>
                    <a:pt x="53816" y="-3191"/>
                    <a:pt x="25241" y="16812"/>
                    <a:pt x="7144" y="11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39" name="Freeform: Shape 3838">
              <a:extLst>
                <a:ext uri="{FF2B5EF4-FFF2-40B4-BE49-F238E27FC236}">
                  <a16:creationId xmlns:a16="http://schemas.microsoft.com/office/drawing/2014/main" xmlns="" id="{83114534-1C49-4B7C-B1FA-CA44662E3089}"/>
                </a:ext>
              </a:extLst>
            </p:cNvPr>
            <p:cNvSpPr/>
            <p:nvPr/>
          </p:nvSpPr>
          <p:spPr>
            <a:xfrm>
              <a:off x="7650004" y="2638606"/>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4"/>
                    <a:pt x="7144" y="7438"/>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0" name="Freeform: Shape 3839">
              <a:extLst>
                <a:ext uri="{FF2B5EF4-FFF2-40B4-BE49-F238E27FC236}">
                  <a16:creationId xmlns:a16="http://schemas.microsoft.com/office/drawing/2014/main" xmlns="" id="{5854E6E0-FA13-4B7F-9050-13B3425C3622}"/>
                </a:ext>
              </a:extLst>
            </p:cNvPr>
            <p:cNvSpPr/>
            <p:nvPr/>
          </p:nvSpPr>
          <p:spPr>
            <a:xfrm>
              <a:off x="7640479" y="26427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1" name="Freeform: Shape 3840">
              <a:extLst>
                <a:ext uri="{FF2B5EF4-FFF2-40B4-BE49-F238E27FC236}">
                  <a16:creationId xmlns:a16="http://schemas.microsoft.com/office/drawing/2014/main" xmlns="" id="{A0425487-D510-4029-88C2-17194C3F8685}"/>
                </a:ext>
              </a:extLst>
            </p:cNvPr>
            <p:cNvSpPr/>
            <p:nvPr/>
          </p:nvSpPr>
          <p:spPr>
            <a:xfrm>
              <a:off x="7658682" y="2653993"/>
              <a:ext cx="9525" cy="9525"/>
            </a:xfrm>
            <a:custGeom>
              <a:avLst/>
              <a:gdLst>
                <a:gd name="connsiteX0" fmla="*/ 7990 w 9525"/>
                <a:gd name="connsiteY0" fmla="*/ 8244 h 9525"/>
                <a:gd name="connsiteX1" fmla="*/ 7990 w 9525"/>
                <a:gd name="connsiteY1" fmla="*/ 8244 h 9525"/>
              </a:gdLst>
              <a:ahLst/>
              <a:cxnLst>
                <a:cxn ang="0">
                  <a:pos x="connsiteX0" y="connsiteY0"/>
                </a:cxn>
                <a:cxn ang="0">
                  <a:pos x="connsiteX1" y="connsiteY1"/>
                </a:cxn>
              </a:cxnLst>
              <a:rect l="l" t="t" r="r" b="b"/>
              <a:pathLst>
                <a:path w="9525" h="9525">
                  <a:moveTo>
                    <a:pt x="7990" y="8244"/>
                  </a:moveTo>
                  <a:cubicBezTo>
                    <a:pt x="7990" y="7291"/>
                    <a:pt x="6086" y="6339"/>
                    <a:pt x="7990"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2" name="Freeform: Shape 3841">
              <a:extLst>
                <a:ext uri="{FF2B5EF4-FFF2-40B4-BE49-F238E27FC236}">
                  <a16:creationId xmlns:a16="http://schemas.microsoft.com/office/drawing/2014/main" xmlns="" id="{C37A427D-6B44-4DC2-9FDE-1989F6602014}"/>
                </a:ext>
              </a:extLst>
            </p:cNvPr>
            <p:cNvSpPr/>
            <p:nvPr/>
          </p:nvSpPr>
          <p:spPr>
            <a:xfrm>
              <a:off x="7662386" y="2639853"/>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3" name="Freeform: Shape 3842">
              <a:extLst>
                <a:ext uri="{FF2B5EF4-FFF2-40B4-BE49-F238E27FC236}">
                  <a16:creationId xmlns:a16="http://schemas.microsoft.com/office/drawing/2014/main" xmlns="" id="{D9EFC31A-9232-46C8-8A0C-D2A34C2B5FE3}"/>
                </a:ext>
              </a:extLst>
            </p:cNvPr>
            <p:cNvSpPr/>
            <p:nvPr/>
          </p:nvSpPr>
          <p:spPr>
            <a:xfrm>
              <a:off x="7682716" y="2641758"/>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4" name="Freeform: Shape 3843">
              <a:extLst>
                <a:ext uri="{FF2B5EF4-FFF2-40B4-BE49-F238E27FC236}">
                  <a16:creationId xmlns:a16="http://schemas.microsoft.com/office/drawing/2014/main" xmlns="" id="{54D46738-B4B0-413F-AFB2-4A7F0AD810F7}"/>
                </a:ext>
              </a:extLst>
            </p:cNvPr>
            <p:cNvSpPr/>
            <p:nvPr/>
          </p:nvSpPr>
          <p:spPr>
            <a:xfrm>
              <a:off x="7642585" y="2639853"/>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9800" y="7144"/>
                    <a:pt x="3132" y="10954"/>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5" name="Freeform: Shape 3844">
              <a:extLst>
                <a:ext uri="{FF2B5EF4-FFF2-40B4-BE49-F238E27FC236}">
                  <a16:creationId xmlns:a16="http://schemas.microsoft.com/office/drawing/2014/main" xmlns="" id="{6B3A10AA-4A9A-4E67-9659-A08D220BCD1A}"/>
                </a:ext>
              </a:extLst>
            </p:cNvPr>
            <p:cNvSpPr/>
            <p:nvPr/>
          </p:nvSpPr>
          <p:spPr>
            <a:xfrm>
              <a:off x="7594307" y="2642711"/>
              <a:ext cx="57150" cy="19050"/>
            </a:xfrm>
            <a:custGeom>
              <a:avLst/>
              <a:gdLst>
                <a:gd name="connsiteX0" fmla="*/ 7596 w 57150"/>
                <a:gd name="connsiteY0" fmla="*/ 19526 h 19050"/>
                <a:gd name="connsiteX1" fmla="*/ 49505 w 57150"/>
                <a:gd name="connsiteY1" fmla="*/ 17621 h 19050"/>
                <a:gd name="connsiteX2" fmla="*/ 50458 w 57150"/>
                <a:gd name="connsiteY2" fmla="*/ 7144 h 19050"/>
                <a:gd name="connsiteX3" fmla="*/ 44743 w 57150"/>
                <a:gd name="connsiteY3" fmla="*/ 7144 h 19050"/>
                <a:gd name="connsiteX4" fmla="*/ 7596 w 57150"/>
                <a:gd name="connsiteY4" fmla="*/ 1952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7596" y="19526"/>
                  </a:moveTo>
                  <a:cubicBezTo>
                    <a:pt x="8548" y="21431"/>
                    <a:pt x="46648" y="17621"/>
                    <a:pt x="49505" y="17621"/>
                  </a:cubicBezTo>
                  <a:cubicBezTo>
                    <a:pt x="50458" y="13811"/>
                    <a:pt x="50458" y="10954"/>
                    <a:pt x="50458" y="7144"/>
                  </a:cubicBezTo>
                  <a:cubicBezTo>
                    <a:pt x="45696" y="11906"/>
                    <a:pt x="43790" y="11906"/>
                    <a:pt x="44743" y="7144"/>
                  </a:cubicBezTo>
                  <a:cubicBezTo>
                    <a:pt x="37123" y="7144"/>
                    <a:pt x="2833" y="17621"/>
                    <a:pt x="7596"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6" name="Freeform: Shape 3845">
              <a:extLst>
                <a:ext uri="{FF2B5EF4-FFF2-40B4-BE49-F238E27FC236}">
                  <a16:creationId xmlns:a16="http://schemas.microsoft.com/office/drawing/2014/main" xmlns="" id="{9614439D-C3BB-4572-AF9A-1BDB60419B14}"/>
                </a:ext>
              </a:extLst>
            </p:cNvPr>
            <p:cNvSpPr/>
            <p:nvPr/>
          </p:nvSpPr>
          <p:spPr>
            <a:xfrm>
              <a:off x="7625239" y="264271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7" name="Freeform: Shape 3846">
              <a:extLst>
                <a:ext uri="{FF2B5EF4-FFF2-40B4-BE49-F238E27FC236}">
                  <a16:creationId xmlns:a16="http://schemas.microsoft.com/office/drawing/2014/main" xmlns="" id="{F103712E-8D3D-42E9-B739-A04BFC1F379B}"/>
                </a:ext>
              </a:extLst>
            </p:cNvPr>
            <p:cNvSpPr/>
            <p:nvPr/>
          </p:nvSpPr>
          <p:spPr>
            <a:xfrm>
              <a:off x="7560469" y="2647111"/>
              <a:ext cx="38100" cy="19050"/>
            </a:xfrm>
            <a:custGeom>
              <a:avLst/>
              <a:gdLst>
                <a:gd name="connsiteX0" fmla="*/ 27146 w 38100"/>
                <a:gd name="connsiteY0" fmla="*/ 9411 h 19050"/>
                <a:gd name="connsiteX1" fmla="*/ 7144 w 38100"/>
                <a:gd name="connsiteY1" fmla="*/ 19888 h 19050"/>
                <a:gd name="connsiteX2" fmla="*/ 27146 w 38100"/>
                <a:gd name="connsiteY2" fmla="*/ 9411 h 19050"/>
              </a:gdLst>
              <a:ahLst/>
              <a:cxnLst>
                <a:cxn ang="0">
                  <a:pos x="connsiteX0" y="connsiteY0"/>
                </a:cxn>
                <a:cxn ang="0">
                  <a:pos x="connsiteX1" y="connsiteY1"/>
                </a:cxn>
                <a:cxn ang="0">
                  <a:pos x="connsiteX2" y="connsiteY2"/>
                </a:cxn>
              </a:cxnLst>
              <a:rect l="l" t="t" r="r" b="b"/>
              <a:pathLst>
                <a:path w="38100" h="19050">
                  <a:moveTo>
                    <a:pt x="27146" y="9411"/>
                  </a:moveTo>
                  <a:cubicBezTo>
                    <a:pt x="18574" y="5601"/>
                    <a:pt x="18574" y="16078"/>
                    <a:pt x="7144" y="19888"/>
                  </a:cubicBezTo>
                  <a:cubicBezTo>
                    <a:pt x="15716" y="23698"/>
                    <a:pt x="50006" y="-114"/>
                    <a:pt x="27146" y="9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8" name="Freeform: Shape 3847">
              <a:extLst>
                <a:ext uri="{FF2B5EF4-FFF2-40B4-BE49-F238E27FC236}">
                  <a16:creationId xmlns:a16="http://schemas.microsoft.com/office/drawing/2014/main" xmlns="" id="{E8F6C4CA-EEFD-47EC-834A-9AE59940FDFC}"/>
                </a:ext>
              </a:extLst>
            </p:cNvPr>
            <p:cNvSpPr/>
            <p:nvPr/>
          </p:nvSpPr>
          <p:spPr>
            <a:xfrm>
              <a:off x="7589573" y="26455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49" name="Freeform: Shape 3848">
              <a:extLst>
                <a:ext uri="{FF2B5EF4-FFF2-40B4-BE49-F238E27FC236}">
                  <a16:creationId xmlns:a16="http://schemas.microsoft.com/office/drawing/2014/main" xmlns="" id="{E6C5374A-86AD-42DF-9535-AA14E154CB94}"/>
                </a:ext>
              </a:extLst>
            </p:cNvPr>
            <p:cNvSpPr/>
            <p:nvPr/>
          </p:nvSpPr>
          <p:spPr>
            <a:xfrm>
              <a:off x="7587466" y="2655279"/>
              <a:ext cx="9525" cy="9525"/>
            </a:xfrm>
            <a:custGeom>
              <a:avLst/>
              <a:gdLst>
                <a:gd name="connsiteX0" fmla="*/ 7769 w 9525"/>
                <a:gd name="connsiteY0" fmla="*/ 10768 h 9525"/>
                <a:gd name="connsiteX1" fmla="*/ 8722 w 9525"/>
                <a:gd name="connsiteY1" fmla="*/ 7911 h 9525"/>
                <a:gd name="connsiteX2" fmla="*/ 7769 w 9525"/>
                <a:gd name="connsiteY2" fmla="*/ 10768 h 9525"/>
              </a:gdLst>
              <a:ahLst/>
              <a:cxnLst>
                <a:cxn ang="0">
                  <a:pos x="connsiteX0" y="connsiteY0"/>
                </a:cxn>
                <a:cxn ang="0">
                  <a:pos x="connsiteX1" y="connsiteY1"/>
                </a:cxn>
                <a:cxn ang="0">
                  <a:pos x="connsiteX2" y="connsiteY2"/>
                </a:cxn>
              </a:cxnLst>
              <a:rect l="l" t="t" r="r" b="b"/>
              <a:pathLst>
                <a:path w="9525" h="9525">
                  <a:moveTo>
                    <a:pt x="7769" y="10768"/>
                  </a:moveTo>
                  <a:cubicBezTo>
                    <a:pt x="7769" y="9815"/>
                    <a:pt x="8722" y="8863"/>
                    <a:pt x="8722" y="7911"/>
                  </a:cubicBezTo>
                  <a:cubicBezTo>
                    <a:pt x="6817" y="6006"/>
                    <a:pt x="6817" y="7911"/>
                    <a:pt x="7769" y="10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0" name="Freeform: Shape 3849">
              <a:extLst>
                <a:ext uri="{FF2B5EF4-FFF2-40B4-BE49-F238E27FC236}">
                  <a16:creationId xmlns:a16="http://schemas.microsoft.com/office/drawing/2014/main" xmlns="" id="{97812B26-8BF3-42DD-A933-62B3200A1168}"/>
                </a:ext>
              </a:extLst>
            </p:cNvPr>
            <p:cNvSpPr/>
            <p:nvPr/>
          </p:nvSpPr>
          <p:spPr>
            <a:xfrm>
              <a:off x="7563032" y="2645568"/>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4" y="10001"/>
                    <a:pt x="7438" y="904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1" name="Freeform: Shape 3850">
              <a:extLst>
                <a:ext uri="{FF2B5EF4-FFF2-40B4-BE49-F238E27FC236}">
                  <a16:creationId xmlns:a16="http://schemas.microsoft.com/office/drawing/2014/main" xmlns="" id="{90E42E35-68C0-4749-B480-4129D7AD212A}"/>
                </a:ext>
              </a:extLst>
            </p:cNvPr>
            <p:cNvSpPr/>
            <p:nvPr/>
          </p:nvSpPr>
          <p:spPr>
            <a:xfrm>
              <a:off x="7547134" y="2653774"/>
              <a:ext cx="19050" cy="19050"/>
            </a:xfrm>
            <a:custGeom>
              <a:avLst/>
              <a:gdLst>
                <a:gd name="connsiteX0" fmla="*/ 7144 w 19050"/>
                <a:gd name="connsiteY0" fmla="*/ 14178 h 19050"/>
                <a:gd name="connsiteX1" fmla="*/ 7144 w 19050"/>
                <a:gd name="connsiteY1" fmla="*/ 14178 h 19050"/>
              </a:gdLst>
              <a:ahLst/>
              <a:cxnLst>
                <a:cxn ang="0">
                  <a:pos x="connsiteX0" y="connsiteY0"/>
                </a:cxn>
                <a:cxn ang="0">
                  <a:pos x="connsiteX1" y="connsiteY1"/>
                </a:cxn>
              </a:cxnLst>
              <a:rect l="l" t="t" r="r" b="b"/>
              <a:pathLst>
                <a:path w="19050" h="19050">
                  <a:moveTo>
                    <a:pt x="7144" y="14178"/>
                  </a:moveTo>
                  <a:cubicBezTo>
                    <a:pt x="25241" y="11320"/>
                    <a:pt x="11906" y="-110"/>
                    <a:pt x="7144" y="141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2" name="Freeform: Shape 3851">
              <a:extLst>
                <a:ext uri="{FF2B5EF4-FFF2-40B4-BE49-F238E27FC236}">
                  <a16:creationId xmlns:a16="http://schemas.microsoft.com/office/drawing/2014/main" xmlns="" id="{448A0353-D175-4BB8-8BB4-5CD040B2CA3B}"/>
                </a:ext>
              </a:extLst>
            </p:cNvPr>
            <p:cNvSpPr/>
            <p:nvPr/>
          </p:nvSpPr>
          <p:spPr>
            <a:xfrm>
              <a:off x="7463314" y="2646368"/>
              <a:ext cx="85725" cy="19050"/>
            </a:xfrm>
            <a:custGeom>
              <a:avLst/>
              <a:gdLst>
                <a:gd name="connsiteX0" fmla="*/ 78581 w 85725"/>
                <a:gd name="connsiteY0" fmla="*/ 9201 h 19050"/>
                <a:gd name="connsiteX1" fmla="*/ 7144 w 85725"/>
                <a:gd name="connsiteY1" fmla="*/ 11106 h 19050"/>
                <a:gd name="connsiteX2" fmla="*/ 78581 w 85725"/>
                <a:gd name="connsiteY2" fmla="*/ 9201 h 19050"/>
              </a:gdLst>
              <a:ahLst/>
              <a:cxnLst>
                <a:cxn ang="0">
                  <a:pos x="connsiteX0" y="connsiteY0"/>
                </a:cxn>
                <a:cxn ang="0">
                  <a:pos x="connsiteX1" y="connsiteY1"/>
                </a:cxn>
                <a:cxn ang="0">
                  <a:pos x="connsiteX2" y="connsiteY2"/>
                </a:cxn>
              </a:cxnLst>
              <a:rect l="l" t="t" r="r" b="b"/>
              <a:pathLst>
                <a:path w="85725" h="19050">
                  <a:moveTo>
                    <a:pt x="78581" y="9201"/>
                  </a:moveTo>
                  <a:cubicBezTo>
                    <a:pt x="61436" y="9201"/>
                    <a:pt x="24289" y="3486"/>
                    <a:pt x="7144" y="11106"/>
                  </a:cubicBezTo>
                  <a:cubicBezTo>
                    <a:pt x="53816" y="12059"/>
                    <a:pt x="77629" y="21584"/>
                    <a:pt x="78581"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3" name="Freeform: Shape 3852">
              <a:extLst>
                <a:ext uri="{FF2B5EF4-FFF2-40B4-BE49-F238E27FC236}">
                  <a16:creationId xmlns:a16="http://schemas.microsoft.com/office/drawing/2014/main" xmlns="" id="{996ED76A-0520-432A-A8FF-B0A360740239}"/>
                </a:ext>
              </a:extLst>
            </p:cNvPr>
            <p:cNvSpPr/>
            <p:nvPr/>
          </p:nvSpPr>
          <p:spPr>
            <a:xfrm>
              <a:off x="7540466" y="265795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4" name="Freeform: Shape 3853">
              <a:extLst>
                <a:ext uri="{FF2B5EF4-FFF2-40B4-BE49-F238E27FC236}">
                  <a16:creationId xmlns:a16="http://schemas.microsoft.com/office/drawing/2014/main" xmlns="" id="{326EBD18-5970-46F5-8678-54C2B974FF00}"/>
                </a:ext>
              </a:extLst>
            </p:cNvPr>
            <p:cNvSpPr/>
            <p:nvPr/>
          </p:nvSpPr>
          <p:spPr>
            <a:xfrm>
              <a:off x="7462361" y="265033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5" name="Freeform: Shape 3854">
              <a:extLst>
                <a:ext uri="{FF2B5EF4-FFF2-40B4-BE49-F238E27FC236}">
                  <a16:creationId xmlns:a16="http://schemas.microsoft.com/office/drawing/2014/main" xmlns="" id="{9C237088-4E6A-420B-ADAE-0CE8537866A5}"/>
                </a:ext>
              </a:extLst>
            </p:cNvPr>
            <p:cNvSpPr/>
            <p:nvPr/>
          </p:nvSpPr>
          <p:spPr>
            <a:xfrm>
              <a:off x="7547134" y="26569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6" name="Freeform: Shape 3855">
              <a:extLst>
                <a:ext uri="{FF2B5EF4-FFF2-40B4-BE49-F238E27FC236}">
                  <a16:creationId xmlns:a16="http://schemas.microsoft.com/office/drawing/2014/main" xmlns="" id="{37954FF1-11C2-496B-A07A-45F846A54B2D}"/>
                </a:ext>
              </a:extLst>
            </p:cNvPr>
            <p:cNvSpPr/>
            <p:nvPr/>
          </p:nvSpPr>
          <p:spPr>
            <a:xfrm>
              <a:off x="7548482" y="26474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7" name="Freeform: Shape 3856">
              <a:extLst>
                <a:ext uri="{FF2B5EF4-FFF2-40B4-BE49-F238E27FC236}">
                  <a16:creationId xmlns:a16="http://schemas.microsoft.com/office/drawing/2014/main" xmlns="" id="{B3BAB16C-8BE0-41EF-A647-00571B2CEAD9}"/>
                </a:ext>
              </a:extLst>
            </p:cNvPr>
            <p:cNvSpPr/>
            <p:nvPr/>
          </p:nvSpPr>
          <p:spPr>
            <a:xfrm>
              <a:off x="7449979" y="264556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8" name="Freeform: Shape 3857">
              <a:extLst>
                <a:ext uri="{FF2B5EF4-FFF2-40B4-BE49-F238E27FC236}">
                  <a16:creationId xmlns:a16="http://schemas.microsoft.com/office/drawing/2014/main" xmlns="" id="{90B0BFC9-7CDA-4886-A775-EA1B9518628D}"/>
                </a:ext>
              </a:extLst>
            </p:cNvPr>
            <p:cNvSpPr/>
            <p:nvPr/>
          </p:nvSpPr>
          <p:spPr>
            <a:xfrm>
              <a:off x="7413784" y="26432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59" name="Freeform: Shape 3858">
              <a:extLst>
                <a:ext uri="{FF2B5EF4-FFF2-40B4-BE49-F238E27FC236}">
                  <a16:creationId xmlns:a16="http://schemas.microsoft.com/office/drawing/2014/main" xmlns="" id="{46ACEBD3-32A9-4D62-9EC2-2BEEF1970E46}"/>
                </a:ext>
              </a:extLst>
            </p:cNvPr>
            <p:cNvSpPr/>
            <p:nvPr/>
          </p:nvSpPr>
          <p:spPr>
            <a:xfrm>
              <a:off x="7318234" y="2641758"/>
              <a:ext cx="152400" cy="28575"/>
            </a:xfrm>
            <a:custGeom>
              <a:avLst/>
              <a:gdLst>
                <a:gd name="connsiteX0" fmla="*/ 14111 w 152400"/>
                <a:gd name="connsiteY0" fmla="*/ 7144 h 28575"/>
                <a:gd name="connsiteX1" fmla="*/ 81739 w 152400"/>
                <a:gd name="connsiteY1" fmla="*/ 8096 h 28575"/>
                <a:gd name="connsiteX2" fmla="*/ 120791 w 152400"/>
                <a:gd name="connsiteY2" fmla="*/ 9049 h 28575"/>
                <a:gd name="connsiteX3" fmla="*/ 147461 w 152400"/>
                <a:gd name="connsiteY3" fmla="*/ 9049 h 28575"/>
                <a:gd name="connsiteX4" fmla="*/ 137936 w 152400"/>
                <a:gd name="connsiteY4" fmla="*/ 19526 h 28575"/>
                <a:gd name="connsiteX5" fmla="*/ 14111 w 152400"/>
                <a:gd name="connsiteY5"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28575">
                  <a:moveTo>
                    <a:pt x="14111" y="7144"/>
                  </a:moveTo>
                  <a:cubicBezTo>
                    <a:pt x="-18274" y="19526"/>
                    <a:pt x="72214" y="10954"/>
                    <a:pt x="81739" y="8096"/>
                  </a:cubicBezTo>
                  <a:cubicBezTo>
                    <a:pt x="88406" y="29051"/>
                    <a:pt x="95074" y="14764"/>
                    <a:pt x="120791" y="9049"/>
                  </a:cubicBezTo>
                  <a:cubicBezTo>
                    <a:pt x="116981" y="2381"/>
                    <a:pt x="149366" y="45244"/>
                    <a:pt x="147461" y="9049"/>
                  </a:cubicBezTo>
                  <a:cubicBezTo>
                    <a:pt x="143651" y="11906"/>
                    <a:pt x="135079" y="16669"/>
                    <a:pt x="137936" y="19526"/>
                  </a:cubicBezTo>
                  <a:cubicBezTo>
                    <a:pt x="143651" y="13811"/>
                    <a:pt x="14111" y="10001"/>
                    <a:pt x="141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0" name="Freeform: Shape 3859">
              <a:extLst>
                <a:ext uri="{FF2B5EF4-FFF2-40B4-BE49-F238E27FC236}">
                  <a16:creationId xmlns:a16="http://schemas.microsoft.com/office/drawing/2014/main" xmlns="" id="{41ACC369-83CA-4C27-939A-3251EE3DACFF}"/>
                </a:ext>
              </a:extLst>
            </p:cNvPr>
            <p:cNvSpPr/>
            <p:nvPr/>
          </p:nvSpPr>
          <p:spPr>
            <a:xfrm>
              <a:off x="7360761" y="2642382"/>
              <a:ext cx="9525" cy="9525"/>
            </a:xfrm>
            <a:custGeom>
              <a:avLst/>
              <a:gdLst>
                <a:gd name="connsiteX0" fmla="*/ 9684 w 9525"/>
                <a:gd name="connsiteY0" fmla="*/ 10330 h 9525"/>
                <a:gd name="connsiteX1" fmla="*/ 9684 w 9525"/>
                <a:gd name="connsiteY1" fmla="*/ 10330 h 9525"/>
              </a:gdLst>
              <a:ahLst/>
              <a:cxnLst>
                <a:cxn ang="0">
                  <a:pos x="connsiteX0" y="connsiteY0"/>
                </a:cxn>
                <a:cxn ang="0">
                  <a:pos x="connsiteX1" y="connsiteY1"/>
                </a:cxn>
              </a:cxnLst>
              <a:rect l="l" t="t" r="r" b="b"/>
              <a:pathLst>
                <a:path w="9525" h="9525">
                  <a:moveTo>
                    <a:pt x="9684" y="10330"/>
                  </a:moveTo>
                  <a:cubicBezTo>
                    <a:pt x="3969" y="3663"/>
                    <a:pt x="9684" y="9378"/>
                    <a:pt x="968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1" name="Freeform: Shape 3860">
              <a:extLst>
                <a:ext uri="{FF2B5EF4-FFF2-40B4-BE49-F238E27FC236}">
                  <a16:creationId xmlns:a16="http://schemas.microsoft.com/office/drawing/2014/main" xmlns="" id="{426DDBD7-FE13-471A-929A-7FCDE271E977}"/>
                </a:ext>
              </a:extLst>
            </p:cNvPr>
            <p:cNvSpPr/>
            <p:nvPr/>
          </p:nvSpPr>
          <p:spPr>
            <a:xfrm>
              <a:off x="7360296" y="264461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8096"/>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2" name="Freeform: Shape 3861">
              <a:extLst>
                <a:ext uri="{FF2B5EF4-FFF2-40B4-BE49-F238E27FC236}">
                  <a16:creationId xmlns:a16="http://schemas.microsoft.com/office/drawing/2014/main" xmlns="" id="{0F49997A-82A7-4D1E-80AA-BD4E1CF02A26}"/>
                </a:ext>
              </a:extLst>
            </p:cNvPr>
            <p:cNvSpPr/>
            <p:nvPr/>
          </p:nvSpPr>
          <p:spPr>
            <a:xfrm>
              <a:off x="7313771" y="2641335"/>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9049"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3" name="Freeform: Shape 3862">
              <a:extLst>
                <a:ext uri="{FF2B5EF4-FFF2-40B4-BE49-F238E27FC236}">
                  <a16:creationId xmlns:a16="http://schemas.microsoft.com/office/drawing/2014/main" xmlns="" id="{511A0667-8BE5-4A20-8439-48D684CDE685}"/>
                </a:ext>
              </a:extLst>
            </p:cNvPr>
            <p:cNvSpPr/>
            <p:nvPr/>
          </p:nvSpPr>
          <p:spPr>
            <a:xfrm>
              <a:off x="7312819" y="26436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4" name="Freeform: Shape 3863">
              <a:extLst>
                <a:ext uri="{FF2B5EF4-FFF2-40B4-BE49-F238E27FC236}">
                  <a16:creationId xmlns:a16="http://schemas.microsoft.com/office/drawing/2014/main" xmlns="" id="{50785769-1A60-4520-A2D5-6A108C7B3EBF}"/>
                </a:ext>
              </a:extLst>
            </p:cNvPr>
            <p:cNvSpPr/>
            <p:nvPr/>
          </p:nvSpPr>
          <p:spPr>
            <a:xfrm>
              <a:off x="7248033" y="2639853"/>
              <a:ext cx="76200" cy="19050"/>
            </a:xfrm>
            <a:custGeom>
              <a:avLst/>
              <a:gdLst>
                <a:gd name="connsiteX0" fmla="*/ 7160 w 76200"/>
                <a:gd name="connsiteY0" fmla="*/ 7144 h 19050"/>
                <a:gd name="connsiteX1" fmla="*/ 71930 w 76200"/>
                <a:gd name="connsiteY1" fmla="*/ 12859 h 19050"/>
                <a:gd name="connsiteX2" fmla="*/ 63357 w 76200"/>
                <a:gd name="connsiteY2" fmla="*/ 14764 h 19050"/>
                <a:gd name="connsiteX3" fmla="*/ 7160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60" y="7144"/>
                  </a:moveTo>
                  <a:cubicBezTo>
                    <a:pt x="6207" y="7144"/>
                    <a:pt x="48117" y="20479"/>
                    <a:pt x="71930" y="12859"/>
                  </a:cubicBezTo>
                  <a:cubicBezTo>
                    <a:pt x="62405" y="13811"/>
                    <a:pt x="59547" y="14764"/>
                    <a:pt x="63357" y="14764"/>
                  </a:cubicBezTo>
                  <a:cubicBezTo>
                    <a:pt x="66215" y="8096"/>
                    <a:pt x="6207" y="10954"/>
                    <a:pt x="71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5" name="Freeform: Shape 3864">
              <a:extLst>
                <a:ext uri="{FF2B5EF4-FFF2-40B4-BE49-F238E27FC236}">
                  <a16:creationId xmlns:a16="http://schemas.microsoft.com/office/drawing/2014/main" xmlns="" id="{F7F799FD-7D20-436E-B266-F25561AC336E}"/>
                </a:ext>
              </a:extLst>
            </p:cNvPr>
            <p:cNvSpPr/>
            <p:nvPr/>
          </p:nvSpPr>
          <p:spPr>
            <a:xfrm>
              <a:off x="7231116" y="2640959"/>
              <a:ext cx="9525" cy="9525"/>
            </a:xfrm>
            <a:custGeom>
              <a:avLst/>
              <a:gdLst>
                <a:gd name="connsiteX0" fmla="*/ 8837 w 9525"/>
                <a:gd name="connsiteY0" fmla="*/ 8896 h 9525"/>
                <a:gd name="connsiteX1" fmla="*/ 8837 w 9525"/>
                <a:gd name="connsiteY1" fmla="*/ 8896 h 9525"/>
              </a:gdLst>
              <a:ahLst/>
              <a:cxnLst>
                <a:cxn ang="0">
                  <a:pos x="connsiteX0" y="connsiteY0"/>
                </a:cxn>
                <a:cxn ang="0">
                  <a:pos x="connsiteX1" y="connsiteY1"/>
                </a:cxn>
              </a:cxnLst>
              <a:rect l="l" t="t" r="r" b="b"/>
              <a:pathLst>
                <a:path w="9525" h="9525">
                  <a:moveTo>
                    <a:pt x="8837" y="8896"/>
                  </a:moveTo>
                  <a:cubicBezTo>
                    <a:pt x="8837" y="4133"/>
                    <a:pt x="5027" y="10800"/>
                    <a:pt x="8837"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6" name="Freeform: Shape 3865">
              <a:extLst>
                <a:ext uri="{FF2B5EF4-FFF2-40B4-BE49-F238E27FC236}">
                  <a16:creationId xmlns:a16="http://schemas.microsoft.com/office/drawing/2014/main" xmlns="" id="{34F8193C-2E6F-4062-88A7-B1AA1D9334D2}"/>
                </a:ext>
              </a:extLst>
            </p:cNvPr>
            <p:cNvSpPr/>
            <p:nvPr/>
          </p:nvSpPr>
          <p:spPr>
            <a:xfrm>
              <a:off x="7206139" y="2630626"/>
              <a:ext cx="19050" cy="19050"/>
            </a:xfrm>
            <a:custGeom>
              <a:avLst/>
              <a:gdLst>
                <a:gd name="connsiteX0" fmla="*/ 7144 w 19050"/>
                <a:gd name="connsiteY0" fmla="*/ 13513 h 19050"/>
                <a:gd name="connsiteX1" fmla="*/ 7144 w 19050"/>
                <a:gd name="connsiteY1" fmla="*/ 13513 h 19050"/>
              </a:gdLst>
              <a:ahLst/>
              <a:cxnLst>
                <a:cxn ang="0">
                  <a:pos x="connsiteX0" y="connsiteY0"/>
                </a:cxn>
                <a:cxn ang="0">
                  <a:pos x="connsiteX1" y="connsiteY1"/>
                </a:cxn>
              </a:cxnLst>
              <a:rect l="l" t="t" r="r" b="b"/>
              <a:pathLst>
                <a:path w="19050" h="19050">
                  <a:moveTo>
                    <a:pt x="7144" y="13513"/>
                  </a:moveTo>
                  <a:cubicBezTo>
                    <a:pt x="23336" y="-1727"/>
                    <a:pt x="12859" y="15418"/>
                    <a:pt x="7144"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7" name="Freeform: Shape 3866">
              <a:extLst>
                <a:ext uri="{FF2B5EF4-FFF2-40B4-BE49-F238E27FC236}">
                  <a16:creationId xmlns:a16="http://schemas.microsoft.com/office/drawing/2014/main" xmlns="" id="{6B091FF1-ADB7-499D-9AC9-146EE696126A}"/>
                </a:ext>
              </a:extLst>
            </p:cNvPr>
            <p:cNvSpPr/>
            <p:nvPr/>
          </p:nvSpPr>
          <p:spPr>
            <a:xfrm>
              <a:off x="7203281" y="263953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8096"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8" name="Freeform: Shape 3867">
              <a:extLst>
                <a:ext uri="{FF2B5EF4-FFF2-40B4-BE49-F238E27FC236}">
                  <a16:creationId xmlns:a16="http://schemas.microsoft.com/office/drawing/2014/main" xmlns="" id="{5B6B838E-710B-4E4E-867A-39D5611E5EB8}"/>
                </a:ext>
              </a:extLst>
            </p:cNvPr>
            <p:cNvSpPr/>
            <p:nvPr/>
          </p:nvSpPr>
          <p:spPr>
            <a:xfrm>
              <a:off x="7786724" y="2707481"/>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69" name="Freeform: Shape 3868">
              <a:extLst>
                <a:ext uri="{FF2B5EF4-FFF2-40B4-BE49-F238E27FC236}">
                  <a16:creationId xmlns:a16="http://schemas.microsoft.com/office/drawing/2014/main" xmlns="" id="{9087F5D8-832A-47FE-AE7D-BEAF28E0E169}"/>
                </a:ext>
              </a:extLst>
            </p:cNvPr>
            <p:cNvSpPr/>
            <p:nvPr/>
          </p:nvSpPr>
          <p:spPr>
            <a:xfrm>
              <a:off x="7780496" y="269605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3811" y="26194"/>
                    <a:pt x="10001" y="1476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0" name="Freeform: Shape 3869">
              <a:extLst>
                <a:ext uri="{FF2B5EF4-FFF2-40B4-BE49-F238E27FC236}">
                  <a16:creationId xmlns:a16="http://schemas.microsoft.com/office/drawing/2014/main" xmlns="" id="{23B918DA-A6E2-4128-AACE-8B1EED837FDC}"/>
                </a:ext>
              </a:extLst>
            </p:cNvPr>
            <p:cNvSpPr/>
            <p:nvPr/>
          </p:nvSpPr>
          <p:spPr>
            <a:xfrm>
              <a:off x="7777215" y="2700813"/>
              <a:ext cx="9525" cy="19050"/>
            </a:xfrm>
            <a:custGeom>
              <a:avLst/>
              <a:gdLst>
                <a:gd name="connsiteX0" fmla="*/ 7567 w 9525"/>
                <a:gd name="connsiteY0" fmla="*/ 11906 h 19050"/>
                <a:gd name="connsiteX1" fmla="*/ 7567 w 9525"/>
                <a:gd name="connsiteY1" fmla="*/ 7144 h 19050"/>
                <a:gd name="connsiteX2" fmla="*/ 7567 w 9525"/>
                <a:gd name="connsiteY2" fmla="*/ 11906 h 19050"/>
              </a:gdLst>
              <a:ahLst/>
              <a:cxnLst>
                <a:cxn ang="0">
                  <a:pos x="connsiteX0" y="connsiteY0"/>
                </a:cxn>
                <a:cxn ang="0">
                  <a:pos x="connsiteX1" y="connsiteY1"/>
                </a:cxn>
                <a:cxn ang="0">
                  <a:pos x="connsiteX2" y="connsiteY2"/>
                </a:cxn>
              </a:cxnLst>
              <a:rect l="l" t="t" r="r" b="b"/>
              <a:pathLst>
                <a:path w="9525" h="19050">
                  <a:moveTo>
                    <a:pt x="7567" y="11906"/>
                  </a:moveTo>
                  <a:cubicBezTo>
                    <a:pt x="7567" y="10001"/>
                    <a:pt x="8520" y="9049"/>
                    <a:pt x="7567" y="7144"/>
                  </a:cubicBezTo>
                  <a:cubicBezTo>
                    <a:pt x="7567" y="9049"/>
                    <a:pt x="6615" y="10954"/>
                    <a:pt x="7567"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1" name="Freeform: Shape 3870">
              <a:extLst>
                <a:ext uri="{FF2B5EF4-FFF2-40B4-BE49-F238E27FC236}">
                  <a16:creationId xmlns:a16="http://schemas.microsoft.com/office/drawing/2014/main" xmlns="" id="{F2D093A7-09B5-457F-9B57-1C432E384A65}"/>
                </a:ext>
              </a:extLst>
            </p:cNvPr>
            <p:cNvSpPr/>
            <p:nvPr/>
          </p:nvSpPr>
          <p:spPr>
            <a:xfrm>
              <a:off x="7774305" y="2705682"/>
              <a:ext cx="9525" cy="9525"/>
            </a:xfrm>
            <a:custGeom>
              <a:avLst/>
              <a:gdLst>
                <a:gd name="connsiteX0" fmla="*/ 8573 w 9525"/>
                <a:gd name="connsiteY0" fmla="*/ 7990 h 9525"/>
                <a:gd name="connsiteX1" fmla="*/ 8573 w 9525"/>
                <a:gd name="connsiteY1" fmla="*/ 7990 h 9525"/>
              </a:gdLst>
              <a:ahLst/>
              <a:cxnLst>
                <a:cxn ang="0">
                  <a:pos x="connsiteX0" y="connsiteY0"/>
                </a:cxn>
                <a:cxn ang="0">
                  <a:pos x="connsiteX1" y="connsiteY1"/>
                </a:cxn>
              </a:cxnLst>
              <a:rect l="l" t="t" r="r" b="b"/>
              <a:pathLst>
                <a:path w="9525" h="9525">
                  <a:moveTo>
                    <a:pt x="8573" y="7990"/>
                  </a:moveTo>
                  <a:cubicBezTo>
                    <a:pt x="6667" y="7990"/>
                    <a:pt x="6667" y="6086"/>
                    <a:pt x="8573"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2" name="Freeform: Shape 3871">
              <a:extLst>
                <a:ext uri="{FF2B5EF4-FFF2-40B4-BE49-F238E27FC236}">
                  <a16:creationId xmlns:a16="http://schemas.microsoft.com/office/drawing/2014/main" xmlns="" id="{5FC1EFC0-A3D5-41BC-862C-9DDED40A7904}"/>
                </a:ext>
              </a:extLst>
            </p:cNvPr>
            <p:cNvSpPr/>
            <p:nvPr/>
          </p:nvSpPr>
          <p:spPr>
            <a:xfrm>
              <a:off x="7767690" y="270652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3" name="Freeform: Shape 3872">
              <a:extLst>
                <a:ext uri="{FF2B5EF4-FFF2-40B4-BE49-F238E27FC236}">
                  <a16:creationId xmlns:a16="http://schemas.microsoft.com/office/drawing/2014/main" xmlns="" id="{50C3D63B-2C69-4316-AD76-FDD5FAFD135A}"/>
                </a:ext>
              </a:extLst>
            </p:cNvPr>
            <p:cNvSpPr/>
            <p:nvPr/>
          </p:nvSpPr>
          <p:spPr>
            <a:xfrm>
              <a:off x="7764304" y="2696927"/>
              <a:ext cx="19050" cy="19050"/>
            </a:xfrm>
            <a:custGeom>
              <a:avLst/>
              <a:gdLst>
                <a:gd name="connsiteX0" fmla="*/ 7144 w 19050"/>
                <a:gd name="connsiteY0" fmla="*/ 16745 h 19050"/>
                <a:gd name="connsiteX1" fmla="*/ 7144 w 19050"/>
                <a:gd name="connsiteY1" fmla="*/ 16745 h 19050"/>
              </a:gdLst>
              <a:ahLst/>
              <a:cxnLst>
                <a:cxn ang="0">
                  <a:pos x="connsiteX0" y="connsiteY0"/>
                </a:cxn>
                <a:cxn ang="0">
                  <a:pos x="connsiteX1" y="connsiteY1"/>
                </a:cxn>
              </a:cxnLst>
              <a:rect l="l" t="t" r="r" b="b"/>
              <a:pathLst>
                <a:path w="19050" h="19050">
                  <a:moveTo>
                    <a:pt x="7144" y="16745"/>
                  </a:moveTo>
                  <a:cubicBezTo>
                    <a:pt x="9049" y="21508"/>
                    <a:pt x="22384" y="-7067"/>
                    <a:pt x="7144" y="16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4" name="Freeform: Shape 3873">
              <a:extLst>
                <a:ext uri="{FF2B5EF4-FFF2-40B4-BE49-F238E27FC236}">
                  <a16:creationId xmlns:a16="http://schemas.microsoft.com/office/drawing/2014/main" xmlns="" id="{E08714E5-2174-49AB-8294-7EB5C91321DC}"/>
                </a:ext>
              </a:extLst>
            </p:cNvPr>
            <p:cNvSpPr/>
            <p:nvPr/>
          </p:nvSpPr>
          <p:spPr>
            <a:xfrm>
              <a:off x="7768114" y="2705814"/>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5" name="Freeform: Shape 3874">
              <a:extLst>
                <a:ext uri="{FF2B5EF4-FFF2-40B4-BE49-F238E27FC236}">
                  <a16:creationId xmlns:a16="http://schemas.microsoft.com/office/drawing/2014/main" xmlns="" id="{7D27C5A8-0093-44CC-9813-EE376B5CFCD1}"/>
                </a:ext>
              </a:extLst>
            </p:cNvPr>
            <p:cNvSpPr/>
            <p:nvPr/>
          </p:nvSpPr>
          <p:spPr>
            <a:xfrm>
              <a:off x="7771924" y="270376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8096" y="8956"/>
                    <a:pt x="9049"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6" name="Freeform: Shape 3875">
              <a:extLst>
                <a:ext uri="{FF2B5EF4-FFF2-40B4-BE49-F238E27FC236}">
                  <a16:creationId xmlns:a16="http://schemas.microsoft.com/office/drawing/2014/main" xmlns="" id="{F535A2BD-280B-405B-91AD-8ED4165E5B2D}"/>
                </a:ext>
              </a:extLst>
            </p:cNvPr>
            <p:cNvSpPr/>
            <p:nvPr/>
          </p:nvSpPr>
          <p:spPr>
            <a:xfrm>
              <a:off x="7756248" y="2698140"/>
              <a:ext cx="9525" cy="19050"/>
            </a:xfrm>
            <a:custGeom>
              <a:avLst/>
              <a:gdLst>
                <a:gd name="connsiteX0" fmla="*/ 9485 w 9525"/>
                <a:gd name="connsiteY0" fmla="*/ 16485 h 19050"/>
                <a:gd name="connsiteX1" fmla="*/ 9485 w 9525"/>
                <a:gd name="connsiteY1" fmla="*/ 16485 h 19050"/>
              </a:gdLst>
              <a:ahLst/>
              <a:cxnLst>
                <a:cxn ang="0">
                  <a:pos x="connsiteX0" y="connsiteY0"/>
                </a:cxn>
                <a:cxn ang="0">
                  <a:pos x="connsiteX1" y="connsiteY1"/>
                </a:cxn>
              </a:cxnLst>
              <a:rect l="l" t="t" r="r" b="b"/>
              <a:pathLst>
                <a:path w="9525" h="19050">
                  <a:moveTo>
                    <a:pt x="9485" y="16485"/>
                  </a:moveTo>
                  <a:cubicBezTo>
                    <a:pt x="10437" y="2197"/>
                    <a:pt x="3770" y="6007"/>
                    <a:pt x="9485" y="16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7" name="Freeform: Shape 3876">
              <a:extLst>
                <a:ext uri="{FF2B5EF4-FFF2-40B4-BE49-F238E27FC236}">
                  <a16:creationId xmlns:a16="http://schemas.microsoft.com/office/drawing/2014/main" xmlns="" id="{B35B5888-F5BB-4B3D-BACE-4454F3968715}"/>
                </a:ext>
              </a:extLst>
            </p:cNvPr>
            <p:cNvSpPr/>
            <p:nvPr/>
          </p:nvSpPr>
          <p:spPr>
            <a:xfrm>
              <a:off x="7751921" y="269319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8" name="Freeform: Shape 3877">
              <a:extLst>
                <a:ext uri="{FF2B5EF4-FFF2-40B4-BE49-F238E27FC236}">
                  <a16:creationId xmlns:a16="http://schemas.microsoft.com/office/drawing/2014/main" xmlns="" id="{BD1619FD-AA78-427A-9D14-FAA946B7CF77}"/>
                </a:ext>
              </a:extLst>
            </p:cNvPr>
            <p:cNvSpPr/>
            <p:nvPr/>
          </p:nvSpPr>
          <p:spPr>
            <a:xfrm>
              <a:off x="7739539" y="269542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26194" y="7774"/>
                    <a:pt x="17621" y="2059"/>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79" name="Freeform: Shape 3878">
              <a:extLst>
                <a:ext uri="{FF2B5EF4-FFF2-40B4-BE49-F238E27FC236}">
                  <a16:creationId xmlns:a16="http://schemas.microsoft.com/office/drawing/2014/main" xmlns="" id="{B2C3CF4C-EF4D-4554-AB1F-D79D529DFE62}"/>
                </a:ext>
              </a:extLst>
            </p:cNvPr>
            <p:cNvSpPr/>
            <p:nvPr/>
          </p:nvSpPr>
          <p:spPr>
            <a:xfrm>
              <a:off x="7737916" y="2693629"/>
              <a:ext cx="9525" cy="9525"/>
            </a:xfrm>
            <a:custGeom>
              <a:avLst/>
              <a:gdLst>
                <a:gd name="connsiteX0" fmla="*/ 7815 w 9525"/>
                <a:gd name="connsiteY0" fmla="*/ 9565 h 9525"/>
                <a:gd name="connsiteX1" fmla="*/ 7815 w 9525"/>
                <a:gd name="connsiteY1" fmla="*/ 9565 h 9525"/>
              </a:gdLst>
              <a:ahLst/>
              <a:cxnLst>
                <a:cxn ang="0">
                  <a:pos x="connsiteX0" y="connsiteY0"/>
                </a:cxn>
                <a:cxn ang="0">
                  <a:pos x="connsiteX1" y="connsiteY1"/>
                </a:cxn>
              </a:cxnLst>
              <a:rect l="l" t="t" r="r" b="b"/>
              <a:pathLst>
                <a:path w="9525" h="9525">
                  <a:moveTo>
                    <a:pt x="7815" y="9565"/>
                  </a:moveTo>
                  <a:cubicBezTo>
                    <a:pt x="5909" y="2898"/>
                    <a:pt x="8767" y="12423"/>
                    <a:pt x="7815"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0" name="Freeform: Shape 3879">
              <a:extLst>
                <a:ext uri="{FF2B5EF4-FFF2-40B4-BE49-F238E27FC236}">
                  <a16:creationId xmlns:a16="http://schemas.microsoft.com/office/drawing/2014/main" xmlns="" id="{243A36C4-F373-4EBD-AFF7-A3CED8769F19}"/>
                </a:ext>
              </a:extLst>
            </p:cNvPr>
            <p:cNvSpPr/>
            <p:nvPr/>
          </p:nvSpPr>
          <p:spPr>
            <a:xfrm>
              <a:off x="7728694" y="2697104"/>
              <a:ext cx="9525" cy="19050"/>
            </a:xfrm>
            <a:custGeom>
              <a:avLst/>
              <a:gdLst>
                <a:gd name="connsiteX0" fmla="*/ 10368 w 9525"/>
                <a:gd name="connsiteY0" fmla="*/ 13710 h 19050"/>
                <a:gd name="connsiteX1" fmla="*/ 10368 w 9525"/>
                <a:gd name="connsiteY1" fmla="*/ 13710 h 19050"/>
              </a:gdLst>
              <a:ahLst/>
              <a:cxnLst>
                <a:cxn ang="0">
                  <a:pos x="connsiteX0" y="connsiteY0"/>
                </a:cxn>
                <a:cxn ang="0">
                  <a:pos x="connsiteX1" y="connsiteY1"/>
                </a:cxn>
              </a:cxnLst>
              <a:rect l="l" t="t" r="r" b="b"/>
              <a:pathLst>
                <a:path w="9525" h="19050">
                  <a:moveTo>
                    <a:pt x="10368" y="13710"/>
                  </a:moveTo>
                  <a:cubicBezTo>
                    <a:pt x="6558" y="-1530"/>
                    <a:pt x="5606" y="14663"/>
                    <a:pt x="10368" y="137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1" name="Freeform: Shape 3880">
              <a:extLst>
                <a:ext uri="{FF2B5EF4-FFF2-40B4-BE49-F238E27FC236}">
                  <a16:creationId xmlns:a16="http://schemas.microsoft.com/office/drawing/2014/main" xmlns="" id="{10C53EBE-0FF9-4B50-91D3-B842E5B90C6E}"/>
                </a:ext>
              </a:extLst>
            </p:cNvPr>
            <p:cNvSpPr/>
            <p:nvPr/>
          </p:nvSpPr>
          <p:spPr>
            <a:xfrm>
              <a:off x="7735729" y="2702718"/>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2" name="Freeform: Shape 3881">
              <a:extLst>
                <a:ext uri="{FF2B5EF4-FFF2-40B4-BE49-F238E27FC236}">
                  <a16:creationId xmlns:a16="http://schemas.microsoft.com/office/drawing/2014/main" xmlns="" id="{71F41E5A-B687-456C-9EAC-CCC3097A8570}"/>
                </a:ext>
              </a:extLst>
            </p:cNvPr>
            <p:cNvSpPr/>
            <p:nvPr/>
          </p:nvSpPr>
          <p:spPr>
            <a:xfrm>
              <a:off x="7723346" y="269605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3" name="Freeform: Shape 3882">
              <a:extLst>
                <a:ext uri="{FF2B5EF4-FFF2-40B4-BE49-F238E27FC236}">
                  <a16:creationId xmlns:a16="http://schemas.microsoft.com/office/drawing/2014/main" xmlns="" id="{B60E07D0-CC73-4EA8-87C0-D67826495143}"/>
                </a:ext>
              </a:extLst>
            </p:cNvPr>
            <p:cNvSpPr/>
            <p:nvPr/>
          </p:nvSpPr>
          <p:spPr>
            <a:xfrm>
              <a:off x="7723134" y="2702718"/>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8096"/>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4" name="Freeform: Shape 3883">
              <a:extLst>
                <a:ext uri="{FF2B5EF4-FFF2-40B4-BE49-F238E27FC236}">
                  <a16:creationId xmlns:a16="http://schemas.microsoft.com/office/drawing/2014/main" xmlns="" id="{761E1863-1550-49F0-AD9B-E73C11992D1B}"/>
                </a:ext>
              </a:extLst>
            </p:cNvPr>
            <p:cNvSpPr/>
            <p:nvPr/>
          </p:nvSpPr>
          <p:spPr>
            <a:xfrm>
              <a:off x="7637621" y="2688632"/>
              <a:ext cx="95250" cy="28575"/>
            </a:xfrm>
            <a:custGeom>
              <a:avLst/>
              <a:gdLst>
                <a:gd name="connsiteX0" fmla="*/ 7144 w 95250"/>
                <a:gd name="connsiteY0" fmla="*/ 12658 h 28575"/>
                <a:gd name="connsiteX1" fmla="*/ 90964 w 95250"/>
                <a:gd name="connsiteY1" fmla="*/ 19325 h 28575"/>
                <a:gd name="connsiteX2" fmla="*/ 90011 w 95250"/>
                <a:gd name="connsiteY2" fmla="*/ 12658 h 28575"/>
                <a:gd name="connsiteX3" fmla="*/ 7144 w 95250"/>
                <a:gd name="connsiteY3" fmla="*/ 12658 h 28575"/>
              </a:gdLst>
              <a:ahLst/>
              <a:cxnLst>
                <a:cxn ang="0">
                  <a:pos x="connsiteX0" y="connsiteY0"/>
                </a:cxn>
                <a:cxn ang="0">
                  <a:pos x="connsiteX1" y="connsiteY1"/>
                </a:cxn>
                <a:cxn ang="0">
                  <a:pos x="connsiteX2" y="connsiteY2"/>
                </a:cxn>
                <a:cxn ang="0">
                  <a:pos x="connsiteX3" y="connsiteY3"/>
                </a:cxn>
              </a:cxnLst>
              <a:rect l="l" t="t" r="r" b="b"/>
              <a:pathLst>
                <a:path w="95250" h="28575">
                  <a:moveTo>
                    <a:pt x="7144" y="12658"/>
                  </a:moveTo>
                  <a:cubicBezTo>
                    <a:pt x="9049" y="39328"/>
                    <a:pt x="86201" y="17420"/>
                    <a:pt x="90964" y="19325"/>
                  </a:cubicBezTo>
                  <a:cubicBezTo>
                    <a:pt x="86201" y="16468"/>
                    <a:pt x="86201" y="14563"/>
                    <a:pt x="90011" y="12658"/>
                  </a:cubicBezTo>
                  <a:cubicBezTo>
                    <a:pt x="47149" y="-2582"/>
                    <a:pt x="29051" y="19325"/>
                    <a:pt x="7144" y="126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5" name="Freeform: Shape 3884">
              <a:extLst>
                <a:ext uri="{FF2B5EF4-FFF2-40B4-BE49-F238E27FC236}">
                  <a16:creationId xmlns:a16="http://schemas.microsoft.com/office/drawing/2014/main" xmlns="" id="{16F8F041-7297-4368-A188-D701E79D74BD}"/>
                </a:ext>
              </a:extLst>
            </p:cNvPr>
            <p:cNvSpPr/>
            <p:nvPr/>
          </p:nvSpPr>
          <p:spPr>
            <a:xfrm>
              <a:off x="7646946" y="2689779"/>
              <a:ext cx="9525" cy="9525"/>
            </a:xfrm>
            <a:custGeom>
              <a:avLst/>
              <a:gdLst>
                <a:gd name="connsiteX0" fmla="*/ 7344 w 9525"/>
                <a:gd name="connsiteY0" fmla="*/ 8653 h 9525"/>
                <a:gd name="connsiteX1" fmla="*/ 7344 w 9525"/>
                <a:gd name="connsiteY1" fmla="*/ 8653 h 9525"/>
              </a:gdLst>
              <a:ahLst/>
              <a:cxnLst>
                <a:cxn ang="0">
                  <a:pos x="connsiteX0" y="connsiteY0"/>
                </a:cxn>
                <a:cxn ang="0">
                  <a:pos x="connsiteX1" y="connsiteY1"/>
                </a:cxn>
              </a:cxnLst>
              <a:rect l="l" t="t" r="r" b="b"/>
              <a:pathLst>
                <a:path w="9525" h="9525">
                  <a:moveTo>
                    <a:pt x="7344" y="8653"/>
                  </a:moveTo>
                  <a:cubicBezTo>
                    <a:pt x="9249" y="5795"/>
                    <a:pt x="6392" y="7701"/>
                    <a:pt x="73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6" name="Freeform: Shape 3885">
              <a:extLst>
                <a:ext uri="{FF2B5EF4-FFF2-40B4-BE49-F238E27FC236}">
                  <a16:creationId xmlns:a16="http://schemas.microsoft.com/office/drawing/2014/main" xmlns="" id="{627BD6CF-17CD-47A3-B069-1D8475D31C70}"/>
                </a:ext>
              </a:extLst>
            </p:cNvPr>
            <p:cNvSpPr/>
            <p:nvPr/>
          </p:nvSpPr>
          <p:spPr>
            <a:xfrm>
              <a:off x="7636907" y="269414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7" name="Freeform: Shape 3886">
              <a:extLst>
                <a:ext uri="{FF2B5EF4-FFF2-40B4-BE49-F238E27FC236}">
                  <a16:creationId xmlns:a16="http://schemas.microsoft.com/office/drawing/2014/main" xmlns="" id="{96997A5F-3B75-4CEB-95F0-B8A5CFE260B2}"/>
                </a:ext>
              </a:extLst>
            </p:cNvPr>
            <p:cNvSpPr/>
            <p:nvPr/>
          </p:nvSpPr>
          <p:spPr>
            <a:xfrm>
              <a:off x="7655825" y="2705152"/>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7567"/>
                    <a:pt x="6085" y="6615"/>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8" name="Freeform: Shape 3887">
              <a:extLst>
                <a:ext uri="{FF2B5EF4-FFF2-40B4-BE49-F238E27FC236}">
                  <a16:creationId xmlns:a16="http://schemas.microsoft.com/office/drawing/2014/main" xmlns="" id="{447B837C-F717-452D-92CE-D548EEEDBBF6}"/>
                </a:ext>
              </a:extLst>
            </p:cNvPr>
            <p:cNvSpPr/>
            <p:nvPr/>
          </p:nvSpPr>
          <p:spPr>
            <a:xfrm>
              <a:off x="7659529" y="2690336"/>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9049" y="10001"/>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89" name="Freeform: Shape 3888">
              <a:extLst>
                <a:ext uri="{FF2B5EF4-FFF2-40B4-BE49-F238E27FC236}">
                  <a16:creationId xmlns:a16="http://schemas.microsoft.com/office/drawing/2014/main" xmlns="" id="{A99EDD2D-B3A9-46BD-B5EB-3A54CF61CBCD}"/>
                </a:ext>
              </a:extLst>
            </p:cNvPr>
            <p:cNvSpPr/>
            <p:nvPr/>
          </p:nvSpPr>
          <p:spPr>
            <a:xfrm>
              <a:off x="7679137" y="2691288"/>
              <a:ext cx="9525" cy="9525"/>
            </a:xfrm>
            <a:custGeom>
              <a:avLst/>
              <a:gdLst>
                <a:gd name="connsiteX0" fmla="*/ 7538 w 9525"/>
                <a:gd name="connsiteY0" fmla="*/ 10001 h 9525"/>
                <a:gd name="connsiteX1" fmla="*/ 8491 w 9525"/>
                <a:gd name="connsiteY1" fmla="*/ 7144 h 9525"/>
                <a:gd name="connsiteX2" fmla="*/ 7538 w 9525"/>
                <a:gd name="connsiteY2" fmla="*/ 10001 h 9525"/>
              </a:gdLst>
              <a:ahLst/>
              <a:cxnLst>
                <a:cxn ang="0">
                  <a:pos x="connsiteX0" y="connsiteY0"/>
                </a:cxn>
                <a:cxn ang="0">
                  <a:pos x="connsiteX1" y="connsiteY1"/>
                </a:cxn>
                <a:cxn ang="0">
                  <a:pos x="connsiteX2" y="connsiteY2"/>
                </a:cxn>
              </a:cxnLst>
              <a:rect l="l" t="t" r="r" b="b"/>
              <a:pathLst>
                <a:path w="9525" h="9525">
                  <a:moveTo>
                    <a:pt x="7538" y="10001"/>
                  </a:moveTo>
                  <a:cubicBezTo>
                    <a:pt x="8491" y="9049"/>
                    <a:pt x="7538" y="8096"/>
                    <a:pt x="8491" y="7144"/>
                  </a:cubicBezTo>
                  <a:cubicBezTo>
                    <a:pt x="7538" y="8096"/>
                    <a:pt x="6586" y="9049"/>
                    <a:pt x="753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0" name="Freeform: Shape 3889">
              <a:extLst>
                <a:ext uri="{FF2B5EF4-FFF2-40B4-BE49-F238E27FC236}">
                  <a16:creationId xmlns:a16="http://schemas.microsoft.com/office/drawing/2014/main" xmlns="" id="{A336ECF2-FD6F-470C-80DC-22DBF0D047D3}"/>
                </a:ext>
              </a:extLst>
            </p:cNvPr>
            <p:cNvSpPr/>
            <p:nvPr/>
          </p:nvSpPr>
          <p:spPr>
            <a:xfrm>
              <a:off x="7639067" y="2691288"/>
              <a:ext cx="9525" cy="9525"/>
            </a:xfrm>
            <a:custGeom>
              <a:avLst/>
              <a:gdLst>
                <a:gd name="connsiteX0" fmla="*/ 11414 w 9525"/>
                <a:gd name="connsiteY0" fmla="*/ 7144 h 9525"/>
                <a:gd name="connsiteX1" fmla="*/ 11414 w 9525"/>
                <a:gd name="connsiteY1" fmla="*/ 7144 h 9525"/>
              </a:gdLst>
              <a:ahLst/>
              <a:cxnLst>
                <a:cxn ang="0">
                  <a:pos x="connsiteX0" y="connsiteY0"/>
                </a:cxn>
                <a:cxn ang="0">
                  <a:pos x="connsiteX1" y="connsiteY1"/>
                </a:cxn>
              </a:cxnLst>
              <a:rect l="l" t="t" r="r" b="b"/>
              <a:pathLst>
                <a:path w="9525" h="9525">
                  <a:moveTo>
                    <a:pt x="11414" y="7144"/>
                  </a:moveTo>
                  <a:cubicBezTo>
                    <a:pt x="9508" y="7144"/>
                    <a:pt x="2841" y="10954"/>
                    <a:pt x="11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1" name="Freeform: Shape 3890">
              <a:extLst>
                <a:ext uri="{FF2B5EF4-FFF2-40B4-BE49-F238E27FC236}">
                  <a16:creationId xmlns:a16="http://schemas.microsoft.com/office/drawing/2014/main" xmlns="" id="{6D4FCF40-2503-4447-8D0A-314D2625D6E9}"/>
                </a:ext>
              </a:extLst>
            </p:cNvPr>
            <p:cNvSpPr/>
            <p:nvPr/>
          </p:nvSpPr>
          <p:spPr>
            <a:xfrm>
              <a:off x="7590732" y="2695042"/>
              <a:ext cx="57150" cy="28575"/>
            </a:xfrm>
            <a:custGeom>
              <a:avLst/>
              <a:gdLst>
                <a:gd name="connsiteX0" fmla="*/ 7361 w 57150"/>
                <a:gd name="connsiteY0" fmla="*/ 19582 h 28575"/>
                <a:gd name="connsiteX1" fmla="*/ 51176 w 57150"/>
                <a:gd name="connsiteY1" fmla="*/ 7200 h 28575"/>
                <a:gd name="connsiteX2" fmla="*/ 7361 w 57150"/>
                <a:gd name="connsiteY2" fmla="*/ 19582 h 28575"/>
              </a:gdLst>
              <a:ahLst/>
              <a:cxnLst>
                <a:cxn ang="0">
                  <a:pos x="connsiteX0" y="connsiteY0"/>
                </a:cxn>
                <a:cxn ang="0">
                  <a:pos x="connsiteX1" y="connsiteY1"/>
                </a:cxn>
                <a:cxn ang="0">
                  <a:pos x="connsiteX2" y="connsiteY2"/>
                </a:cxn>
              </a:cxnLst>
              <a:rect l="l" t="t" r="r" b="b"/>
              <a:pathLst>
                <a:path w="57150" h="28575">
                  <a:moveTo>
                    <a:pt x="7361" y="19582"/>
                  </a:moveTo>
                  <a:cubicBezTo>
                    <a:pt x="9266" y="23392"/>
                    <a:pt x="54033" y="24345"/>
                    <a:pt x="51176" y="7200"/>
                  </a:cubicBezTo>
                  <a:cubicBezTo>
                    <a:pt x="51176" y="6247"/>
                    <a:pt x="3551" y="17677"/>
                    <a:pt x="7361" y="195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2" name="Freeform: Shape 3891">
              <a:extLst>
                <a:ext uri="{FF2B5EF4-FFF2-40B4-BE49-F238E27FC236}">
                  <a16:creationId xmlns:a16="http://schemas.microsoft.com/office/drawing/2014/main" xmlns="" id="{353C9B9F-4B81-4A88-A631-476364D49691}"/>
                </a:ext>
              </a:extLst>
            </p:cNvPr>
            <p:cNvSpPr/>
            <p:nvPr/>
          </p:nvSpPr>
          <p:spPr>
            <a:xfrm>
              <a:off x="7622381" y="269414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3" name="Freeform: Shape 3892">
              <a:extLst>
                <a:ext uri="{FF2B5EF4-FFF2-40B4-BE49-F238E27FC236}">
                  <a16:creationId xmlns:a16="http://schemas.microsoft.com/office/drawing/2014/main" xmlns="" id="{20C58E50-97AE-4720-B3D3-22ACF477D8AE}"/>
                </a:ext>
              </a:extLst>
            </p:cNvPr>
            <p:cNvSpPr/>
            <p:nvPr/>
          </p:nvSpPr>
          <p:spPr>
            <a:xfrm>
              <a:off x="7553203" y="2692469"/>
              <a:ext cx="47625" cy="28575"/>
            </a:xfrm>
            <a:custGeom>
              <a:avLst/>
              <a:gdLst>
                <a:gd name="connsiteX0" fmla="*/ 30602 w 47625"/>
                <a:gd name="connsiteY0" fmla="*/ 15488 h 28575"/>
                <a:gd name="connsiteX1" fmla="*/ 9647 w 47625"/>
                <a:gd name="connsiteY1" fmla="*/ 25013 h 28575"/>
                <a:gd name="connsiteX2" fmla="*/ 30602 w 47625"/>
                <a:gd name="connsiteY2" fmla="*/ 15488 h 28575"/>
              </a:gdLst>
              <a:ahLst/>
              <a:cxnLst>
                <a:cxn ang="0">
                  <a:pos x="connsiteX0" y="connsiteY0"/>
                </a:cxn>
                <a:cxn ang="0">
                  <a:pos x="connsiteX1" y="connsiteY1"/>
                </a:cxn>
                <a:cxn ang="0">
                  <a:pos x="connsiteX2" y="connsiteY2"/>
                </a:cxn>
              </a:cxnLst>
              <a:rect l="l" t="t" r="r" b="b"/>
              <a:pathLst>
                <a:path w="47625" h="28575">
                  <a:moveTo>
                    <a:pt x="30602" y="15488"/>
                  </a:moveTo>
                  <a:cubicBezTo>
                    <a:pt x="22029" y="11678"/>
                    <a:pt x="22029" y="22155"/>
                    <a:pt x="9647" y="25013"/>
                  </a:cubicBezTo>
                  <a:cubicBezTo>
                    <a:pt x="-8451" y="14535"/>
                    <a:pt x="79179" y="-3562"/>
                    <a:pt x="30602" y="15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4" name="Freeform: Shape 3893">
              <a:extLst>
                <a:ext uri="{FF2B5EF4-FFF2-40B4-BE49-F238E27FC236}">
                  <a16:creationId xmlns:a16="http://schemas.microsoft.com/office/drawing/2014/main" xmlns="" id="{2B6421B8-FC41-42FE-99CC-2AE7648C69F2}"/>
                </a:ext>
              </a:extLst>
            </p:cNvPr>
            <p:cNvSpPr/>
            <p:nvPr/>
          </p:nvSpPr>
          <p:spPr>
            <a:xfrm>
              <a:off x="7585763" y="26970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3811"/>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5" name="Freeform: Shape 3894">
              <a:extLst>
                <a:ext uri="{FF2B5EF4-FFF2-40B4-BE49-F238E27FC236}">
                  <a16:creationId xmlns:a16="http://schemas.microsoft.com/office/drawing/2014/main" xmlns="" id="{811DA460-7350-4198-B8DD-3C1221C3D31B}"/>
                </a:ext>
              </a:extLst>
            </p:cNvPr>
            <p:cNvSpPr/>
            <p:nvPr/>
          </p:nvSpPr>
          <p:spPr>
            <a:xfrm>
              <a:off x="7583329" y="2707124"/>
              <a:ext cx="9525" cy="9525"/>
            </a:xfrm>
            <a:custGeom>
              <a:avLst/>
              <a:gdLst>
                <a:gd name="connsiteX0" fmla="*/ 8096 w 9525"/>
                <a:gd name="connsiteY0" fmla="*/ 10358 h 9525"/>
                <a:gd name="connsiteX1" fmla="*/ 9049 w 9525"/>
                <a:gd name="connsiteY1" fmla="*/ 7501 h 9525"/>
                <a:gd name="connsiteX2" fmla="*/ 8096 w 9525"/>
                <a:gd name="connsiteY2" fmla="*/ 10358 h 9525"/>
              </a:gdLst>
              <a:ahLst/>
              <a:cxnLst>
                <a:cxn ang="0">
                  <a:pos x="connsiteX0" y="connsiteY0"/>
                </a:cxn>
                <a:cxn ang="0">
                  <a:pos x="connsiteX1" y="connsiteY1"/>
                </a:cxn>
                <a:cxn ang="0">
                  <a:pos x="connsiteX2" y="connsiteY2"/>
                </a:cxn>
              </a:cxnLst>
              <a:rect l="l" t="t" r="r" b="b"/>
              <a:pathLst>
                <a:path w="9525" h="9525">
                  <a:moveTo>
                    <a:pt x="8096" y="10358"/>
                  </a:moveTo>
                  <a:cubicBezTo>
                    <a:pt x="8096" y="9406"/>
                    <a:pt x="9049" y="8454"/>
                    <a:pt x="9049" y="7501"/>
                  </a:cubicBezTo>
                  <a:cubicBezTo>
                    <a:pt x="6191" y="6548"/>
                    <a:pt x="7144" y="7501"/>
                    <a:pt x="8096" y="10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6" name="Freeform: Shape 3895">
              <a:extLst>
                <a:ext uri="{FF2B5EF4-FFF2-40B4-BE49-F238E27FC236}">
                  <a16:creationId xmlns:a16="http://schemas.microsoft.com/office/drawing/2014/main" xmlns="" id="{755AE738-457F-468A-A6DC-A35966205867}"/>
                </a:ext>
              </a:extLst>
            </p:cNvPr>
            <p:cNvSpPr/>
            <p:nvPr/>
          </p:nvSpPr>
          <p:spPr>
            <a:xfrm>
              <a:off x="7558665" y="2697003"/>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10001"/>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7" name="Freeform: Shape 3896">
              <a:extLst>
                <a:ext uri="{FF2B5EF4-FFF2-40B4-BE49-F238E27FC236}">
                  <a16:creationId xmlns:a16="http://schemas.microsoft.com/office/drawing/2014/main" xmlns="" id="{26678408-CC93-4D29-888E-67FC6E8871FD}"/>
                </a:ext>
              </a:extLst>
            </p:cNvPr>
            <p:cNvSpPr/>
            <p:nvPr/>
          </p:nvSpPr>
          <p:spPr>
            <a:xfrm>
              <a:off x="7542371" y="2695393"/>
              <a:ext cx="19050" cy="19050"/>
            </a:xfrm>
            <a:custGeom>
              <a:avLst/>
              <a:gdLst>
                <a:gd name="connsiteX0" fmla="*/ 7144 w 19050"/>
                <a:gd name="connsiteY0" fmla="*/ 13517 h 19050"/>
                <a:gd name="connsiteX1" fmla="*/ 7144 w 19050"/>
                <a:gd name="connsiteY1" fmla="*/ 13517 h 19050"/>
              </a:gdLst>
              <a:ahLst/>
              <a:cxnLst>
                <a:cxn ang="0">
                  <a:pos x="connsiteX0" y="connsiteY0"/>
                </a:cxn>
                <a:cxn ang="0">
                  <a:pos x="connsiteX1" y="connsiteY1"/>
                </a:cxn>
              </a:cxnLst>
              <a:rect l="l" t="t" r="r" b="b"/>
              <a:pathLst>
                <a:path w="19050" h="19050">
                  <a:moveTo>
                    <a:pt x="7144" y="13517"/>
                  </a:moveTo>
                  <a:cubicBezTo>
                    <a:pt x="26194" y="11612"/>
                    <a:pt x="12859" y="182"/>
                    <a:pt x="7144" y="135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8" name="Freeform: Shape 3897">
              <a:extLst>
                <a:ext uri="{FF2B5EF4-FFF2-40B4-BE49-F238E27FC236}">
                  <a16:creationId xmlns:a16="http://schemas.microsoft.com/office/drawing/2014/main" xmlns="" id="{5E8534EE-04D3-45C7-B2F5-BC2EB4000AF0}"/>
                </a:ext>
              </a:extLst>
            </p:cNvPr>
            <p:cNvSpPr/>
            <p:nvPr/>
          </p:nvSpPr>
          <p:spPr>
            <a:xfrm>
              <a:off x="7457599" y="2695300"/>
              <a:ext cx="85725" cy="19050"/>
            </a:xfrm>
            <a:custGeom>
              <a:avLst/>
              <a:gdLst>
                <a:gd name="connsiteX0" fmla="*/ 79534 w 85725"/>
                <a:gd name="connsiteY0" fmla="*/ 10752 h 19050"/>
                <a:gd name="connsiteX1" fmla="*/ 7144 w 85725"/>
                <a:gd name="connsiteY1" fmla="*/ 10752 h 19050"/>
                <a:gd name="connsiteX2" fmla="*/ 79534 w 85725"/>
                <a:gd name="connsiteY2" fmla="*/ 10752 h 19050"/>
              </a:gdLst>
              <a:ahLst/>
              <a:cxnLst>
                <a:cxn ang="0">
                  <a:pos x="connsiteX0" y="connsiteY0"/>
                </a:cxn>
                <a:cxn ang="0">
                  <a:pos x="connsiteX1" y="connsiteY1"/>
                </a:cxn>
                <a:cxn ang="0">
                  <a:pos x="connsiteX2" y="connsiteY2"/>
                </a:cxn>
              </a:cxnLst>
              <a:rect l="l" t="t" r="r" b="b"/>
              <a:pathLst>
                <a:path w="85725" h="19050">
                  <a:moveTo>
                    <a:pt x="79534" y="10752"/>
                  </a:moveTo>
                  <a:cubicBezTo>
                    <a:pt x="62389" y="9800"/>
                    <a:pt x="25241" y="3132"/>
                    <a:pt x="7144" y="10752"/>
                  </a:cubicBezTo>
                  <a:cubicBezTo>
                    <a:pt x="54769" y="12657"/>
                    <a:pt x="78581" y="23135"/>
                    <a:pt x="79534"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899" name="Freeform: Shape 3898">
              <a:extLst>
                <a:ext uri="{FF2B5EF4-FFF2-40B4-BE49-F238E27FC236}">
                  <a16:creationId xmlns:a16="http://schemas.microsoft.com/office/drawing/2014/main" xmlns="" id="{F2C756EC-C93E-4E99-9FF7-CEA98C4624BA}"/>
                </a:ext>
              </a:extLst>
            </p:cNvPr>
            <p:cNvSpPr/>
            <p:nvPr/>
          </p:nvSpPr>
          <p:spPr>
            <a:xfrm>
              <a:off x="7535704" y="270843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7144"/>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0" name="Freeform: Shape 3899">
              <a:extLst>
                <a:ext uri="{FF2B5EF4-FFF2-40B4-BE49-F238E27FC236}">
                  <a16:creationId xmlns:a16="http://schemas.microsoft.com/office/drawing/2014/main" xmlns="" id="{C6A49784-BD0B-4E2D-B3A4-E49ADD4F704B}"/>
                </a:ext>
              </a:extLst>
            </p:cNvPr>
            <p:cNvSpPr/>
            <p:nvPr/>
          </p:nvSpPr>
          <p:spPr>
            <a:xfrm>
              <a:off x="7456252" y="269890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7144"/>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1" name="Freeform: Shape 3900">
              <a:extLst>
                <a:ext uri="{FF2B5EF4-FFF2-40B4-BE49-F238E27FC236}">
                  <a16:creationId xmlns:a16="http://schemas.microsoft.com/office/drawing/2014/main" xmlns="" id="{626198EC-270F-43A7-AD65-C3AFA2383C27}"/>
                </a:ext>
              </a:extLst>
            </p:cNvPr>
            <p:cNvSpPr/>
            <p:nvPr/>
          </p:nvSpPr>
          <p:spPr>
            <a:xfrm>
              <a:off x="7542371" y="2707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2" name="Freeform: Shape 3901">
              <a:extLst>
                <a:ext uri="{FF2B5EF4-FFF2-40B4-BE49-F238E27FC236}">
                  <a16:creationId xmlns:a16="http://schemas.microsoft.com/office/drawing/2014/main" xmlns="" id="{F3D6CD05-E9F0-4277-8622-B8CAB9130CAE}"/>
                </a:ext>
              </a:extLst>
            </p:cNvPr>
            <p:cNvSpPr/>
            <p:nvPr/>
          </p:nvSpPr>
          <p:spPr>
            <a:xfrm>
              <a:off x="7543720" y="269795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3" name="Freeform: Shape 3902">
              <a:extLst>
                <a:ext uri="{FF2B5EF4-FFF2-40B4-BE49-F238E27FC236}">
                  <a16:creationId xmlns:a16="http://schemas.microsoft.com/office/drawing/2014/main" xmlns="" id="{E46B0719-06BE-48FC-B8AF-294BD29AF1FD}"/>
                </a:ext>
              </a:extLst>
            </p:cNvPr>
            <p:cNvSpPr/>
            <p:nvPr/>
          </p:nvSpPr>
          <p:spPr>
            <a:xfrm>
              <a:off x="7444264" y="26931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4" name="Freeform: Shape 3903">
              <a:extLst>
                <a:ext uri="{FF2B5EF4-FFF2-40B4-BE49-F238E27FC236}">
                  <a16:creationId xmlns:a16="http://schemas.microsoft.com/office/drawing/2014/main" xmlns="" id="{0BE3E5C7-9F01-42BF-B481-0F5A8A655137}"/>
                </a:ext>
              </a:extLst>
            </p:cNvPr>
            <p:cNvSpPr/>
            <p:nvPr/>
          </p:nvSpPr>
          <p:spPr>
            <a:xfrm>
              <a:off x="7407116" y="268962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5" name="Freeform: Shape 3904">
              <a:extLst>
                <a:ext uri="{FF2B5EF4-FFF2-40B4-BE49-F238E27FC236}">
                  <a16:creationId xmlns:a16="http://schemas.microsoft.com/office/drawing/2014/main" xmlns="" id="{ABF68068-066C-474D-8E77-B280EF150376}"/>
                </a:ext>
              </a:extLst>
            </p:cNvPr>
            <p:cNvSpPr/>
            <p:nvPr/>
          </p:nvSpPr>
          <p:spPr>
            <a:xfrm>
              <a:off x="7316629" y="2687611"/>
              <a:ext cx="142875" cy="19050"/>
            </a:xfrm>
            <a:custGeom>
              <a:avLst/>
              <a:gdLst>
                <a:gd name="connsiteX0" fmla="*/ 7144 w 142875"/>
                <a:gd name="connsiteY0" fmla="*/ 7964 h 19050"/>
                <a:gd name="connsiteX1" fmla="*/ 143351 w 142875"/>
                <a:gd name="connsiteY1" fmla="*/ 10821 h 19050"/>
                <a:gd name="connsiteX2" fmla="*/ 7144 w 142875"/>
                <a:gd name="connsiteY2" fmla="*/ 7964 h 19050"/>
              </a:gdLst>
              <a:ahLst/>
              <a:cxnLst>
                <a:cxn ang="0">
                  <a:pos x="connsiteX0" y="connsiteY0"/>
                </a:cxn>
                <a:cxn ang="0">
                  <a:pos x="connsiteX1" y="connsiteY1"/>
                </a:cxn>
                <a:cxn ang="0">
                  <a:pos x="connsiteX2" y="connsiteY2"/>
                </a:cxn>
              </a:cxnLst>
              <a:rect l="l" t="t" r="r" b="b"/>
              <a:pathLst>
                <a:path w="142875" h="19050">
                  <a:moveTo>
                    <a:pt x="7144" y="7964"/>
                  </a:moveTo>
                  <a:cubicBezTo>
                    <a:pt x="22384" y="2249"/>
                    <a:pt x="143351" y="28919"/>
                    <a:pt x="143351" y="10821"/>
                  </a:cubicBezTo>
                  <a:cubicBezTo>
                    <a:pt x="133826" y="16536"/>
                    <a:pt x="11906" y="20346"/>
                    <a:pt x="7144" y="79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6" name="Freeform: Shape 3905">
              <a:extLst>
                <a:ext uri="{FF2B5EF4-FFF2-40B4-BE49-F238E27FC236}">
                  <a16:creationId xmlns:a16="http://schemas.microsoft.com/office/drawing/2014/main" xmlns="" id="{D7DD00E3-CFBC-4BDB-B1CA-A5DD796E4517}"/>
                </a:ext>
              </a:extLst>
            </p:cNvPr>
            <p:cNvSpPr/>
            <p:nvPr/>
          </p:nvSpPr>
          <p:spPr>
            <a:xfrm>
              <a:off x="7353447" y="2688102"/>
              <a:ext cx="9525" cy="9525"/>
            </a:xfrm>
            <a:custGeom>
              <a:avLst/>
              <a:gdLst>
                <a:gd name="connsiteX0" fmla="*/ 10330 w 9525"/>
                <a:gd name="connsiteY0" fmla="*/ 10330 h 9525"/>
                <a:gd name="connsiteX1" fmla="*/ 10330 w 9525"/>
                <a:gd name="connsiteY1" fmla="*/ 10330 h 9525"/>
              </a:gdLst>
              <a:ahLst/>
              <a:cxnLst>
                <a:cxn ang="0">
                  <a:pos x="connsiteX0" y="connsiteY0"/>
                </a:cxn>
                <a:cxn ang="0">
                  <a:pos x="connsiteX1" y="connsiteY1"/>
                </a:cxn>
              </a:cxnLst>
              <a:rect l="l" t="t" r="r" b="b"/>
              <a:pathLst>
                <a:path w="9525" h="9525">
                  <a:moveTo>
                    <a:pt x="10330" y="10330"/>
                  </a:moveTo>
                  <a:cubicBezTo>
                    <a:pt x="3663" y="3663"/>
                    <a:pt x="9378" y="9378"/>
                    <a:pt x="10330"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7" name="Freeform: Shape 3906">
              <a:extLst>
                <a:ext uri="{FF2B5EF4-FFF2-40B4-BE49-F238E27FC236}">
                  <a16:creationId xmlns:a16="http://schemas.microsoft.com/office/drawing/2014/main" xmlns="" id="{4DB4F97F-82D4-4FA5-B730-842650B922E3}"/>
                </a:ext>
              </a:extLst>
            </p:cNvPr>
            <p:cNvSpPr/>
            <p:nvPr/>
          </p:nvSpPr>
          <p:spPr>
            <a:xfrm>
              <a:off x="7352676" y="2690336"/>
              <a:ext cx="9525" cy="9525"/>
            </a:xfrm>
            <a:custGeom>
              <a:avLst/>
              <a:gdLst>
                <a:gd name="connsiteX0" fmla="*/ 8243 w 9525"/>
                <a:gd name="connsiteY0" fmla="*/ 7144 h 9525"/>
                <a:gd name="connsiteX1" fmla="*/ 8243 w 9525"/>
                <a:gd name="connsiteY1" fmla="*/ 7144 h 9525"/>
              </a:gdLst>
              <a:ahLst/>
              <a:cxnLst>
                <a:cxn ang="0">
                  <a:pos x="connsiteX0" y="connsiteY0"/>
                </a:cxn>
                <a:cxn ang="0">
                  <a:pos x="connsiteX1" y="connsiteY1"/>
                </a:cxn>
              </a:cxnLst>
              <a:rect l="l" t="t" r="r" b="b"/>
              <a:pathLst>
                <a:path w="9525" h="9525">
                  <a:moveTo>
                    <a:pt x="8243" y="7144"/>
                  </a:moveTo>
                  <a:cubicBezTo>
                    <a:pt x="6339" y="9049"/>
                    <a:pt x="7291" y="9049"/>
                    <a:pt x="82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8" name="Freeform: Shape 3907">
              <a:extLst>
                <a:ext uri="{FF2B5EF4-FFF2-40B4-BE49-F238E27FC236}">
                  <a16:creationId xmlns:a16="http://schemas.microsoft.com/office/drawing/2014/main" xmlns="" id="{272FA482-E2FC-4358-83F4-A18012CD37BA}"/>
                </a:ext>
              </a:extLst>
            </p:cNvPr>
            <p:cNvSpPr/>
            <p:nvPr/>
          </p:nvSpPr>
          <p:spPr>
            <a:xfrm>
              <a:off x="7304246" y="2688960"/>
              <a:ext cx="9525" cy="9525"/>
            </a:xfrm>
            <a:custGeom>
              <a:avLst/>
              <a:gdLst>
                <a:gd name="connsiteX0" fmla="*/ 10001 w 9525"/>
                <a:gd name="connsiteY0" fmla="*/ 7567 h 9525"/>
                <a:gd name="connsiteX1" fmla="*/ 7144 w 9525"/>
                <a:gd name="connsiteY1" fmla="*/ 7567 h 9525"/>
                <a:gd name="connsiteX2" fmla="*/ 10001 w 9525"/>
                <a:gd name="connsiteY2" fmla="*/ 7567 h 9525"/>
              </a:gdLst>
              <a:ahLst/>
              <a:cxnLst>
                <a:cxn ang="0">
                  <a:pos x="connsiteX0" y="connsiteY0"/>
                </a:cxn>
                <a:cxn ang="0">
                  <a:pos x="connsiteX1" y="connsiteY1"/>
                </a:cxn>
                <a:cxn ang="0">
                  <a:pos x="connsiteX2" y="connsiteY2"/>
                </a:cxn>
              </a:cxnLst>
              <a:rect l="l" t="t" r="r" b="b"/>
              <a:pathLst>
                <a:path w="9525" h="9525">
                  <a:moveTo>
                    <a:pt x="10001" y="7567"/>
                  </a:moveTo>
                  <a:cubicBezTo>
                    <a:pt x="10001" y="7567"/>
                    <a:pt x="9049" y="6615"/>
                    <a:pt x="7144" y="7567"/>
                  </a:cubicBezTo>
                  <a:cubicBezTo>
                    <a:pt x="9049" y="7567"/>
                    <a:pt x="10001" y="8520"/>
                    <a:pt x="10001"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09" name="Freeform: Shape 3908">
              <a:extLst>
                <a:ext uri="{FF2B5EF4-FFF2-40B4-BE49-F238E27FC236}">
                  <a16:creationId xmlns:a16="http://schemas.microsoft.com/office/drawing/2014/main" xmlns="" id="{59510CA6-8C71-49D2-8452-9E57F611E616}"/>
                </a:ext>
              </a:extLst>
            </p:cNvPr>
            <p:cNvSpPr/>
            <p:nvPr/>
          </p:nvSpPr>
          <p:spPr>
            <a:xfrm>
              <a:off x="7305199" y="26912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0" name="Freeform: Shape 3909">
              <a:extLst>
                <a:ext uri="{FF2B5EF4-FFF2-40B4-BE49-F238E27FC236}">
                  <a16:creationId xmlns:a16="http://schemas.microsoft.com/office/drawing/2014/main" xmlns="" id="{9A813DE9-8932-4533-851F-4CF7D2B5F1B4}"/>
                </a:ext>
              </a:extLst>
            </p:cNvPr>
            <p:cNvSpPr/>
            <p:nvPr/>
          </p:nvSpPr>
          <p:spPr>
            <a:xfrm>
              <a:off x="7238509" y="2691288"/>
              <a:ext cx="76200" cy="9525"/>
            </a:xfrm>
            <a:custGeom>
              <a:avLst/>
              <a:gdLst>
                <a:gd name="connsiteX0" fmla="*/ 7159 w 76200"/>
                <a:gd name="connsiteY0" fmla="*/ 7144 h 9525"/>
                <a:gd name="connsiteX1" fmla="*/ 72881 w 76200"/>
                <a:gd name="connsiteY1" fmla="*/ 8096 h 9525"/>
                <a:gd name="connsiteX2" fmla="*/ 64309 w 76200"/>
                <a:gd name="connsiteY2" fmla="*/ 10954 h 9525"/>
                <a:gd name="connsiteX3" fmla="*/ 7159 w 76200"/>
                <a:gd name="connsiteY3" fmla="*/ 7144 h 9525"/>
              </a:gdLst>
              <a:ahLst/>
              <a:cxnLst>
                <a:cxn ang="0">
                  <a:pos x="connsiteX0" y="connsiteY0"/>
                </a:cxn>
                <a:cxn ang="0">
                  <a:pos x="connsiteX1" y="connsiteY1"/>
                </a:cxn>
                <a:cxn ang="0">
                  <a:pos x="connsiteX2" y="connsiteY2"/>
                </a:cxn>
                <a:cxn ang="0">
                  <a:pos x="connsiteX3" y="connsiteY3"/>
                </a:cxn>
              </a:cxnLst>
              <a:rect l="l" t="t" r="r" b="b"/>
              <a:pathLst>
                <a:path w="76200" h="9525">
                  <a:moveTo>
                    <a:pt x="7159" y="7144"/>
                  </a:moveTo>
                  <a:cubicBezTo>
                    <a:pt x="6206" y="7144"/>
                    <a:pt x="50022" y="15716"/>
                    <a:pt x="72881" y="8096"/>
                  </a:cubicBezTo>
                  <a:cubicBezTo>
                    <a:pt x="63356" y="9049"/>
                    <a:pt x="60499" y="10001"/>
                    <a:pt x="64309" y="10954"/>
                  </a:cubicBezTo>
                  <a:cubicBezTo>
                    <a:pt x="68119" y="3334"/>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1" name="Freeform: Shape 3910">
              <a:extLst>
                <a:ext uri="{FF2B5EF4-FFF2-40B4-BE49-F238E27FC236}">
                  <a16:creationId xmlns:a16="http://schemas.microsoft.com/office/drawing/2014/main" xmlns="" id="{E65BCCAF-EADD-4A6B-87D3-7E422BF7449D}"/>
                </a:ext>
              </a:extLst>
            </p:cNvPr>
            <p:cNvSpPr/>
            <p:nvPr/>
          </p:nvSpPr>
          <p:spPr>
            <a:xfrm>
              <a:off x="7222037" y="2694299"/>
              <a:ext cx="9525" cy="9525"/>
            </a:xfrm>
            <a:custGeom>
              <a:avLst/>
              <a:gdLst>
                <a:gd name="connsiteX0" fmla="*/ 9344 w 9525"/>
                <a:gd name="connsiteY0" fmla="*/ 8896 h 9525"/>
                <a:gd name="connsiteX1" fmla="*/ 9344 w 9525"/>
                <a:gd name="connsiteY1" fmla="*/ 8896 h 9525"/>
              </a:gdLst>
              <a:ahLst/>
              <a:cxnLst>
                <a:cxn ang="0">
                  <a:pos x="connsiteX0" y="connsiteY0"/>
                </a:cxn>
                <a:cxn ang="0">
                  <a:pos x="connsiteX1" y="connsiteY1"/>
                </a:cxn>
              </a:cxnLst>
              <a:rect l="l" t="t" r="r" b="b"/>
              <a:pathLst>
                <a:path w="9525" h="9525">
                  <a:moveTo>
                    <a:pt x="9344" y="8896"/>
                  </a:moveTo>
                  <a:cubicBezTo>
                    <a:pt x="7438" y="4133"/>
                    <a:pt x="5533" y="10801"/>
                    <a:pt x="934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2" name="Freeform: Shape 3911">
              <a:extLst>
                <a:ext uri="{FF2B5EF4-FFF2-40B4-BE49-F238E27FC236}">
                  <a16:creationId xmlns:a16="http://schemas.microsoft.com/office/drawing/2014/main" xmlns="" id="{82E3461B-9302-44FA-85E8-86B95A13EA7D}"/>
                </a:ext>
              </a:extLst>
            </p:cNvPr>
            <p:cNvSpPr/>
            <p:nvPr/>
          </p:nvSpPr>
          <p:spPr>
            <a:xfrm>
              <a:off x="7196614" y="268693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20479" y="-2787"/>
                    <a:pt x="12859" y="16263"/>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3" name="Freeform: Shape 3912">
              <a:extLst>
                <a:ext uri="{FF2B5EF4-FFF2-40B4-BE49-F238E27FC236}">
                  <a16:creationId xmlns:a16="http://schemas.microsoft.com/office/drawing/2014/main" xmlns="" id="{212CCD59-1701-429A-AD23-0E1A314C5BEF}"/>
                </a:ext>
              </a:extLst>
            </p:cNvPr>
            <p:cNvSpPr/>
            <p:nvPr/>
          </p:nvSpPr>
          <p:spPr>
            <a:xfrm>
              <a:off x="7194709" y="269698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8096" y="8117"/>
                    <a:pt x="7144"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4" name="Freeform: Shape 3913">
              <a:extLst>
                <a:ext uri="{FF2B5EF4-FFF2-40B4-BE49-F238E27FC236}">
                  <a16:creationId xmlns:a16="http://schemas.microsoft.com/office/drawing/2014/main" xmlns="" id="{9120ABC9-9A32-4B89-A363-00007DE87758}"/>
                </a:ext>
              </a:extLst>
            </p:cNvPr>
            <p:cNvSpPr/>
            <p:nvPr/>
          </p:nvSpPr>
          <p:spPr>
            <a:xfrm>
              <a:off x="7783867" y="2808446"/>
              <a:ext cx="9525" cy="9525"/>
            </a:xfrm>
            <a:custGeom>
              <a:avLst/>
              <a:gdLst>
                <a:gd name="connsiteX0" fmla="*/ 9488 w 9525"/>
                <a:gd name="connsiteY0" fmla="*/ 7144 h 9525"/>
                <a:gd name="connsiteX1" fmla="*/ 9488 w 9525"/>
                <a:gd name="connsiteY1" fmla="*/ 7144 h 9525"/>
              </a:gdLst>
              <a:ahLst/>
              <a:cxnLst>
                <a:cxn ang="0">
                  <a:pos x="connsiteX0" y="connsiteY0"/>
                </a:cxn>
                <a:cxn ang="0">
                  <a:pos x="connsiteX1" y="connsiteY1"/>
                </a:cxn>
              </a:cxnLst>
              <a:rect l="l" t="t" r="r" b="b"/>
              <a:pathLst>
                <a:path w="9525" h="9525">
                  <a:moveTo>
                    <a:pt x="9488" y="7144"/>
                  </a:moveTo>
                  <a:cubicBezTo>
                    <a:pt x="8536" y="7144"/>
                    <a:pt x="4726" y="9049"/>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5" name="Freeform: Shape 3914">
              <a:extLst>
                <a:ext uri="{FF2B5EF4-FFF2-40B4-BE49-F238E27FC236}">
                  <a16:creationId xmlns:a16="http://schemas.microsoft.com/office/drawing/2014/main" xmlns="" id="{D88E49A5-036A-4D33-80D4-CED788FED5F5}"/>
                </a:ext>
              </a:extLst>
            </p:cNvPr>
            <p:cNvSpPr/>
            <p:nvPr/>
          </p:nvSpPr>
          <p:spPr>
            <a:xfrm>
              <a:off x="7775734" y="2798921"/>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7621" y="24289"/>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6" name="Freeform: Shape 3915">
              <a:extLst>
                <a:ext uri="{FF2B5EF4-FFF2-40B4-BE49-F238E27FC236}">
                  <a16:creationId xmlns:a16="http://schemas.microsoft.com/office/drawing/2014/main" xmlns="" id="{3FB29F2D-29E9-47EF-AA23-60C34E11F8FC}"/>
                </a:ext>
              </a:extLst>
            </p:cNvPr>
            <p:cNvSpPr/>
            <p:nvPr/>
          </p:nvSpPr>
          <p:spPr>
            <a:xfrm>
              <a:off x="7772876" y="2804636"/>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8096" y="10001"/>
                    <a:pt x="8096" y="9049"/>
                    <a:pt x="7144" y="7144"/>
                  </a:cubicBezTo>
                  <a:cubicBezTo>
                    <a:pt x="8096" y="9049"/>
                    <a:pt x="7144" y="10954"/>
                    <a:pt x="8096"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7" name="Freeform: Shape 3916">
              <a:extLst>
                <a:ext uri="{FF2B5EF4-FFF2-40B4-BE49-F238E27FC236}">
                  <a16:creationId xmlns:a16="http://schemas.microsoft.com/office/drawing/2014/main" xmlns="" id="{2197A0A4-0279-404E-A3E8-DCDE0E09E71A}"/>
                </a:ext>
              </a:extLst>
            </p:cNvPr>
            <p:cNvSpPr/>
            <p:nvPr/>
          </p:nvSpPr>
          <p:spPr>
            <a:xfrm>
              <a:off x="7771448" y="2809927"/>
              <a:ext cx="9525" cy="9525"/>
            </a:xfrm>
            <a:custGeom>
              <a:avLst/>
              <a:gdLst>
                <a:gd name="connsiteX0" fmla="*/ 8572 w 9525"/>
                <a:gd name="connsiteY0" fmla="*/ 7567 h 9525"/>
                <a:gd name="connsiteX1" fmla="*/ 8572 w 9525"/>
                <a:gd name="connsiteY1" fmla="*/ 7567 h 9525"/>
              </a:gdLst>
              <a:ahLst/>
              <a:cxnLst>
                <a:cxn ang="0">
                  <a:pos x="connsiteX0" y="connsiteY0"/>
                </a:cxn>
                <a:cxn ang="0">
                  <a:pos x="connsiteX1" y="connsiteY1"/>
                </a:cxn>
              </a:cxnLst>
              <a:rect l="l" t="t" r="r" b="b"/>
              <a:pathLst>
                <a:path w="9525" h="9525">
                  <a:moveTo>
                    <a:pt x="8572" y="7567"/>
                  </a:moveTo>
                  <a:cubicBezTo>
                    <a:pt x="6668" y="7567"/>
                    <a:pt x="6668" y="6615"/>
                    <a:pt x="857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8" name="Freeform: Shape 3917">
              <a:extLst>
                <a:ext uri="{FF2B5EF4-FFF2-40B4-BE49-F238E27FC236}">
                  <a16:creationId xmlns:a16="http://schemas.microsoft.com/office/drawing/2014/main" xmlns="" id="{1E80D37A-0F08-487E-8522-20328C62ADB2}"/>
                </a:ext>
              </a:extLst>
            </p:cNvPr>
            <p:cNvSpPr/>
            <p:nvPr/>
          </p:nvSpPr>
          <p:spPr>
            <a:xfrm>
              <a:off x="7764833" y="2811303"/>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904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19" name="Freeform: Shape 3918">
              <a:extLst>
                <a:ext uri="{FF2B5EF4-FFF2-40B4-BE49-F238E27FC236}">
                  <a16:creationId xmlns:a16="http://schemas.microsoft.com/office/drawing/2014/main" xmlns="" id="{1AACBDC5-C1AD-4204-84DF-AB2A3DAC8771}"/>
                </a:ext>
              </a:extLst>
            </p:cNvPr>
            <p:cNvSpPr/>
            <p:nvPr/>
          </p:nvSpPr>
          <p:spPr>
            <a:xfrm>
              <a:off x="7761446" y="2802579"/>
              <a:ext cx="19050" cy="19050"/>
            </a:xfrm>
            <a:custGeom>
              <a:avLst/>
              <a:gdLst>
                <a:gd name="connsiteX0" fmla="*/ 7144 w 19050"/>
                <a:gd name="connsiteY0" fmla="*/ 17773 h 19050"/>
                <a:gd name="connsiteX1" fmla="*/ 7144 w 19050"/>
                <a:gd name="connsiteY1" fmla="*/ 17773 h 19050"/>
              </a:gdLst>
              <a:ahLst/>
              <a:cxnLst>
                <a:cxn ang="0">
                  <a:pos x="connsiteX0" y="connsiteY0"/>
                </a:cxn>
                <a:cxn ang="0">
                  <a:pos x="connsiteX1" y="connsiteY1"/>
                </a:cxn>
              </a:cxnLst>
              <a:rect l="l" t="t" r="r" b="b"/>
              <a:pathLst>
                <a:path w="19050" h="19050">
                  <a:moveTo>
                    <a:pt x="7144" y="17773"/>
                  </a:moveTo>
                  <a:cubicBezTo>
                    <a:pt x="10001" y="21583"/>
                    <a:pt x="18574" y="-7945"/>
                    <a:pt x="7144" y="177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0" name="Freeform: Shape 3919">
              <a:extLst>
                <a:ext uri="{FF2B5EF4-FFF2-40B4-BE49-F238E27FC236}">
                  <a16:creationId xmlns:a16="http://schemas.microsoft.com/office/drawing/2014/main" xmlns="" id="{AC72BE25-A985-4C63-A7E7-FB274CA43EFB}"/>
                </a:ext>
              </a:extLst>
            </p:cNvPr>
            <p:cNvSpPr/>
            <p:nvPr/>
          </p:nvSpPr>
          <p:spPr>
            <a:xfrm>
              <a:off x="7765256" y="281088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1" name="Freeform: Shape 3920">
              <a:extLst>
                <a:ext uri="{FF2B5EF4-FFF2-40B4-BE49-F238E27FC236}">
                  <a16:creationId xmlns:a16="http://schemas.microsoft.com/office/drawing/2014/main" xmlns="" id="{DD6B0901-3B60-4E56-B923-2698E2C750AC}"/>
                </a:ext>
              </a:extLst>
            </p:cNvPr>
            <p:cNvSpPr/>
            <p:nvPr/>
          </p:nvSpPr>
          <p:spPr>
            <a:xfrm>
              <a:off x="7769066" y="2808538"/>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7144" y="8956"/>
                    <a:pt x="8096"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2" name="Freeform: Shape 3921">
              <a:extLst>
                <a:ext uri="{FF2B5EF4-FFF2-40B4-BE49-F238E27FC236}">
                  <a16:creationId xmlns:a16="http://schemas.microsoft.com/office/drawing/2014/main" xmlns="" id="{8538A5CB-839E-4FF5-87E6-8F55F8F02034}"/>
                </a:ext>
              </a:extLst>
            </p:cNvPr>
            <p:cNvSpPr/>
            <p:nvPr/>
          </p:nvSpPr>
          <p:spPr>
            <a:xfrm>
              <a:off x="7752545" y="2805850"/>
              <a:ext cx="9525" cy="19050"/>
            </a:xfrm>
            <a:custGeom>
              <a:avLst/>
              <a:gdLst>
                <a:gd name="connsiteX0" fmla="*/ 10330 w 9525"/>
                <a:gd name="connsiteY0" fmla="*/ 15454 h 19050"/>
                <a:gd name="connsiteX1" fmla="*/ 10330 w 9525"/>
                <a:gd name="connsiteY1" fmla="*/ 15454 h 19050"/>
              </a:gdLst>
              <a:ahLst/>
              <a:cxnLst>
                <a:cxn ang="0">
                  <a:pos x="connsiteX0" y="connsiteY0"/>
                </a:cxn>
                <a:cxn ang="0">
                  <a:pos x="connsiteX1" y="connsiteY1"/>
                </a:cxn>
              </a:cxnLst>
              <a:rect l="l" t="t" r="r" b="b"/>
              <a:pathLst>
                <a:path w="9525" h="19050">
                  <a:moveTo>
                    <a:pt x="10330" y="15454"/>
                  </a:moveTo>
                  <a:cubicBezTo>
                    <a:pt x="9378" y="2119"/>
                    <a:pt x="3663" y="6881"/>
                    <a:pt x="10330"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3" name="Freeform: Shape 3922">
              <a:extLst>
                <a:ext uri="{FF2B5EF4-FFF2-40B4-BE49-F238E27FC236}">
                  <a16:creationId xmlns:a16="http://schemas.microsoft.com/office/drawing/2014/main" xmlns="" id="{58A75078-E611-4BA5-B6F7-F7F5242063A9}"/>
                </a:ext>
              </a:extLst>
            </p:cNvPr>
            <p:cNvSpPr/>
            <p:nvPr/>
          </p:nvSpPr>
          <p:spPr>
            <a:xfrm>
              <a:off x="7748111" y="28008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4" name="Freeform: Shape 3923">
              <a:extLst>
                <a:ext uri="{FF2B5EF4-FFF2-40B4-BE49-F238E27FC236}">
                  <a16:creationId xmlns:a16="http://schemas.microsoft.com/office/drawing/2014/main" xmlns="" id="{3DD0B151-FEF1-468A-939C-FBE1C882362B}"/>
                </a:ext>
              </a:extLst>
            </p:cNvPr>
            <p:cNvSpPr/>
            <p:nvPr/>
          </p:nvSpPr>
          <p:spPr>
            <a:xfrm>
              <a:off x="7735729" y="2803946"/>
              <a:ext cx="19050" cy="19050"/>
            </a:xfrm>
            <a:custGeom>
              <a:avLst/>
              <a:gdLst>
                <a:gd name="connsiteX0" fmla="*/ 7144 w 19050"/>
                <a:gd name="connsiteY0" fmla="*/ 15454 h 19050"/>
                <a:gd name="connsiteX1" fmla="*/ 7144 w 19050"/>
                <a:gd name="connsiteY1" fmla="*/ 15454 h 19050"/>
              </a:gdLst>
              <a:ahLst/>
              <a:cxnLst>
                <a:cxn ang="0">
                  <a:pos x="connsiteX0" y="connsiteY0"/>
                </a:cxn>
                <a:cxn ang="0">
                  <a:pos x="connsiteX1" y="connsiteY1"/>
                </a:cxn>
              </a:cxnLst>
              <a:rect l="l" t="t" r="r" b="b"/>
              <a:pathLst>
                <a:path w="19050" h="19050">
                  <a:moveTo>
                    <a:pt x="7144" y="15454"/>
                  </a:moveTo>
                  <a:cubicBezTo>
                    <a:pt x="25241" y="6881"/>
                    <a:pt x="16669" y="2119"/>
                    <a:pt x="7144" y="15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5" name="Freeform: Shape 3924">
              <a:extLst>
                <a:ext uri="{FF2B5EF4-FFF2-40B4-BE49-F238E27FC236}">
                  <a16:creationId xmlns:a16="http://schemas.microsoft.com/office/drawing/2014/main" xmlns="" id="{F592C8CF-AAE1-4BF1-81A2-85B4EDEF6DDB}"/>
                </a:ext>
              </a:extLst>
            </p:cNvPr>
            <p:cNvSpPr/>
            <p:nvPr/>
          </p:nvSpPr>
          <p:spPr>
            <a:xfrm>
              <a:off x="7734646" y="2803166"/>
              <a:ext cx="9525" cy="9525"/>
            </a:xfrm>
            <a:custGeom>
              <a:avLst/>
              <a:gdLst>
                <a:gd name="connsiteX0" fmla="*/ 8227 w 9525"/>
                <a:gd name="connsiteY0" fmla="*/ 9565 h 9525"/>
                <a:gd name="connsiteX1" fmla="*/ 8227 w 9525"/>
                <a:gd name="connsiteY1" fmla="*/ 9565 h 9525"/>
              </a:gdLst>
              <a:ahLst/>
              <a:cxnLst>
                <a:cxn ang="0">
                  <a:pos x="connsiteX0" y="connsiteY0"/>
                </a:cxn>
                <a:cxn ang="0">
                  <a:pos x="connsiteX1" y="connsiteY1"/>
                </a:cxn>
              </a:cxnLst>
              <a:rect l="l" t="t" r="r" b="b"/>
              <a:pathLst>
                <a:path w="9525" h="9525">
                  <a:moveTo>
                    <a:pt x="8227" y="9565"/>
                  </a:moveTo>
                  <a:cubicBezTo>
                    <a:pt x="5369" y="2898"/>
                    <a:pt x="9179" y="12423"/>
                    <a:pt x="8227" y="95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6" name="Freeform: Shape 3925">
              <a:extLst>
                <a:ext uri="{FF2B5EF4-FFF2-40B4-BE49-F238E27FC236}">
                  <a16:creationId xmlns:a16="http://schemas.microsoft.com/office/drawing/2014/main" xmlns="" id="{E86366FB-9379-4200-9B4E-FC3ED55B703B}"/>
                </a:ext>
              </a:extLst>
            </p:cNvPr>
            <p:cNvSpPr/>
            <p:nvPr/>
          </p:nvSpPr>
          <p:spPr>
            <a:xfrm>
              <a:off x="7725489" y="2807171"/>
              <a:ext cx="9525" cy="19050"/>
            </a:xfrm>
            <a:custGeom>
              <a:avLst/>
              <a:gdLst>
                <a:gd name="connsiteX0" fmla="*/ 10716 w 9525"/>
                <a:gd name="connsiteY0" fmla="*/ 14133 h 19050"/>
                <a:gd name="connsiteX1" fmla="*/ 10716 w 9525"/>
                <a:gd name="connsiteY1" fmla="*/ 14133 h 19050"/>
              </a:gdLst>
              <a:ahLst/>
              <a:cxnLst>
                <a:cxn ang="0">
                  <a:pos x="connsiteX0" y="connsiteY0"/>
                </a:cxn>
                <a:cxn ang="0">
                  <a:pos x="connsiteX1" y="connsiteY1"/>
                </a:cxn>
              </a:cxnLst>
              <a:rect l="l" t="t" r="r" b="b"/>
              <a:pathLst>
                <a:path w="9525" h="19050">
                  <a:moveTo>
                    <a:pt x="10716" y="14133"/>
                  </a:moveTo>
                  <a:cubicBezTo>
                    <a:pt x="5953" y="-2059"/>
                    <a:pt x="5953" y="15086"/>
                    <a:pt x="10716" y="141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7" name="Freeform: Shape 3926">
              <a:extLst>
                <a:ext uri="{FF2B5EF4-FFF2-40B4-BE49-F238E27FC236}">
                  <a16:creationId xmlns:a16="http://schemas.microsoft.com/office/drawing/2014/main" xmlns="" id="{D3C9EC50-F30F-4DD7-9A08-837832625BCD}"/>
                </a:ext>
              </a:extLst>
            </p:cNvPr>
            <p:cNvSpPr/>
            <p:nvPr/>
          </p:nvSpPr>
          <p:spPr>
            <a:xfrm>
              <a:off x="7732871" y="281225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9049"/>
                    <a:pt x="7144" y="8096"/>
                    <a:pt x="7144" y="7144"/>
                  </a:cubicBezTo>
                  <a:cubicBezTo>
                    <a:pt x="8096" y="9049"/>
                    <a:pt x="8096" y="10001"/>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8" name="Freeform: Shape 3927">
              <a:extLst>
                <a:ext uri="{FF2B5EF4-FFF2-40B4-BE49-F238E27FC236}">
                  <a16:creationId xmlns:a16="http://schemas.microsoft.com/office/drawing/2014/main" xmlns="" id="{934E2104-3BF2-4B42-B613-26BEF5BB3C71}"/>
                </a:ext>
              </a:extLst>
            </p:cNvPr>
            <p:cNvSpPr/>
            <p:nvPr/>
          </p:nvSpPr>
          <p:spPr>
            <a:xfrm>
              <a:off x="7719536" y="2805826"/>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29" name="Freeform: Shape 3928">
              <a:extLst>
                <a:ext uri="{FF2B5EF4-FFF2-40B4-BE49-F238E27FC236}">
                  <a16:creationId xmlns:a16="http://schemas.microsoft.com/office/drawing/2014/main" xmlns="" id="{8831065C-086A-4645-AD5E-DA3C1283FDAF}"/>
                </a:ext>
              </a:extLst>
            </p:cNvPr>
            <p:cNvSpPr/>
            <p:nvPr/>
          </p:nvSpPr>
          <p:spPr>
            <a:xfrm>
              <a:off x="7720277" y="2812256"/>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9049"/>
                    <a:pt x="9260" y="8096"/>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0" name="Freeform: Shape 3929">
              <a:extLst>
                <a:ext uri="{FF2B5EF4-FFF2-40B4-BE49-F238E27FC236}">
                  <a16:creationId xmlns:a16="http://schemas.microsoft.com/office/drawing/2014/main" xmlns="" id="{DFF53C74-B9D2-4D46-BE33-64F012ADD2C2}"/>
                </a:ext>
              </a:extLst>
            </p:cNvPr>
            <p:cNvSpPr/>
            <p:nvPr/>
          </p:nvSpPr>
          <p:spPr>
            <a:xfrm>
              <a:off x="7635644" y="2797968"/>
              <a:ext cx="95250" cy="28575"/>
            </a:xfrm>
            <a:custGeom>
              <a:avLst/>
              <a:gdLst>
                <a:gd name="connsiteX0" fmla="*/ 7216 w 95250"/>
                <a:gd name="connsiteY0" fmla="*/ 7144 h 28575"/>
                <a:gd name="connsiteX1" fmla="*/ 89131 w 95250"/>
                <a:gd name="connsiteY1" fmla="*/ 12859 h 28575"/>
                <a:gd name="connsiteX2" fmla="*/ 7216 w 95250"/>
                <a:gd name="connsiteY2" fmla="*/ 7144 h 28575"/>
              </a:gdLst>
              <a:ahLst/>
              <a:cxnLst>
                <a:cxn ang="0">
                  <a:pos x="connsiteX0" y="connsiteY0"/>
                </a:cxn>
                <a:cxn ang="0">
                  <a:pos x="connsiteX1" y="connsiteY1"/>
                </a:cxn>
                <a:cxn ang="0">
                  <a:pos x="connsiteX2" y="connsiteY2"/>
                </a:cxn>
              </a:cxnLst>
              <a:rect l="l" t="t" r="r" b="b"/>
              <a:pathLst>
                <a:path w="95250" h="28575">
                  <a:moveTo>
                    <a:pt x="7216" y="7144"/>
                  </a:moveTo>
                  <a:cubicBezTo>
                    <a:pt x="4359" y="44291"/>
                    <a:pt x="87226" y="13811"/>
                    <a:pt x="89131" y="12859"/>
                  </a:cubicBezTo>
                  <a:cubicBezTo>
                    <a:pt x="61509" y="10001"/>
                    <a:pt x="33886" y="8096"/>
                    <a:pt x="721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1" name="Freeform: Shape 3930">
              <a:extLst>
                <a:ext uri="{FF2B5EF4-FFF2-40B4-BE49-F238E27FC236}">
                  <a16:creationId xmlns:a16="http://schemas.microsoft.com/office/drawing/2014/main" xmlns="" id="{CD6F5623-ACAC-4968-8A50-1B9588911364}"/>
                </a:ext>
              </a:extLst>
            </p:cNvPr>
            <p:cNvSpPr/>
            <p:nvPr/>
          </p:nvSpPr>
          <p:spPr>
            <a:xfrm>
              <a:off x="7645241" y="279521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9049"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2" name="Freeform: Shape 3931">
              <a:extLst>
                <a:ext uri="{FF2B5EF4-FFF2-40B4-BE49-F238E27FC236}">
                  <a16:creationId xmlns:a16="http://schemas.microsoft.com/office/drawing/2014/main" xmlns="" id="{7C23CB69-942C-4B2A-856E-344EE01ED23D}"/>
                </a:ext>
              </a:extLst>
            </p:cNvPr>
            <p:cNvSpPr/>
            <p:nvPr/>
          </p:nvSpPr>
          <p:spPr>
            <a:xfrm>
              <a:off x="7635293" y="27979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3" name="Freeform: Shape 3932">
              <a:extLst>
                <a:ext uri="{FF2B5EF4-FFF2-40B4-BE49-F238E27FC236}">
                  <a16:creationId xmlns:a16="http://schemas.microsoft.com/office/drawing/2014/main" xmlns="" id="{F7737BAD-FEDA-459A-8348-AD6034B16328}"/>
                </a:ext>
              </a:extLst>
            </p:cNvPr>
            <p:cNvSpPr/>
            <p:nvPr/>
          </p:nvSpPr>
          <p:spPr>
            <a:xfrm>
              <a:off x="7652015" y="2811409"/>
              <a:ext cx="9525" cy="9525"/>
            </a:xfrm>
            <a:custGeom>
              <a:avLst/>
              <a:gdLst>
                <a:gd name="connsiteX0" fmla="*/ 7990 w 9525"/>
                <a:gd name="connsiteY0" fmla="*/ 7990 h 9525"/>
                <a:gd name="connsiteX1" fmla="*/ 7990 w 9525"/>
                <a:gd name="connsiteY1" fmla="*/ 7990 h 9525"/>
              </a:gdLst>
              <a:ahLst/>
              <a:cxnLst>
                <a:cxn ang="0">
                  <a:pos x="connsiteX0" y="connsiteY0"/>
                </a:cxn>
                <a:cxn ang="0">
                  <a:pos x="connsiteX1" y="connsiteY1"/>
                </a:cxn>
              </a:cxnLst>
              <a:rect l="l" t="t" r="r" b="b"/>
              <a:pathLst>
                <a:path w="9525" h="9525">
                  <a:moveTo>
                    <a:pt x="7990" y="7990"/>
                  </a:moveTo>
                  <a:cubicBezTo>
                    <a:pt x="7990" y="7990"/>
                    <a:pt x="6085" y="6085"/>
                    <a:pt x="799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4" name="Freeform: Shape 3933">
              <a:extLst>
                <a:ext uri="{FF2B5EF4-FFF2-40B4-BE49-F238E27FC236}">
                  <a16:creationId xmlns:a16="http://schemas.microsoft.com/office/drawing/2014/main" xmlns="" id="{8FA23FBD-E94C-4770-B886-AFE06C3D9B25}"/>
                </a:ext>
              </a:extLst>
            </p:cNvPr>
            <p:cNvSpPr/>
            <p:nvPr/>
          </p:nvSpPr>
          <p:spPr>
            <a:xfrm>
              <a:off x="7657624" y="2797968"/>
              <a:ext cx="9525" cy="9525"/>
            </a:xfrm>
            <a:custGeom>
              <a:avLst/>
              <a:gdLst>
                <a:gd name="connsiteX0" fmla="*/ 7144 w 9525"/>
                <a:gd name="connsiteY0" fmla="*/ 7144 h 9525"/>
                <a:gd name="connsiteX1" fmla="*/ 9049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10001"/>
                    <a:pt x="9049" y="10954"/>
                  </a:cubicBezTo>
                  <a:cubicBezTo>
                    <a:pt x="9049"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5" name="Freeform: Shape 3934">
              <a:extLst>
                <a:ext uri="{FF2B5EF4-FFF2-40B4-BE49-F238E27FC236}">
                  <a16:creationId xmlns:a16="http://schemas.microsoft.com/office/drawing/2014/main" xmlns="" id="{100A4A3C-099F-4634-B4F5-1261403752F3}"/>
                </a:ext>
              </a:extLst>
            </p:cNvPr>
            <p:cNvSpPr/>
            <p:nvPr/>
          </p:nvSpPr>
          <p:spPr>
            <a:xfrm>
              <a:off x="7677001" y="2800826"/>
              <a:ext cx="9525" cy="9525"/>
            </a:xfrm>
            <a:custGeom>
              <a:avLst/>
              <a:gdLst>
                <a:gd name="connsiteX0" fmla="*/ 7769 w 9525"/>
                <a:gd name="connsiteY0" fmla="*/ 10001 h 9525"/>
                <a:gd name="connsiteX1" fmla="*/ 8722 w 9525"/>
                <a:gd name="connsiteY1" fmla="*/ 7144 h 9525"/>
                <a:gd name="connsiteX2" fmla="*/ 7769 w 9525"/>
                <a:gd name="connsiteY2" fmla="*/ 10001 h 9525"/>
              </a:gdLst>
              <a:ahLst/>
              <a:cxnLst>
                <a:cxn ang="0">
                  <a:pos x="connsiteX0" y="connsiteY0"/>
                </a:cxn>
                <a:cxn ang="0">
                  <a:pos x="connsiteX1" y="connsiteY1"/>
                </a:cxn>
                <a:cxn ang="0">
                  <a:pos x="connsiteX2" y="connsiteY2"/>
                </a:cxn>
              </a:cxnLst>
              <a:rect l="l" t="t" r="r" b="b"/>
              <a:pathLst>
                <a:path w="9525" h="9525">
                  <a:moveTo>
                    <a:pt x="7769" y="10001"/>
                  </a:moveTo>
                  <a:cubicBezTo>
                    <a:pt x="8722" y="9049"/>
                    <a:pt x="7769" y="8096"/>
                    <a:pt x="8722" y="7144"/>
                  </a:cubicBezTo>
                  <a:cubicBezTo>
                    <a:pt x="6817" y="7144"/>
                    <a:pt x="6817" y="8096"/>
                    <a:pt x="776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6" name="Freeform: Shape 3935">
              <a:extLst>
                <a:ext uri="{FF2B5EF4-FFF2-40B4-BE49-F238E27FC236}">
                  <a16:creationId xmlns:a16="http://schemas.microsoft.com/office/drawing/2014/main" xmlns="" id="{7A3F052C-A5D6-4793-B6E3-A02A9B9FEEA4}"/>
                </a:ext>
              </a:extLst>
            </p:cNvPr>
            <p:cNvSpPr/>
            <p:nvPr/>
          </p:nvSpPr>
          <p:spPr>
            <a:xfrm>
              <a:off x="7637401" y="2796063"/>
              <a:ext cx="9525" cy="9525"/>
            </a:xfrm>
            <a:custGeom>
              <a:avLst/>
              <a:gdLst>
                <a:gd name="connsiteX0" fmla="*/ 11174 w 9525"/>
                <a:gd name="connsiteY0" fmla="*/ 7144 h 9525"/>
                <a:gd name="connsiteX1" fmla="*/ 11174 w 9525"/>
                <a:gd name="connsiteY1" fmla="*/ 7144 h 9525"/>
              </a:gdLst>
              <a:ahLst/>
              <a:cxnLst>
                <a:cxn ang="0">
                  <a:pos x="connsiteX0" y="connsiteY0"/>
                </a:cxn>
                <a:cxn ang="0">
                  <a:pos x="connsiteX1" y="connsiteY1"/>
                </a:cxn>
              </a:cxnLst>
              <a:rect l="l" t="t" r="r" b="b"/>
              <a:pathLst>
                <a:path w="9525" h="9525">
                  <a:moveTo>
                    <a:pt x="11174" y="7144"/>
                  </a:moveTo>
                  <a:cubicBezTo>
                    <a:pt x="10222" y="7144"/>
                    <a:pt x="2602" y="9049"/>
                    <a:pt x="111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7" name="Freeform: Shape 3936">
              <a:extLst>
                <a:ext uri="{FF2B5EF4-FFF2-40B4-BE49-F238E27FC236}">
                  <a16:creationId xmlns:a16="http://schemas.microsoft.com/office/drawing/2014/main" xmlns="" id="{65FA6948-9E3D-4851-8087-48AF173692CD}"/>
                </a:ext>
              </a:extLst>
            </p:cNvPr>
            <p:cNvSpPr/>
            <p:nvPr/>
          </p:nvSpPr>
          <p:spPr>
            <a:xfrm>
              <a:off x="7587017" y="2797968"/>
              <a:ext cx="57150" cy="19050"/>
            </a:xfrm>
            <a:custGeom>
              <a:avLst/>
              <a:gdLst>
                <a:gd name="connsiteX0" fmla="*/ 7265 w 57150"/>
                <a:gd name="connsiteY0" fmla="*/ 11906 h 19050"/>
                <a:gd name="connsiteX1" fmla="*/ 52033 w 57150"/>
                <a:gd name="connsiteY1" fmla="*/ 7144 h 19050"/>
                <a:gd name="connsiteX2" fmla="*/ 7265 w 57150"/>
                <a:gd name="connsiteY2" fmla="*/ 11906 h 19050"/>
              </a:gdLst>
              <a:ahLst/>
              <a:cxnLst>
                <a:cxn ang="0">
                  <a:pos x="connsiteX0" y="connsiteY0"/>
                </a:cxn>
                <a:cxn ang="0">
                  <a:pos x="connsiteX1" y="connsiteY1"/>
                </a:cxn>
                <a:cxn ang="0">
                  <a:pos x="connsiteX2" y="connsiteY2"/>
                </a:cxn>
              </a:cxnLst>
              <a:rect l="l" t="t" r="r" b="b"/>
              <a:pathLst>
                <a:path w="57150" h="19050">
                  <a:moveTo>
                    <a:pt x="7265" y="11906"/>
                  </a:moveTo>
                  <a:cubicBezTo>
                    <a:pt x="8218" y="14764"/>
                    <a:pt x="53938" y="26194"/>
                    <a:pt x="52033" y="7144"/>
                  </a:cubicBezTo>
                  <a:cubicBezTo>
                    <a:pt x="52985" y="7144"/>
                    <a:pt x="4408" y="10001"/>
                    <a:pt x="7265"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8" name="Freeform: Shape 3937">
              <a:extLst>
                <a:ext uri="{FF2B5EF4-FFF2-40B4-BE49-F238E27FC236}">
                  <a16:creationId xmlns:a16="http://schemas.microsoft.com/office/drawing/2014/main" xmlns="" id="{8B2093B5-A057-4036-A2BB-FE811524D1A1}"/>
                </a:ext>
              </a:extLst>
            </p:cNvPr>
            <p:cNvSpPr/>
            <p:nvPr/>
          </p:nvSpPr>
          <p:spPr>
            <a:xfrm>
              <a:off x="7620476" y="279606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39" name="Freeform: Shape 3938">
              <a:extLst>
                <a:ext uri="{FF2B5EF4-FFF2-40B4-BE49-F238E27FC236}">
                  <a16:creationId xmlns:a16="http://schemas.microsoft.com/office/drawing/2014/main" xmlns="" id="{E2E8FB38-3688-4830-9244-589E05D7EA89}"/>
                </a:ext>
              </a:extLst>
            </p:cNvPr>
            <p:cNvSpPr/>
            <p:nvPr/>
          </p:nvSpPr>
          <p:spPr>
            <a:xfrm>
              <a:off x="7551896" y="2791880"/>
              <a:ext cx="38100" cy="19050"/>
            </a:xfrm>
            <a:custGeom>
              <a:avLst/>
              <a:gdLst>
                <a:gd name="connsiteX0" fmla="*/ 30004 w 38100"/>
                <a:gd name="connsiteY0" fmla="*/ 8470 h 19050"/>
                <a:gd name="connsiteX1" fmla="*/ 7144 w 38100"/>
                <a:gd name="connsiteY1" fmla="*/ 14185 h 19050"/>
                <a:gd name="connsiteX2" fmla="*/ 30004 w 38100"/>
                <a:gd name="connsiteY2" fmla="*/ 8470 h 19050"/>
              </a:gdLst>
              <a:ahLst/>
              <a:cxnLst>
                <a:cxn ang="0">
                  <a:pos x="connsiteX0" y="connsiteY0"/>
                </a:cxn>
                <a:cxn ang="0">
                  <a:pos x="connsiteX1" y="connsiteY1"/>
                </a:cxn>
                <a:cxn ang="0">
                  <a:pos x="connsiteX2" y="connsiteY2"/>
                </a:cxn>
              </a:cxnLst>
              <a:rect l="l" t="t" r="r" b="b"/>
              <a:pathLst>
                <a:path w="38100" h="19050">
                  <a:moveTo>
                    <a:pt x="30004" y="8470"/>
                  </a:moveTo>
                  <a:cubicBezTo>
                    <a:pt x="22384" y="3707"/>
                    <a:pt x="20479" y="13232"/>
                    <a:pt x="7144" y="14185"/>
                  </a:cubicBezTo>
                  <a:cubicBezTo>
                    <a:pt x="14764" y="20852"/>
                    <a:pt x="53816" y="4660"/>
                    <a:pt x="30004" y="84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0" name="Freeform: Shape 3939">
              <a:extLst>
                <a:ext uri="{FF2B5EF4-FFF2-40B4-BE49-F238E27FC236}">
                  <a16:creationId xmlns:a16="http://schemas.microsoft.com/office/drawing/2014/main" xmlns="" id="{00AE2ADC-A2E0-4F81-ABE9-495480560F04}"/>
                </a:ext>
              </a:extLst>
            </p:cNvPr>
            <p:cNvSpPr/>
            <p:nvPr/>
          </p:nvSpPr>
          <p:spPr>
            <a:xfrm>
              <a:off x="7583181" y="279225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2859"/>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1" name="Freeform: Shape 3940">
              <a:extLst>
                <a:ext uri="{FF2B5EF4-FFF2-40B4-BE49-F238E27FC236}">
                  <a16:creationId xmlns:a16="http://schemas.microsoft.com/office/drawing/2014/main" xmlns="" id="{B3DE665D-1E8E-4AFF-B423-F5345C4C6900}"/>
                </a:ext>
              </a:extLst>
            </p:cNvPr>
            <p:cNvSpPr/>
            <p:nvPr/>
          </p:nvSpPr>
          <p:spPr>
            <a:xfrm>
              <a:off x="7579519" y="2801421"/>
              <a:ext cx="9525" cy="9525"/>
            </a:xfrm>
            <a:custGeom>
              <a:avLst/>
              <a:gdLst>
                <a:gd name="connsiteX0" fmla="*/ 7144 w 9525"/>
                <a:gd name="connsiteY0" fmla="*/ 10359 h 9525"/>
                <a:gd name="connsiteX1" fmla="*/ 8096 w 9525"/>
                <a:gd name="connsiteY1" fmla="*/ 7501 h 9525"/>
                <a:gd name="connsiteX2" fmla="*/ 7144 w 9525"/>
                <a:gd name="connsiteY2" fmla="*/ 10359 h 9525"/>
              </a:gdLst>
              <a:ahLst/>
              <a:cxnLst>
                <a:cxn ang="0">
                  <a:pos x="connsiteX0" y="connsiteY0"/>
                </a:cxn>
                <a:cxn ang="0">
                  <a:pos x="connsiteX1" y="connsiteY1"/>
                </a:cxn>
                <a:cxn ang="0">
                  <a:pos x="connsiteX2" y="connsiteY2"/>
                </a:cxn>
              </a:cxnLst>
              <a:rect l="l" t="t" r="r" b="b"/>
              <a:pathLst>
                <a:path w="9525" h="9525">
                  <a:moveTo>
                    <a:pt x="7144" y="10359"/>
                  </a:moveTo>
                  <a:cubicBezTo>
                    <a:pt x="7144" y="9406"/>
                    <a:pt x="8096" y="8454"/>
                    <a:pt x="8096" y="7501"/>
                  </a:cubicBezTo>
                  <a:cubicBezTo>
                    <a:pt x="7144" y="6548"/>
                    <a:pt x="7144" y="7501"/>
                    <a:pt x="7144" y="103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2" name="Freeform: Shape 3941">
              <a:extLst>
                <a:ext uri="{FF2B5EF4-FFF2-40B4-BE49-F238E27FC236}">
                  <a16:creationId xmlns:a16="http://schemas.microsoft.com/office/drawing/2014/main" xmlns="" id="{84A46725-FAC1-4F7A-B654-CEBEAF396DF5}"/>
                </a:ext>
              </a:extLst>
            </p:cNvPr>
            <p:cNvSpPr/>
            <p:nvPr/>
          </p:nvSpPr>
          <p:spPr>
            <a:xfrm>
              <a:off x="7556364" y="2787491"/>
              <a:ext cx="9525" cy="9525"/>
            </a:xfrm>
            <a:custGeom>
              <a:avLst/>
              <a:gdLst>
                <a:gd name="connsiteX0" fmla="*/ 9343 w 9525"/>
                <a:gd name="connsiteY0" fmla="*/ 7144 h 9525"/>
                <a:gd name="connsiteX1" fmla="*/ 9343 w 9525"/>
                <a:gd name="connsiteY1" fmla="*/ 7144 h 9525"/>
              </a:gdLst>
              <a:ahLst/>
              <a:cxnLst>
                <a:cxn ang="0">
                  <a:pos x="connsiteX0" y="connsiteY0"/>
                </a:cxn>
                <a:cxn ang="0">
                  <a:pos x="connsiteX1" y="connsiteY1"/>
                </a:cxn>
              </a:cxnLst>
              <a:rect l="l" t="t" r="r" b="b"/>
              <a:pathLst>
                <a:path w="9525" h="9525">
                  <a:moveTo>
                    <a:pt x="9343" y="7144"/>
                  </a:moveTo>
                  <a:cubicBezTo>
                    <a:pt x="5533" y="9049"/>
                    <a:pt x="7439" y="8096"/>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3" name="Freeform: Shape 3942">
              <a:extLst>
                <a:ext uri="{FF2B5EF4-FFF2-40B4-BE49-F238E27FC236}">
                  <a16:creationId xmlns:a16="http://schemas.microsoft.com/office/drawing/2014/main" xmlns="" id="{4430E734-4529-4DAE-B29C-4FE5B9AD0E35}"/>
                </a:ext>
              </a:extLst>
            </p:cNvPr>
            <p:cNvSpPr/>
            <p:nvPr/>
          </p:nvSpPr>
          <p:spPr>
            <a:xfrm>
              <a:off x="7537609" y="2792671"/>
              <a:ext cx="19050" cy="19050"/>
            </a:xfrm>
            <a:custGeom>
              <a:avLst/>
              <a:gdLst>
                <a:gd name="connsiteX0" fmla="*/ 7144 w 19050"/>
                <a:gd name="connsiteY0" fmla="*/ 12441 h 19050"/>
                <a:gd name="connsiteX1" fmla="*/ 7144 w 19050"/>
                <a:gd name="connsiteY1" fmla="*/ 12441 h 19050"/>
              </a:gdLst>
              <a:ahLst/>
              <a:cxnLst>
                <a:cxn ang="0">
                  <a:pos x="connsiteX0" y="connsiteY0"/>
                </a:cxn>
                <a:cxn ang="0">
                  <a:pos x="connsiteX1" y="connsiteY1"/>
                </a:cxn>
              </a:cxnLst>
              <a:rect l="l" t="t" r="r" b="b"/>
              <a:pathLst>
                <a:path w="19050" h="19050">
                  <a:moveTo>
                    <a:pt x="7144" y="12441"/>
                  </a:moveTo>
                  <a:cubicBezTo>
                    <a:pt x="26194" y="13394"/>
                    <a:pt x="15716" y="59"/>
                    <a:pt x="7144" y="124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4" name="Freeform: Shape 3943">
              <a:extLst>
                <a:ext uri="{FF2B5EF4-FFF2-40B4-BE49-F238E27FC236}">
                  <a16:creationId xmlns:a16="http://schemas.microsoft.com/office/drawing/2014/main" xmlns="" id="{E4B47010-2767-413C-8B59-FFE4B7148264}"/>
                </a:ext>
              </a:extLst>
            </p:cNvPr>
            <p:cNvSpPr/>
            <p:nvPr/>
          </p:nvSpPr>
          <p:spPr>
            <a:xfrm>
              <a:off x="7455694" y="2769393"/>
              <a:ext cx="85725" cy="28575"/>
            </a:xfrm>
            <a:custGeom>
              <a:avLst/>
              <a:gdLst>
                <a:gd name="connsiteX0" fmla="*/ 79534 w 85725"/>
                <a:gd name="connsiteY0" fmla="*/ 20479 h 28575"/>
                <a:gd name="connsiteX1" fmla="*/ 7144 w 85725"/>
                <a:gd name="connsiteY1" fmla="*/ 7144 h 28575"/>
                <a:gd name="connsiteX2" fmla="*/ 79534 w 85725"/>
                <a:gd name="connsiteY2" fmla="*/ 20479 h 28575"/>
              </a:gdLst>
              <a:ahLst/>
              <a:cxnLst>
                <a:cxn ang="0">
                  <a:pos x="connsiteX0" y="connsiteY0"/>
                </a:cxn>
                <a:cxn ang="0">
                  <a:pos x="connsiteX1" y="connsiteY1"/>
                </a:cxn>
                <a:cxn ang="0">
                  <a:pos x="connsiteX2" y="connsiteY2"/>
                </a:cxn>
              </a:cxnLst>
              <a:rect l="l" t="t" r="r" b="b"/>
              <a:pathLst>
                <a:path w="85725" h="28575">
                  <a:moveTo>
                    <a:pt x="79534" y="20479"/>
                  </a:moveTo>
                  <a:cubicBezTo>
                    <a:pt x="56674" y="11906"/>
                    <a:pt x="31909" y="7144"/>
                    <a:pt x="7144" y="7144"/>
                  </a:cubicBezTo>
                  <a:cubicBezTo>
                    <a:pt x="32861" y="13811"/>
                    <a:pt x="77629" y="26194"/>
                    <a:pt x="7953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5" name="Freeform: Shape 3944">
              <a:extLst>
                <a:ext uri="{FF2B5EF4-FFF2-40B4-BE49-F238E27FC236}">
                  <a16:creationId xmlns:a16="http://schemas.microsoft.com/office/drawing/2014/main" xmlns="" id="{5EDB8BBA-87D8-4517-B082-7B997FB2324E}"/>
                </a:ext>
              </a:extLst>
            </p:cNvPr>
            <p:cNvSpPr/>
            <p:nvPr/>
          </p:nvSpPr>
          <p:spPr>
            <a:xfrm>
              <a:off x="7531894" y="279439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6" name="Freeform: Shape 3945">
              <a:extLst>
                <a:ext uri="{FF2B5EF4-FFF2-40B4-BE49-F238E27FC236}">
                  <a16:creationId xmlns:a16="http://schemas.microsoft.com/office/drawing/2014/main" xmlns="" id="{3F1057F0-46BB-49BA-AE54-F7CEBAEFC668}"/>
                </a:ext>
              </a:extLst>
            </p:cNvPr>
            <p:cNvSpPr/>
            <p:nvPr/>
          </p:nvSpPr>
          <p:spPr>
            <a:xfrm>
              <a:off x="7454655" y="2770346"/>
              <a:ext cx="9525" cy="9525"/>
            </a:xfrm>
            <a:custGeom>
              <a:avLst/>
              <a:gdLst>
                <a:gd name="connsiteX0" fmla="*/ 9135 w 9525"/>
                <a:gd name="connsiteY0" fmla="*/ 7144 h 9525"/>
                <a:gd name="connsiteX1" fmla="*/ 8182 w 9525"/>
                <a:gd name="connsiteY1" fmla="*/ 7144 h 9525"/>
                <a:gd name="connsiteX2" fmla="*/ 9135 w 9525"/>
                <a:gd name="connsiteY2" fmla="*/ 7144 h 9525"/>
              </a:gdLst>
              <a:ahLst/>
              <a:cxnLst>
                <a:cxn ang="0">
                  <a:pos x="connsiteX0" y="connsiteY0"/>
                </a:cxn>
                <a:cxn ang="0">
                  <a:pos x="connsiteX1" y="connsiteY1"/>
                </a:cxn>
                <a:cxn ang="0">
                  <a:pos x="connsiteX2" y="connsiteY2"/>
                </a:cxn>
              </a:cxnLst>
              <a:rect l="l" t="t" r="r" b="b"/>
              <a:pathLst>
                <a:path w="9525" h="9525">
                  <a:moveTo>
                    <a:pt x="9135" y="7144"/>
                  </a:moveTo>
                  <a:cubicBezTo>
                    <a:pt x="9135" y="7144"/>
                    <a:pt x="8182" y="7144"/>
                    <a:pt x="8182" y="7144"/>
                  </a:cubicBezTo>
                  <a:cubicBezTo>
                    <a:pt x="6277" y="8096"/>
                    <a:pt x="7230" y="7144"/>
                    <a:pt x="91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7" name="Freeform: Shape 3946">
              <a:extLst>
                <a:ext uri="{FF2B5EF4-FFF2-40B4-BE49-F238E27FC236}">
                  <a16:creationId xmlns:a16="http://schemas.microsoft.com/office/drawing/2014/main" xmlns="" id="{3A1D9EEE-9B54-47A8-8D58-5F16A7F07ACB}"/>
                </a:ext>
              </a:extLst>
            </p:cNvPr>
            <p:cNvSpPr/>
            <p:nvPr/>
          </p:nvSpPr>
          <p:spPr>
            <a:xfrm>
              <a:off x="7538561" y="279415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8" name="Freeform: Shape 3947">
              <a:extLst>
                <a:ext uri="{FF2B5EF4-FFF2-40B4-BE49-F238E27FC236}">
                  <a16:creationId xmlns:a16="http://schemas.microsoft.com/office/drawing/2014/main" xmlns="" id="{B90D14C4-5C0F-40F5-9FEC-ECF05094B10B}"/>
                </a:ext>
              </a:extLst>
            </p:cNvPr>
            <p:cNvSpPr/>
            <p:nvPr/>
          </p:nvSpPr>
          <p:spPr>
            <a:xfrm>
              <a:off x="7541815" y="27855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7144"/>
                    <a:pt x="5795"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49" name="Freeform: Shape 3948">
              <a:extLst>
                <a:ext uri="{FF2B5EF4-FFF2-40B4-BE49-F238E27FC236}">
                  <a16:creationId xmlns:a16="http://schemas.microsoft.com/office/drawing/2014/main" xmlns="" id="{8BF22C52-4AB4-4B6A-9DA7-D929095C4ACA}"/>
                </a:ext>
              </a:extLst>
            </p:cNvPr>
            <p:cNvSpPr/>
            <p:nvPr/>
          </p:nvSpPr>
          <p:spPr>
            <a:xfrm>
              <a:off x="7443311" y="276272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0" name="Freeform: Shape 3949">
              <a:extLst>
                <a:ext uri="{FF2B5EF4-FFF2-40B4-BE49-F238E27FC236}">
                  <a16:creationId xmlns:a16="http://schemas.microsoft.com/office/drawing/2014/main" xmlns="" id="{76A6E733-01A7-4E3C-ABC7-A3BBD73EEB55}"/>
                </a:ext>
              </a:extLst>
            </p:cNvPr>
            <p:cNvSpPr/>
            <p:nvPr/>
          </p:nvSpPr>
          <p:spPr>
            <a:xfrm>
              <a:off x="7406164" y="27532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1" name="Freeform: Shape 3950">
              <a:extLst>
                <a:ext uri="{FF2B5EF4-FFF2-40B4-BE49-F238E27FC236}">
                  <a16:creationId xmlns:a16="http://schemas.microsoft.com/office/drawing/2014/main" xmlns="" id="{88F66B82-283B-4C81-8330-90540B0E79EC}"/>
                </a:ext>
              </a:extLst>
            </p:cNvPr>
            <p:cNvSpPr/>
            <p:nvPr/>
          </p:nvSpPr>
          <p:spPr>
            <a:xfrm>
              <a:off x="7316629" y="2737734"/>
              <a:ext cx="142875" cy="38100"/>
            </a:xfrm>
            <a:custGeom>
              <a:avLst/>
              <a:gdLst>
                <a:gd name="connsiteX0" fmla="*/ 7144 w 142875"/>
                <a:gd name="connsiteY0" fmla="*/ 7370 h 38100"/>
                <a:gd name="connsiteX1" fmla="*/ 142399 w 142875"/>
                <a:gd name="connsiteY1" fmla="*/ 32135 h 38100"/>
                <a:gd name="connsiteX2" fmla="*/ 7144 w 142875"/>
                <a:gd name="connsiteY2" fmla="*/ 7370 h 38100"/>
              </a:gdLst>
              <a:ahLst/>
              <a:cxnLst>
                <a:cxn ang="0">
                  <a:pos x="connsiteX0" y="connsiteY0"/>
                </a:cxn>
                <a:cxn ang="0">
                  <a:pos x="connsiteX1" y="connsiteY1"/>
                </a:cxn>
                <a:cxn ang="0">
                  <a:pos x="connsiteX2" y="connsiteY2"/>
                </a:cxn>
              </a:cxnLst>
              <a:rect l="l" t="t" r="r" b="b"/>
              <a:pathLst>
                <a:path w="142875" h="38100">
                  <a:moveTo>
                    <a:pt x="7144" y="7370"/>
                  </a:moveTo>
                  <a:cubicBezTo>
                    <a:pt x="23336" y="3560"/>
                    <a:pt x="140494" y="49280"/>
                    <a:pt x="142399" y="32135"/>
                  </a:cubicBezTo>
                  <a:cubicBezTo>
                    <a:pt x="131921" y="34993"/>
                    <a:pt x="10001" y="19753"/>
                    <a:pt x="7144" y="73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2" name="Freeform: Shape 3951">
              <a:extLst>
                <a:ext uri="{FF2B5EF4-FFF2-40B4-BE49-F238E27FC236}">
                  <a16:creationId xmlns:a16="http://schemas.microsoft.com/office/drawing/2014/main" xmlns="" id="{E69C0FC9-17C5-4A2D-A3AE-887D4BCA44D8}"/>
                </a:ext>
              </a:extLst>
            </p:cNvPr>
            <p:cNvSpPr/>
            <p:nvPr/>
          </p:nvSpPr>
          <p:spPr>
            <a:xfrm>
              <a:off x="7353565" y="2742925"/>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3" name="Freeform: Shape 3952">
              <a:extLst>
                <a:ext uri="{FF2B5EF4-FFF2-40B4-BE49-F238E27FC236}">
                  <a16:creationId xmlns:a16="http://schemas.microsoft.com/office/drawing/2014/main" xmlns="" id="{485515B5-973B-426A-8543-C62C4DCC5868}"/>
                </a:ext>
              </a:extLst>
            </p:cNvPr>
            <p:cNvSpPr/>
            <p:nvPr/>
          </p:nvSpPr>
          <p:spPr>
            <a:xfrm>
              <a:off x="7352267" y="274558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4" name="Freeform: Shape 3953">
              <a:extLst>
                <a:ext uri="{FF2B5EF4-FFF2-40B4-BE49-F238E27FC236}">
                  <a16:creationId xmlns:a16="http://schemas.microsoft.com/office/drawing/2014/main" xmlns="" id="{AE373A45-1D0F-436C-8614-470F19BA5534}"/>
                </a:ext>
              </a:extLst>
            </p:cNvPr>
            <p:cNvSpPr/>
            <p:nvPr/>
          </p:nvSpPr>
          <p:spPr>
            <a:xfrm>
              <a:off x="7304246" y="273605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10001" y="8096"/>
                    <a:pt x="9049" y="7144"/>
                    <a:pt x="7144" y="7144"/>
                  </a:cubicBezTo>
                  <a:cubicBezTo>
                    <a:pt x="8096" y="8096"/>
                    <a:pt x="9049"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5" name="Freeform: Shape 3954">
              <a:extLst>
                <a:ext uri="{FF2B5EF4-FFF2-40B4-BE49-F238E27FC236}">
                  <a16:creationId xmlns:a16="http://schemas.microsoft.com/office/drawing/2014/main" xmlns="" id="{526BAB95-BBDC-44E3-90B0-1E8918D7C11E}"/>
                </a:ext>
              </a:extLst>
            </p:cNvPr>
            <p:cNvSpPr/>
            <p:nvPr/>
          </p:nvSpPr>
          <p:spPr>
            <a:xfrm>
              <a:off x="7304246" y="27379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6" name="Freeform: Shape 3955">
              <a:extLst>
                <a:ext uri="{FF2B5EF4-FFF2-40B4-BE49-F238E27FC236}">
                  <a16:creationId xmlns:a16="http://schemas.microsoft.com/office/drawing/2014/main" xmlns="" id="{AD788DDB-9A81-4657-A9ED-077D0096F875}"/>
                </a:ext>
              </a:extLst>
            </p:cNvPr>
            <p:cNvSpPr/>
            <p:nvPr/>
          </p:nvSpPr>
          <p:spPr>
            <a:xfrm>
              <a:off x="7237511" y="2729345"/>
              <a:ext cx="76200" cy="19050"/>
            </a:xfrm>
            <a:custGeom>
              <a:avLst/>
              <a:gdLst>
                <a:gd name="connsiteX0" fmla="*/ 7204 w 76200"/>
                <a:gd name="connsiteY0" fmla="*/ 7187 h 19050"/>
                <a:gd name="connsiteX1" fmla="*/ 72926 w 76200"/>
                <a:gd name="connsiteY1" fmla="*/ 17664 h 19050"/>
                <a:gd name="connsiteX2" fmla="*/ 64354 w 76200"/>
                <a:gd name="connsiteY2" fmla="*/ 18617 h 19050"/>
                <a:gd name="connsiteX3" fmla="*/ 7204 w 76200"/>
                <a:gd name="connsiteY3" fmla="*/ 7187 h 19050"/>
              </a:gdLst>
              <a:ahLst/>
              <a:cxnLst>
                <a:cxn ang="0">
                  <a:pos x="connsiteX0" y="connsiteY0"/>
                </a:cxn>
                <a:cxn ang="0">
                  <a:pos x="connsiteX1" y="connsiteY1"/>
                </a:cxn>
                <a:cxn ang="0">
                  <a:pos x="connsiteX2" y="connsiteY2"/>
                </a:cxn>
                <a:cxn ang="0">
                  <a:pos x="connsiteX3" y="connsiteY3"/>
                </a:cxn>
              </a:cxnLst>
              <a:rect l="l" t="t" r="r" b="b"/>
              <a:pathLst>
                <a:path w="76200" h="19050">
                  <a:moveTo>
                    <a:pt x="7204" y="7187"/>
                  </a:moveTo>
                  <a:cubicBezTo>
                    <a:pt x="5299" y="6234"/>
                    <a:pt x="49114" y="21474"/>
                    <a:pt x="72926" y="17664"/>
                  </a:cubicBezTo>
                  <a:cubicBezTo>
                    <a:pt x="63401" y="17664"/>
                    <a:pt x="60544" y="17664"/>
                    <a:pt x="64354" y="18617"/>
                  </a:cubicBezTo>
                  <a:cubicBezTo>
                    <a:pt x="68164" y="11949"/>
                    <a:pt x="7204" y="10997"/>
                    <a:pt x="7204" y="71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7" name="Freeform: Shape 3956">
              <a:extLst>
                <a:ext uri="{FF2B5EF4-FFF2-40B4-BE49-F238E27FC236}">
                  <a16:creationId xmlns:a16="http://schemas.microsoft.com/office/drawing/2014/main" xmlns="" id="{D11BB202-CC21-47D7-92ED-41C30A37033C}"/>
                </a:ext>
              </a:extLst>
            </p:cNvPr>
            <p:cNvSpPr/>
            <p:nvPr/>
          </p:nvSpPr>
          <p:spPr>
            <a:xfrm>
              <a:off x="7221061" y="2730494"/>
              <a:ext cx="9525" cy="9525"/>
            </a:xfrm>
            <a:custGeom>
              <a:avLst/>
              <a:gdLst>
                <a:gd name="connsiteX0" fmla="*/ 8414 w 9525"/>
                <a:gd name="connsiteY0" fmla="*/ 8896 h 9525"/>
                <a:gd name="connsiteX1" fmla="*/ 8414 w 9525"/>
                <a:gd name="connsiteY1" fmla="*/ 8896 h 9525"/>
              </a:gdLst>
              <a:ahLst/>
              <a:cxnLst>
                <a:cxn ang="0">
                  <a:pos x="connsiteX0" y="connsiteY0"/>
                </a:cxn>
                <a:cxn ang="0">
                  <a:pos x="connsiteX1" y="connsiteY1"/>
                </a:cxn>
              </a:cxnLst>
              <a:rect l="l" t="t" r="r" b="b"/>
              <a:pathLst>
                <a:path w="9525" h="9525">
                  <a:moveTo>
                    <a:pt x="8414" y="8896"/>
                  </a:moveTo>
                  <a:cubicBezTo>
                    <a:pt x="8414" y="4133"/>
                    <a:pt x="5556" y="10800"/>
                    <a:pt x="8414" y="88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8" name="Freeform: Shape 3957">
              <a:extLst>
                <a:ext uri="{FF2B5EF4-FFF2-40B4-BE49-F238E27FC236}">
                  <a16:creationId xmlns:a16="http://schemas.microsoft.com/office/drawing/2014/main" xmlns="" id="{7A0BAF43-5342-4410-AEB1-F84044960EA9}"/>
                </a:ext>
              </a:extLst>
            </p:cNvPr>
            <p:cNvSpPr/>
            <p:nvPr/>
          </p:nvSpPr>
          <p:spPr>
            <a:xfrm>
              <a:off x="7195661" y="2720692"/>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2384"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59" name="Freeform: Shape 3958">
              <a:extLst>
                <a:ext uri="{FF2B5EF4-FFF2-40B4-BE49-F238E27FC236}">
                  <a16:creationId xmlns:a16="http://schemas.microsoft.com/office/drawing/2014/main" xmlns="" id="{E508620A-E457-4B7D-9EDE-2C6540FA0FA3}"/>
                </a:ext>
              </a:extLst>
            </p:cNvPr>
            <p:cNvSpPr/>
            <p:nvPr/>
          </p:nvSpPr>
          <p:spPr>
            <a:xfrm>
              <a:off x="7192804" y="273002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0" name="Freeform: Shape 3959">
              <a:extLst>
                <a:ext uri="{FF2B5EF4-FFF2-40B4-BE49-F238E27FC236}">
                  <a16:creationId xmlns:a16="http://schemas.microsoft.com/office/drawing/2014/main" xmlns="" id="{A84AED37-1EA2-47F7-854C-A314DD0B2F9B}"/>
                </a:ext>
              </a:extLst>
            </p:cNvPr>
            <p:cNvSpPr/>
            <p:nvPr/>
          </p:nvSpPr>
          <p:spPr>
            <a:xfrm>
              <a:off x="7778430" y="2768441"/>
              <a:ext cx="9525" cy="9525"/>
            </a:xfrm>
            <a:custGeom>
              <a:avLst/>
              <a:gdLst>
                <a:gd name="connsiteX0" fmla="*/ 10162 w 9525"/>
                <a:gd name="connsiteY0" fmla="*/ 7144 h 9525"/>
                <a:gd name="connsiteX1" fmla="*/ 10162 w 9525"/>
                <a:gd name="connsiteY1" fmla="*/ 7144 h 9525"/>
              </a:gdLst>
              <a:ahLst/>
              <a:cxnLst>
                <a:cxn ang="0">
                  <a:pos x="connsiteX0" y="connsiteY0"/>
                </a:cxn>
                <a:cxn ang="0">
                  <a:pos x="connsiteX1" y="connsiteY1"/>
                </a:cxn>
              </a:cxnLst>
              <a:rect l="l" t="t" r="r" b="b"/>
              <a:pathLst>
                <a:path w="9525" h="9525">
                  <a:moveTo>
                    <a:pt x="10162" y="7144"/>
                  </a:moveTo>
                  <a:cubicBezTo>
                    <a:pt x="8257" y="7144"/>
                    <a:pt x="4447" y="7144"/>
                    <a:pt x="1016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1" name="Freeform: Shape 3960">
              <a:extLst>
                <a:ext uri="{FF2B5EF4-FFF2-40B4-BE49-F238E27FC236}">
                  <a16:creationId xmlns:a16="http://schemas.microsoft.com/office/drawing/2014/main" xmlns="" id="{22063BF6-2658-4029-B339-A1BBD1832351}"/>
                </a:ext>
              </a:extLst>
            </p:cNvPr>
            <p:cNvSpPr/>
            <p:nvPr/>
          </p:nvSpPr>
          <p:spPr>
            <a:xfrm>
              <a:off x="7774781" y="275510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6194"/>
                    <a:pt x="9049"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2" name="Freeform: Shape 3961">
              <a:extLst>
                <a:ext uri="{FF2B5EF4-FFF2-40B4-BE49-F238E27FC236}">
                  <a16:creationId xmlns:a16="http://schemas.microsoft.com/office/drawing/2014/main" xmlns="" id="{4271C43A-15BD-446E-A3BB-8F218EA7E4E0}"/>
                </a:ext>
              </a:extLst>
            </p:cNvPr>
            <p:cNvSpPr/>
            <p:nvPr/>
          </p:nvSpPr>
          <p:spPr>
            <a:xfrm>
              <a:off x="7769752" y="2758916"/>
              <a:ext cx="9525" cy="19050"/>
            </a:xfrm>
            <a:custGeom>
              <a:avLst/>
              <a:gdLst>
                <a:gd name="connsiteX0" fmla="*/ 7410 w 9525"/>
                <a:gd name="connsiteY0" fmla="*/ 11906 h 19050"/>
                <a:gd name="connsiteX1" fmla="*/ 8363 w 9525"/>
                <a:gd name="connsiteY1" fmla="*/ 7144 h 19050"/>
                <a:gd name="connsiteX2" fmla="*/ 7410 w 9525"/>
                <a:gd name="connsiteY2" fmla="*/ 11906 h 19050"/>
              </a:gdLst>
              <a:ahLst/>
              <a:cxnLst>
                <a:cxn ang="0">
                  <a:pos x="connsiteX0" y="connsiteY0"/>
                </a:cxn>
                <a:cxn ang="0">
                  <a:pos x="connsiteX1" y="connsiteY1"/>
                </a:cxn>
                <a:cxn ang="0">
                  <a:pos x="connsiteX2" y="connsiteY2"/>
                </a:cxn>
              </a:cxnLst>
              <a:rect l="l" t="t" r="r" b="b"/>
              <a:pathLst>
                <a:path w="9525" h="19050">
                  <a:moveTo>
                    <a:pt x="7410" y="11906"/>
                  </a:moveTo>
                  <a:cubicBezTo>
                    <a:pt x="7410" y="10001"/>
                    <a:pt x="8363" y="9049"/>
                    <a:pt x="8363" y="7144"/>
                  </a:cubicBezTo>
                  <a:cubicBezTo>
                    <a:pt x="8363" y="9049"/>
                    <a:pt x="6458" y="10954"/>
                    <a:pt x="7410"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3" name="Freeform: Shape 3962">
              <a:extLst>
                <a:ext uri="{FF2B5EF4-FFF2-40B4-BE49-F238E27FC236}">
                  <a16:creationId xmlns:a16="http://schemas.microsoft.com/office/drawing/2014/main" xmlns="" id="{DE3096CF-CDA0-4FC1-909E-2D552EA79142}"/>
                </a:ext>
              </a:extLst>
            </p:cNvPr>
            <p:cNvSpPr/>
            <p:nvPr/>
          </p:nvSpPr>
          <p:spPr>
            <a:xfrm>
              <a:off x="7767399" y="2763531"/>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4" name="Freeform: Shape 3963">
              <a:extLst>
                <a:ext uri="{FF2B5EF4-FFF2-40B4-BE49-F238E27FC236}">
                  <a16:creationId xmlns:a16="http://schemas.microsoft.com/office/drawing/2014/main" xmlns="" id="{9EF3A61D-9067-4515-8BE1-04FCA1F92662}"/>
                </a:ext>
              </a:extLst>
            </p:cNvPr>
            <p:cNvSpPr/>
            <p:nvPr/>
          </p:nvSpPr>
          <p:spPr>
            <a:xfrm>
              <a:off x="7760732" y="276367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9049"/>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5" name="Freeform: Shape 3964">
              <a:extLst>
                <a:ext uri="{FF2B5EF4-FFF2-40B4-BE49-F238E27FC236}">
                  <a16:creationId xmlns:a16="http://schemas.microsoft.com/office/drawing/2014/main" xmlns="" id="{6B0611BC-1EA7-4E4C-883D-A4A17F903ED1}"/>
                </a:ext>
              </a:extLst>
            </p:cNvPr>
            <p:cNvSpPr/>
            <p:nvPr/>
          </p:nvSpPr>
          <p:spPr>
            <a:xfrm>
              <a:off x="7757636" y="2754609"/>
              <a:ext cx="19050" cy="19050"/>
            </a:xfrm>
            <a:custGeom>
              <a:avLst/>
              <a:gdLst>
                <a:gd name="connsiteX0" fmla="*/ 7144 w 19050"/>
                <a:gd name="connsiteY0" fmla="*/ 17166 h 19050"/>
                <a:gd name="connsiteX1" fmla="*/ 7144 w 19050"/>
                <a:gd name="connsiteY1" fmla="*/ 17166 h 19050"/>
              </a:gdLst>
              <a:ahLst/>
              <a:cxnLst>
                <a:cxn ang="0">
                  <a:pos x="connsiteX0" y="connsiteY0"/>
                </a:cxn>
                <a:cxn ang="0">
                  <a:pos x="connsiteX1" y="connsiteY1"/>
                </a:cxn>
              </a:cxnLst>
              <a:rect l="l" t="t" r="r" b="b"/>
              <a:pathLst>
                <a:path w="19050" h="19050">
                  <a:moveTo>
                    <a:pt x="7144" y="17166"/>
                  </a:moveTo>
                  <a:cubicBezTo>
                    <a:pt x="9049" y="21928"/>
                    <a:pt x="22384" y="-7599"/>
                    <a:pt x="7144" y="171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6" name="Freeform: Shape 3965">
              <a:extLst>
                <a:ext uri="{FF2B5EF4-FFF2-40B4-BE49-F238E27FC236}">
                  <a16:creationId xmlns:a16="http://schemas.microsoft.com/office/drawing/2014/main" xmlns="" id="{56C512A2-D370-4EEC-B6E6-1EA8FB686945}"/>
                </a:ext>
              </a:extLst>
            </p:cNvPr>
            <p:cNvSpPr/>
            <p:nvPr/>
          </p:nvSpPr>
          <p:spPr>
            <a:xfrm>
              <a:off x="7761446" y="2763255"/>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7567"/>
                    <a:pt x="8096"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7" name="Freeform: Shape 3966">
              <a:extLst>
                <a:ext uri="{FF2B5EF4-FFF2-40B4-BE49-F238E27FC236}">
                  <a16:creationId xmlns:a16="http://schemas.microsoft.com/office/drawing/2014/main" xmlns="" id="{04B44D5B-8C66-4360-8600-86BB2D37CA38}"/>
                </a:ext>
              </a:extLst>
            </p:cNvPr>
            <p:cNvSpPr/>
            <p:nvPr/>
          </p:nvSpPr>
          <p:spPr>
            <a:xfrm>
              <a:off x="7765256" y="2762286"/>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9049"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8" name="Freeform: Shape 3967">
              <a:extLst>
                <a:ext uri="{FF2B5EF4-FFF2-40B4-BE49-F238E27FC236}">
                  <a16:creationId xmlns:a16="http://schemas.microsoft.com/office/drawing/2014/main" xmlns="" id="{88E6BA9E-FFF6-4D40-9FC7-11B09918317A}"/>
                </a:ext>
              </a:extLst>
            </p:cNvPr>
            <p:cNvSpPr/>
            <p:nvPr/>
          </p:nvSpPr>
          <p:spPr>
            <a:xfrm>
              <a:off x="7748628" y="2756000"/>
              <a:ext cx="9525" cy="19050"/>
            </a:xfrm>
            <a:custGeom>
              <a:avLst/>
              <a:gdLst>
                <a:gd name="connsiteX0" fmla="*/ 9485 w 9525"/>
                <a:gd name="connsiteY0" fmla="*/ 15775 h 19050"/>
                <a:gd name="connsiteX1" fmla="*/ 9485 w 9525"/>
                <a:gd name="connsiteY1" fmla="*/ 15775 h 19050"/>
              </a:gdLst>
              <a:ahLst/>
              <a:cxnLst>
                <a:cxn ang="0">
                  <a:pos x="connsiteX0" y="connsiteY0"/>
                </a:cxn>
                <a:cxn ang="0">
                  <a:pos x="connsiteX1" y="connsiteY1"/>
                </a:cxn>
              </a:cxnLst>
              <a:rect l="l" t="t" r="r" b="b"/>
              <a:pathLst>
                <a:path w="9525" h="19050">
                  <a:moveTo>
                    <a:pt x="9485" y="15775"/>
                  </a:moveTo>
                  <a:cubicBezTo>
                    <a:pt x="10437" y="2440"/>
                    <a:pt x="3770" y="6250"/>
                    <a:pt x="9485"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69" name="Freeform: Shape 3968">
              <a:extLst>
                <a:ext uri="{FF2B5EF4-FFF2-40B4-BE49-F238E27FC236}">
                  <a16:creationId xmlns:a16="http://schemas.microsoft.com/office/drawing/2014/main" xmlns="" id="{EEEF4CC2-0822-4E76-8D92-61874D21ACD1}"/>
                </a:ext>
              </a:extLst>
            </p:cNvPr>
            <p:cNvSpPr/>
            <p:nvPr/>
          </p:nvSpPr>
          <p:spPr>
            <a:xfrm>
              <a:off x="7744301" y="27512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0" name="Freeform: Shape 3969">
              <a:extLst>
                <a:ext uri="{FF2B5EF4-FFF2-40B4-BE49-F238E27FC236}">
                  <a16:creationId xmlns:a16="http://schemas.microsoft.com/office/drawing/2014/main" xmlns="" id="{FCC14686-D819-4D21-9E44-F855DC5A5F61}"/>
                </a:ext>
              </a:extLst>
            </p:cNvPr>
            <p:cNvSpPr/>
            <p:nvPr/>
          </p:nvSpPr>
          <p:spPr>
            <a:xfrm>
              <a:off x="7731919" y="2754094"/>
              <a:ext cx="19050" cy="19050"/>
            </a:xfrm>
            <a:custGeom>
              <a:avLst/>
              <a:gdLst>
                <a:gd name="connsiteX0" fmla="*/ 7144 w 19050"/>
                <a:gd name="connsiteY0" fmla="*/ 15775 h 19050"/>
                <a:gd name="connsiteX1" fmla="*/ 7144 w 19050"/>
                <a:gd name="connsiteY1" fmla="*/ 15775 h 19050"/>
              </a:gdLst>
              <a:ahLst/>
              <a:cxnLst>
                <a:cxn ang="0">
                  <a:pos x="connsiteX0" y="connsiteY0"/>
                </a:cxn>
                <a:cxn ang="0">
                  <a:pos x="connsiteX1" y="connsiteY1"/>
                </a:cxn>
              </a:cxnLst>
              <a:rect l="l" t="t" r="r" b="b"/>
              <a:pathLst>
                <a:path w="19050" h="19050">
                  <a:moveTo>
                    <a:pt x="7144" y="15775"/>
                  </a:moveTo>
                  <a:cubicBezTo>
                    <a:pt x="26194" y="6250"/>
                    <a:pt x="14764" y="2440"/>
                    <a:pt x="7144" y="157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1" name="Freeform: Shape 3970">
              <a:extLst>
                <a:ext uri="{FF2B5EF4-FFF2-40B4-BE49-F238E27FC236}">
                  <a16:creationId xmlns:a16="http://schemas.microsoft.com/office/drawing/2014/main" xmlns="" id="{36D1669D-D121-493C-BD8D-744980125AA2}"/>
                </a:ext>
              </a:extLst>
            </p:cNvPr>
            <p:cNvSpPr/>
            <p:nvPr/>
          </p:nvSpPr>
          <p:spPr>
            <a:xfrm>
              <a:off x="7729466" y="2754428"/>
              <a:ext cx="9525" cy="9525"/>
            </a:xfrm>
            <a:custGeom>
              <a:avLst/>
              <a:gdLst>
                <a:gd name="connsiteX0" fmla="*/ 8644 w 9525"/>
                <a:gd name="connsiteY0" fmla="*/ 9727 h 9525"/>
                <a:gd name="connsiteX1" fmla="*/ 8644 w 9525"/>
                <a:gd name="connsiteY1" fmla="*/ 9727 h 9525"/>
              </a:gdLst>
              <a:ahLst/>
              <a:cxnLst>
                <a:cxn ang="0">
                  <a:pos x="connsiteX0" y="connsiteY0"/>
                </a:cxn>
                <a:cxn ang="0">
                  <a:pos x="connsiteX1" y="connsiteY1"/>
                </a:cxn>
              </a:cxnLst>
              <a:rect l="l" t="t" r="r" b="b"/>
              <a:pathLst>
                <a:path w="9525" h="9525">
                  <a:moveTo>
                    <a:pt x="8644" y="9727"/>
                  </a:moveTo>
                  <a:cubicBezTo>
                    <a:pt x="4834" y="3059"/>
                    <a:pt x="9597" y="11632"/>
                    <a:pt x="8644" y="97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2" name="Freeform: Shape 3971">
              <a:extLst>
                <a:ext uri="{FF2B5EF4-FFF2-40B4-BE49-F238E27FC236}">
                  <a16:creationId xmlns:a16="http://schemas.microsoft.com/office/drawing/2014/main" xmlns="" id="{C1994597-197A-4270-BEAD-29458FE6F964}"/>
                </a:ext>
              </a:extLst>
            </p:cNvPr>
            <p:cNvSpPr/>
            <p:nvPr/>
          </p:nvSpPr>
          <p:spPr>
            <a:xfrm>
              <a:off x="7720936" y="2759214"/>
              <a:ext cx="9525" cy="19050"/>
            </a:xfrm>
            <a:custGeom>
              <a:avLst/>
              <a:gdLst>
                <a:gd name="connsiteX0" fmla="*/ 11459 w 9525"/>
                <a:gd name="connsiteY0" fmla="*/ 13513 h 19050"/>
                <a:gd name="connsiteX1" fmla="*/ 11459 w 9525"/>
                <a:gd name="connsiteY1" fmla="*/ 13513 h 19050"/>
              </a:gdLst>
              <a:ahLst/>
              <a:cxnLst>
                <a:cxn ang="0">
                  <a:pos x="connsiteX0" y="connsiteY0"/>
                </a:cxn>
                <a:cxn ang="0">
                  <a:pos x="connsiteX1" y="connsiteY1"/>
                </a:cxn>
              </a:cxnLst>
              <a:rect l="l" t="t" r="r" b="b"/>
              <a:pathLst>
                <a:path w="9525" h="19050">
                  <a:moveTo>
                    <a:pt x="11459" y="13513"/>
                  </a:moveTo>
                  <a:cubicBezTo>
                    <a:pt x="4792" y="-1727"/>
                    <a:pt x="6697" y="15418"/>
                    <a:pt x="11459" y="135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3" name="Freeform: Shape 3972">
              <a:extLst>
                <a:ext uri="{FF2B5EF4-FFF2-40B4-BE49-F238E27FC236}">
                  <a16:creationId xmlns:a16="http://schemas.microsoft.com/office/drawing/2014/main" xmlns="" id="{DB6A7A56-3B1E-4DAB-8C4E-D8C66263A2F2}"/>
                </a:ext>
              </a:extLst>
            </p:cNvPr>
            <p:cNvSpPr/>
            <p:nvPr/>
          </p:nvSpPr>
          <p:spPr>
            <a:xfrm>
              <a:off x="7729061" y="27636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7144" y="7144"/>
                    <a:pt x="7144" y="7144"/>
                  </a:cubicBezTo>
                  <a:cubicBezTo>
                    <a:pt x="8096" y="8096"/>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4" name="Freeform: Shape 3973">
              <a:extLst>
                <a:ext uri="{FF2B5EF4-FFF2-40B4-BE49-F238E27FC236}">
                  <a16:creationId xmlns:a16="http://schemas.microsoft.com/office/drawing/2014/main" xmlns="" id="{19A13FD6-F58D-4E8B-A2CA-74688DAFC491}"/>
                </a:ext>
              </a:extLst>
            </p:cNvPr>
            <p:cNvSpPr/>
            <p:nvPr/>
          </p:nvSpPr>
          <p:spPr>
            <a:xfrm>
              <a:off x="7714774" y="27591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5" name="Freeform: Shape 3974">
              <a:extLst>
                <a:ext uri="{FF2B5EF4-FFF2-40B4-BE49-F238E27FC236}">
                  <a16:creationId xmlns:a16="http://schemas.microsoft.com/office/drawing/2014/main" xmlns="" id="{BAF5F165-96AE-4CBA-8C52-775F1B89E998}"/>
                </a:ext>
              </a:extLst>
            </p:cNvPr>
            <p:cNvSpPr/>
            <p:nvPr/>
          </p:nvSpPr>
          <p:spPr>
            <a:xfrm>
              <a:off x="7716467" y="2764631"/>
              <a:ext cx="9525" cy="9525"/>
            </a:xfrm>
            <a:custGeom>
              <a:avLst/>
              <a:gdLst>
                <a:gd name="connsiteX0" fmla="*/ 9260 w 9525"/>
                <a:gd name="connsiteY0" fmla="*/ 7144 h 9525"/>
                <a:gd name="connsiteX1" fmla="*/ 9260 w 9525"/>
                <a:gd name="connsiteY1" fmla="*/ 7144 h 9525"/>
              </a:gdLst>
              <a:ahLst/>
              <a:cxnLst>
                <a:cxn ang="0">
                  <a:pos x="connsiteX0" y="connsiteY0"/>
                </a:cxn>
                <a:cxn ang="0">
                  <a:pos x="connsiteX1" y="connsiteY1"/>
                </a:cxn>
              </a:cxnLst>
              <a:rect l="l" t="t" r="r" b="b"/>
              <a:pathLst>
                <a:path w="9525" h="9525">
                  <a:moveTo>
                    <a:pt x="9260" y="7144"/>
                  </a:moveTo>
                  <a:cubicBezTo>
                    <a:pt x="4498" y="10001"/>
                    <a:pt x="9260" y="9049"/>
                    <a:pt x="926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6" name="Freeform: Shape 3975">
              <a:extLst>
                <a:ext uri="{FF2B5EF4-FFF2-40B4-BE49-F238E27FC236}">
                  <a16:creationId xmlns:a16="http://schemas.microsoft.com/office/drawing/2014/main" xmlns="" id="{B99F365E-3B9E-472C-9FCA-83E969D67750}"/>
                </a:ext>
              </a:extLst>
            </p:cNvPr>
            <p:cNvSpPr/>
            <p:nvPr/>
          </p:nvSpPr>
          <p:spPr>
            <a:xfrm>
              <a:off x="7633811" y="2757963"/>
              <a:ext cx="85725" cy="38100"/>
            </a:xfrm>
            <a:custGeom>
              <a:avLst/>
              <a:gdLst>
                <a:gd name="connsiteX0" fmla="*/ 7144 w 85725"/>
                <a:gd name="connsiteY0" fmla="*/ 17621 h 38100"/>
                <a:gd name="connsiteX1" fmla="*/ 85249 w 85725"/>
                <a:gd name="connsiteY1" fmla="*/ 7144 h 38100"/>
                <a:gd name="connsiteX2" fmla="*/ 7144 w 85725"/>
                <a:gd name="connsiteY2" fmla="*/ 17621 h 38100"/>
              </a:gdLst>
              <a:ahLst/>
              <a:cxnLst>
                <a:cxn ang="0">
                  <a:pos x="connsiteX0" y="connsiteY0"/>
                </a:cxn>
                <a:cxn ang="0">
                  <a:pos x="connsiteX1" y="connsiteY1"/>
                </a:cxn>
                <a:cxn ang="0">
                  <a:pos x="connsiteX2" y="connsiteY2"/>
                </a:cxn>
              </a:cxnLst>
              <a:rect l="l" t="t" r="r" b="b"/>
              <a:pathLst>
                <a:path w="85725" h="38100">
                  <a:moveTo>
                    <a:pt x="7144" y="17621"/>
                  </a:moveTo>
                  <a:cubicBezTo>
                    <a:pt x="9049" y="55721"/>
                    <a:pt x="84296" y="7144"/>
                    <a:pt x="85249" y="7144"/>
                  </a:cubicBezTo>
                  <a:cubicBezTo>
                    <a:pt x="59531" y="11906"/>
                    <a:pt x="32861" y="15716"/>
                    <a:pt x="7144"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7" name="Freeform: Shape 3976">
              <a:extLst>
                <a:ext uri="{FF2B5EF4-FFF2-40B4-BE49-F238E27FC236}">
                  <a16:creationId xmlns:a16="http://schemas.microsoft.com/office/drawing/2014/main" xmlns="" id="{2B19EA3D-190C-443A-8CB8-23E4917376A1}"/>
                </a:ext>
              </a:extLst>
            </p:cNvPr>
            <p:cNvSpPr/>
            <p:nvPr/>
          </p:nvSpPr>
          <p:spPr>
            <a:xfrm>
              <a:off x="7642384" y="2764336"/>
              <a:ext cx="9525" cy="9525"/>
            </a:xfrm>
            <a:custGeom>
              <a:avLst/>
              <a:gdLst>
                <a:gd name="connsiteX0" fmla="*/ 7144 w 9525"/>
                <a:gd name="connsiteY0" fmla="*/ 9344 h 9525"/>
                <a:gd name="connsiteX1" fmla="*/ 7144 w 9525"/>
                <a:gd name="connsiteY1" fmla="*/ 9344 h 9525"/>
              </a:gdLst>
              <a:ahLst/>
              <a:cxnLst>
                <a:cxn ang="0">
                  <a:pos x="connsiteX0" y="connsiteY0"/>
                </a:cxn>
                <a:cxn ang="0">
                  <a:pos x="connsiteX1" y="connsiteY1"/>
                </a:cxn>
              </a:cxnLst>
              <a:rect l="l" t="t" r="r" b="b"/>
              <a:pathLst>
                <a:path w="9525" h="9525">
                  <a:moveTo>
                    <a:pt x="7144" y="9344"/>
                  </a:moveTo>
                  <a:cubicBezTo>
                    <a:pt x="9049" y="5533"/>
                    <a:pt x="7144" y="7438"/>
                    <a:pt x="7144" y="9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8" name="Freeform: Shape 3977">
              <a:extLst>
                <a:ext uri="{FF2B5EF4-FFF2-40B4-BE49-F238E27FC236}">
                  <a16:creationId xmlns:a16="http://schemas.microsoft.com/office/drawing/2014/main" xmlns="" id="{7E5D4B21-DAAC-450C-98E5-AC87AF168B6D}"/>
                </a:ext>
              </a:extLst>
            </p:cNvPr>
            <p:cNvSpPr/>
            <p:nvPr/>
          </p:nvSpPr>
          <p:spPr>
            <a:xfrm>
              <a:off x="7633811"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79" name="Freeform: Shape 3978">
              <a:extLst>
                <a:ext uri="{FF2B5EF4-FFF2-40B4-BE49-F238E27FC236}">
                  <a16:creationId xmlns:a16="http://schemas.microsoft.com/office/drawing/2014/main" xmlns="" id="{1E4CC763-7238-42A6-8360-AAE8E7010F6D}"/>
                </a:ext>
              </a:extLst>
            </p:cNvPr>
            <p:cNvSpPr/>
            <p:nvPr/>
          </p:nvSpPr>
          <p:spPr>
            <a:xfrm>
              <a:off x="7651352" y="2779447"/>
              <a:ext cx="9525" cy="9525"/>
            </a:xfrm>
            <a:custGeom>
              <a:avLst/>
              <a:gdLst>
                <a:gd name="connsiteX0" fmla="*/ 8653 w 9525"/>
                <a:gd name="connsiteY0" fmla="*/ 7567 h 9525"/>
                <a:gd name="connsiteX1" fmla="*/ 8653 w 9525"/>
                <a:gd name="connsiteY1" fmla="*/ 7567 h 9525"/>
              </a:gdLst>
              <a:ahLst/>
              <a:cxnLst>
                <a:cxn ang="0">
                  <a:pos x="connsiteX0" y="connsiteY0"/>
                </a:cxn>
                <a:cxn ang="0">
                  <a:pos x="connsiteX1" y="connsiteY1"/>
                </a:cxn>
              </a:cxnLst>
              <a:rect l="l" t="t" r="r" b="b"/>
              <a:pathLst>
                <a:path w="9525" h="9525">
                  <a:moveTo>
                    <a:pt x="8653" y="7567"/>
                  </a:moveTo>
                  <a:cubicBezTo>
                    <a:pt x="7700" y="7567"/>
                    <a:pt x="5795" y="6615"/>
                    <a:pt x="8653"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0" name="Freeform: Shape 3979">
              <a:extLst>
                <a:ext uri="{FF2B5EF4-FFF2-40B4-BE49-F238E27FC236}">
                  <a16:creationId xmlns:a16="http://schemas.microsoft.com/office/drawing/2014/main" xmlns="" id="{2049D28D-E458-418F-8997-052214B7884F}"/>
                </a:ext>
              </a:extLst>
            </p:cNvPr>
            <p:cNvSpPr/>
            <p:nvPr/>
          </p:nvSpPr>
          <p:spPr>
            <a:xfrm>
              <a:off x="7653814" y="2764631"/>
              <a:ext cx="9525" cy="9525"/>
            </a:xfrm>
            <a:custGeom>
              <a:avLst/>
              <a:gdLst>
                <a:gd name="connsiteX0" fmla="*/ 7144 w 9525"/>
                <a:gd name="connsiteY0" fmla="*/ 7144 h 9525"/>
                <a:gd name="connsiteX1" fmla="*/ 10001 w 9525"/>
                <a:gd name="connsiteY1" fmla="*/ 1095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10001" y="10954"/>
                  </a:cubicBezTo>
                  <a:cubicBezTo>
                    <a:pt x="10001"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1" name="Freeform: Shape 3980">
              <a:extLst>
                <a:ext uri="{FF2B5EF4-FFF2-40B4-BE49-F238E27FC236}">
                  <a16:creationId xmlns:a16="http://schemas.microsoft.com/office/drawing/2014/main" xmlns="" id="{4B62E627-6F3A-444B-8B64-C4A1FB5D2A1F}"/>
                </a:ext>
              </a:extLst>
            </p:cNvPr>
            <p:cNvSpPr/>
            <p:nvPr/>
          </p:nvSpPr>
          <p:spPr>
            <a:xfrm>
              <a:off x="7672716" y="2763678"/>
              <a:ext cx="9525" cy="9525"/>
            </a:xfrm>
            <a:custGeom>
              <a:avLst/>
              <a:gdLst>
                <a:gd name="connsiteX0" fmla="*/ 8244 w 9525"/>
                <a:gd name="connsiteY0" fmla="*/ 10001 h 9525"/>
                <a:gd name="connsiteX1" fmla="*/ 8244 w 9525"/>
                <a:gd name="connsiteY1" fmla="*/ 7144 h 9525"/>
                <a:gd name="connsiteX2" fmla="*/ 8244 w 9525"/>
                <a:gd name="connsiteY2" fmla="*/ 10001 h 9525"/>
              </a:gdLst>
              <a:ahLst/>
              <a:cxnLst>
                <a:cxn ang="0">
                  <a:pos x="connsiteX0" y="connsiteY0"/>
                </a:cxn>
                <a:cxn ang="0">
                  <a:pos x="connsiteX1" y="connsiteY1"/>
                </a:cxn>
                <a:cxn ang="0">
                  <a:pos x="connsiteX2" y="connsiteY2"/>
                </a:cxn>
              </a:cxnLst>
              <a:rect l="l" t="t" r="r" b="b"/>
              <a:pathLst>
                <a:path w="9525" h="9525">
                  <a:moveTo>
                    <a:pt x="8244" y="10001"/>
                  </a:moveTo>
                  <a:cubicBezTo>
                    <a:pt x="9196" y="9049"/>
                    <a:pt x="8244" y="8096"/>
                    <a:pt x="8244" y="7144"/>
                  </a:cubicBezTo>
                  <a:cubicBezTo>
                    <a:pt x="7291" y="7144"/>
                    <a:pt x="6339" y="9049"/>
                    <a:pt x="82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2" name="Freeform: Shape 3981">
              <a:extLst>
                <a:ext uri="{FF2B5EF4-FFF2-40B4-BE49-F238E27FC236}">
                  <a16:creationId xmlns:a16="http://schemas.microsoft.com/office/drawing/2014/main" xmlns="" id="{A4847EFD-E5B2-4CA8-B861-B6707BB6A1CF}"/>
                </a:ext>
              </a:extLst>
            </p:cNvPr>
            <p:cNvSpPr/>
            <p:nvPr/>
          </p:nvSpPr>
          <p:spPr>
            <a:xfrm>
              <a:off x="7635257" y="2765583"/>
              <a:ext cx="9525" cy="9525"/>
            </a:xfrm>
            <a:custGeom>
              <a:avLst/>
              <a:gdLst>
                <a:gd name="connsiteX0" fmla="*/ 11413 w 9525"/>
                <a:gd name="connsiteY0" fmla="*/ 7144 h 9525"/>
                <a:gd name="connsiteX1" fmla="*/ 11413 w 9525"/>
                <a:gd name="connsiteY1" fmla="*/ 7144 h 9525"/>
              </a:gdLst>
              <a:ahLst/>
              <a:cxnLst>
                <a:cxn ang="0">
                  <a:pos x="connsiteX0" y="connsiteY0"/>
                </a:cxn>
                <a:cxn ang="0">
                  <a:pos x="connsiteX1" y="connsiteY1"/>
                </a:cxn>
              </a:cxnLst>
              <a:rect l="l" t="t" r="r" b="b"/>
              <a:pathLst>
                <a:path w="9525" h="9525">
                  <a:moveTo>
                    <a:pt x="11413" y="7144"/>
                  </a:moveTo>
                  <a:cubicBezTo>
                    <a:pt x="9509" y="7144"/>
                    <a:pt x="2841" y="10954"/>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3" name="Freeform: Shape 3982">
              <a:extLst>
                <a:ext uri="{FF2B5EF4-FFF2-40B4-BE49-F238E27FC236}">
                  <a16:creationId xmlns:a16="http://schemas.microsoft.com/office/drawing/2014/main" xmlns="" id="{9F773626-DD3A-461C-BAEF-8E8BD3CE9583}"/>
                </a:ext>
              </a:extLst>
            </p:cNvPr>
            <p:cNvSpPr/>
            <p:nvPr/>
          </p:nvSpPr>
          <p:spPr>
            <a:xfrm>
              <a:off x="7587013" y="2768441"/>
              <a:ext cx="57150" cy="19050"/>
            </a:xfrm>
            <a:custGeom>
              <a:avLst/>
              <a:gdLst>
                <a:gd name="connsiteX0" fmla="*/ 7270 w 57150"/>
                <a:gd name="connsiteY0" fmla="*/ 14764 h 19050"/>
                <a:gd name="connsiteX1" fmla="*/ 51085 w 57150"/>
                <a:gd name="connsiteY1" fmla="*/ 7144 h 19050"/>
                <a:gd name="connsiteX2" fmla="*/ 7270 w 57150"/>
                <a:gd name="connsiteY2" fmla="*/ 14764 h 19050"/>
              </a:gdLst>
              <a:ahLst/>
              <a:cxnLst>
                <a:cxn ang="0">
                  <a:pos x="connsiteX0" y="connsiteY0"/>
                </a:cxn>
                <a:cxn ang="0">
                  <a:pos x="connsiteX1" y="connsiteY1"/>
                </a:cxn>
                <a:cxn ang="0">
                  <a:pos x="connsiteX2" y="connsiteY2"/>
                </a:cxn>
              </a:cxnLst>
              <a:rect l="l" t="t" r="r" b="b"/>
              <a:pathLst>
                <a:path w="57150" h="19050">
                  <a:moveTo>
                    <a:pt x="7270" y="14764"/>
                  </a:moveTo>
                  <a:cubicBezTo>
                    <a:pt x="8222" y="15716"/>
                    <a:pt x="53943" y="27146"/>
                    <a:pt x="51085" y="7144"/>
                  </a:cubicBezTo>
                  <a:cubicBezTo>
                    <a:pt x="51085" y="7144"/>
                    <a:pt x="4412" y="12859"/>
                    <a:pt x="7270"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4" name="Freeform: Shape 3983">
              <a:extLst>
                <a:ext uri="{FF2B5EF4-FFF2-40B4-BE49-F238E27FC236}">
                  <a16:creationId xmlns:a16="http://schemas.microsoft.com/office/drawing/2014/main" xmlns="" id="{C71FB59B-67D2-46B2-B907-6798201F2586}"/>
                </a:ext>
              </a:extLst>
            </p:cNvPr>
            <p:cNvSpPr/>
            <p:nvPr/>
          </p:nvSpPr>
          <p:spPr>
            <a:xfrm>
              <a:off x="7619524" y="276748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7144" y="9049"/>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5" name="Freeform: Shape 3984">
              <a:extLst>
                <a:ext uri="{FF2B5EF4-FFF2-40B4-BE49-F238E27FC236}">
                  <a16:creationId xmlns:a16="http://schemas.microsoft.com/office/drawing/2014/main" xmlns="" id="{42AFD038-4DF8-4F0B-AB80-A867E380ABC5}"/>
                </a:ext>
              </a:extLst>
            </p:cNvPr>
            <p:cNvSpPr/>
            <p:nvPr/>
          </p:nvSpPr>
          <p:spPr>
            <a:xfrm>
              <a:off x="7555964" y="2764909"/>
              <a:ext cx="28575" cy="9525"/>
            </a:xfrm>
            <a:custGeom>
              <a:avLst/>
              <a:gdLst>
                <a:gd name="connsiteX0" fmla="*/ 25936 w 28575"/>
                <a:gd name="connsiteY0" fmla="*/ 9723 h 9525"/>
                <a:gd name="connsiteX1" fmla="*/ 25936 w 28575"/>
                <a:gd name="connsiteY1" fmla="*/ 9723 h 9525"/>
              </a:gdLst>
              <a:ahLst/>
              <a:cxnLst>
                <a:cxn ang="0">
                  <a:pos x="connsiteX0" y="connsiteY0"/>
                </a:cxn>
                <a:cxn ang="0">
                  <a:pos x="connsiteX1" y="connsiteY1"/>
                </a:cxn>
              </a:cxnLst>
              <a:rect l="l" t="t" r="r" b="b"/>
              <a:pathLst>
                <a:path w="28575" h="9525">
                  <a:moveTo>
                    <a:pt x="25936" y="9723"/>
                  </a:moveTo>
                  <a:cubicBezTo>
                    <a:pt x="13554" y="1151"/>
                    <a:pt x="-9306" y="17343"/>
                    <a:pt x="25936" y="97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6" name="Freeform: Shape 3985">
              <a:extLst>
                <a:ext uri="{FF2B5EF4-FFF2-40B4-BE49-F238E27FC236}">
                  <a16:creationId xmlns:a16="http://schemas.microsoft.com/office/drawing/2014/main" xmlns="" id="{29641ECC-A652-4C7F-92A9-9B328EBA9D9F}"/>
                </a:ext>
              </a:extLst>
            </p:cNvPr>
            <p:cNvSpPr/>
            <p:nvPr/>
          </p:nvSpPr>
          <p:spPr>
            <a:xfrm>
              <a:off x="7583435" y="276653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2859"/>
                    <a:pt x="7990" y="8096"/>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7" name="Freeform: Shape 3986">
              <a:extLst>
                <a:ext uri="{FF2B5EF4-FFF2-40B4-BE49-F238E27FC236}">
                  <a16:creationId xmlns:a16="http://schemas.microsoft.com/office/drawing/2014/main" xmlns="" id="{063FD266-7D62-4FEF-9AB4-6C62F27E01A6}"/>
                </a:ext>
              </a:extLst>
            </p:cNvPr>
            <p:cNvSpPr/>
            <p:nvPr/>
          </p:nvSpPr>
          <p:spPr>
            <a:xfrm>
              <a:off x="7579846" y="2774855"/>
              <a:ext cx="9525" cy="9525"/>
            </a:xfrm>
            <a:custGeom>
              <a:avLst/>
              <a:gdLst>
                <a:gd name="connsiteX0" fmla="*/ 7769 w 9525"/>
                <a:gd name="connsiteY0" fmla="*/ 10255 h 9525"/>
                <a:gd name="connsiteX1" fmla="*/ 8722 w 9525"/>
                <a:gd name="connsiteY1" fmla="*/ 7397 h 9525"/>
                <a:gd name="connsiteX2" fmla="*/ 7769 w 9525"/>
                <a:gd name="connsiteY2" fmla="*/ 10255 h 9525"/>
              </a:gdLst>
              <a:ahLst/>
              <a:cxnLst>
                <a:cxn ang="0">
                  <a:pos x="connsiteX0" y="connsiteY0"/>
                </a:cxn>
                <a:cxn ang="0">
                  <a:pos x="connsiteX1" y="connsiteY1"/>
                </a:cxn>
                <a:cxn ang="0">
                  <a:pos x="connsiteX2" y="connsiteY2"/>
                </a:cxn>
              </a:cxnLst>
              <a:rect l="l" t="t" r="r" b="b"/>
              <a:pathLst>
                <a:path w="9525" h="9525">
                  <a:moveTo>
                    <a:pt x="7769" y="10255"/>
                  </a:moveTo>
                  <a:cubicBezTo>
                    <a:pt x="7769" y="9302"/>
                    <a:pt x="8722" y="8350"/>
                    <a:pt x="8722" y="7397"/>
                  </a:cubicBezTo>
                  <a:cubicBezTo>
                    <a:pt x="6817" y="6445"/>
                    <a:pt x="6817" y="8350"/>
                    <a:pt x="7769" y="102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8" name="Freeform: Shape 3987">
              <a:extLst>
                <a:ext uri="{FF2B5EF4-FFF2-40B4-BE49-F238E27FC236}">
                  <a16:creationId xmlns:a16="http://schemas.microsoft.com/office/drawing/2014/main" xmlns="" id="{255B0F7E-A236-48E2-8582-F6C002286174}"/>
                </a:ext>
              </a:extLst>
            </p:cNvPr>
            <p:cNvSpPr/>
            <p:nvPr/>
          </p:nvSpPr>
          <p:spPr>
            <a:xfrm>
              <a:off x="7557713" y="276082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9049"/>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89" name="Freeform: Shape 3988">
              <a:extLst>
                <a:ext uri="{FF2B5EF4-FFF2-40B4-BE49-F238E27FC236}">
                  <a16:creationId xmlns:a16="http://schemas.microsoft.com/office/drawing/2014/main" xmlns="" id="{8B6EA62A-9D93-4AD3-AA4F-D8888B04B979}"/>
                </a:ext>
              </a:extLst>
            </p:cNvPr>
            <p:cNvSpPr/>
            <p:nvPr/>
          </p:nvSpPr>
          <p:spPr>
            <a:xfrm>
              <a:off x="7539514" y="2766530"/>
              <a:ext cx="19050" cy="19050"/>
            </a:xfrm>
            <a:custGeom>
              <a:avLst/>
              <a:gdLst>
                <a:gd name="connsiteX0" fmla="*/ 7144 w 19050"/>
                <a:gd name="connsiteY0" fmla="*/ 12864 h 19050"/>
                <a:gd name="connsiteX1" fmla="*/ 7144 w 19050"/>
                <a:gd name="connsiteY1" fmla="*/ 12864 h 19050"/>
              </a:gdLst>
              <a:ahLst/>
              <a:cxnLst>
                <a:cxn ang="0">
                  <a:pos x="connsiteX0" y="connsiteY0"/>
                </a:cxn>
                <a:cxn ang="0">
                  <a:pos x="connsiteX1" y="connsiteY1"/>
                </a:cxn>
              </a:cxnLst>
              <a:rect l="l" t="t" r="r" b="b"/>
              <a:pathLst>
                <a:path w="19050" h="19050">
                  <a:moveTo>
                    <a:pt x="7144" y="12864"/>
                  </a:moveTo>
                  <a:cubicBezTo>
                    <a:pt x="25241" y="13817"/>
                    <a:pt x="14764" y="-471"/>
                    <a:pt x="7144" y="128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0" name="Freeform: Shape 3989">
              <a:extLst>
                <a:ext uri="{FF2B5EF4-FFF2-40B4-BE49-F238E27FC236}">
                  <a16:creationId xmlns:a16="http://schemas.microsoft.com/office/drawing/2014/main" xmlns="" id="{E102AB9C-0C33-4207-9EF9-D55FA8B6DF56}"/>
                </a:ext>
              </a:extLst>
            </p:cNvPr>
            <p:cNvSpPr/>
            <p:nvPr/>
          </p:nvSpPr>
          <p:spPr>
            <a:xfrm>
              <a:off x="7459504" y="2743613"/>
              <a:ext cx="76200" cy="28575"/>
            </a:xfrm>
            <a:custGeom>
              <a:avLst/>
              <a:gdLst>
                <a:gd name="connsiteX0" fmla="*/ 77629 w 76200"/>
                <a:gd name="connsiteY0" fmla="*/ 20541 h 28575"/>
                <a:gd name="connsiteX1" fmla="*/ 7144 w 76200"/>
                <a:gd name="connsiteY1" fmla="*/ 8159 h 28575"/>
                <a:gd name="connsiteX2" fmla="*/ 77629 w 76200"/>
                <a:gd name="connsiteY2" fmla="*/ 20541 h 28575"/>
              </a:gdLst>
              <a:ahLst/>
              <a:cxnLst>
                <a:cxn ang="0">
                  <a:pos x="connsiteX0" y="connsiteY0"/>
                </a:cxn>
                <a:cxn ang="0">
                  <a:pos x="connsiteX1" y="connsiteY1"/>
                </a:cxn>
                <a:cxn ang="0">
                  <a:pos x="connsiteX2" y="connsiteY2"/>
                </a:cxn>
              </a:cxnLst>
              <a:rect l="l" t="t" r="r" b="b"/>
              <a:pathLst>
                <a:path w="76200" h="28575">
                  <a:moveTo>
                    <a:pt x="77629" y="20541"/>
                  </a:moveTo>
                  <a:cubicBezTo>
                    <a:pt x="61436" y="16731"/>
                    <a:pt x="26194" y="3396"/>
                    <a:pt x="7144" y="8159"/>
                  </a:cubicBezTo>
                  <a:cubicBezTo>
                    <a:pt x="52864" y="18636"/>
                    <a:pt x="73819" y="32924"/>
                    <a:pt x="77629" y="205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1" name="Freeform: Shape 3990">
              <a:extLst>
                <a:ext uri="{FF2B5EF4-FFF2-40B4-BE49-F238E27FC236}">
                  <a16:creationId xmlns:a16="http://schemas.microsoft.com/office/drawing/2014/main" xmlns="" id="{780EE8D4-77CA-4300-82D1-2AB0426336C1}"/>
                </a:ext>
              </a:extLst>
            </p:cNvPr>
            <p:cNvSpPr/>
            <p:nvPr/>
          </p:nvSpPr>
          <p:spPr>
            <a:xfrm>
              <a:off x="7533799" y="27684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2" name="Freeform: Shape 3991">
              <a:extLst>
                <a:ext uri="{FF2B5EF4-FFF2-40B4-BE49-F238E27FC236}">
                  <a16:creationId xmlns:a16="http://schemas.microsoft.com/office/drawing/2014/main" xmlns="" id="{9FB2212F-6ADB-427C-92D8-DBC8EC5C22F6}"/>
                </a:ext>
              </a:extLst>
            </p:cNvPr>
            <p:cNvSpPr/>
            <p:nvPr/>
          </p:nvSpPr>
          <p:spPr>
            <a:xfrm>
              <a:off x="7458157" y="2744628"/>
              <a:ext cx="9525" cy="9525"/>
            </a:xfrm>
            <a:custGeom>
              <a:avLst/>
              <a:gdLst>
                <a:gd name="connsiteX0" fmla="*/ 8491 w 9525"/>
                <a:gd name="connsiteY0" fmla="*/ 7144 h 9525"/>
                <a:gd name="connsiteX1" fmla="*/ 7538 w 9525"/>
                <a:gd name="connsiteY1" fmla="*/ 7144 h 9525"/>
                <a:gd name="connsiteX2" fmla="*/ 8491 w 9525"/>
                <a:gd name="connsiteY2" fmla="*/ 7144 h 9525"/>
              </a:gdLst>
              <a:ahLst/>
              <a:cxnLst>
                <a:cxn ang="0">
                  <a:pos x="connsiteX0" y="connsiteY0"/>
                </a:cxn>
                <a:cxn ang="0">
                  <a:pos x="connsiteX1" y="connsiteY1"/>
                </a:cxn>
                <a:cxn ang="0">
                  <a:pos x="connsiteX2" y="connsiteY2"/>
                </a:cxn>
              </a:cxnLst>
              <a:rect l="l" t="t" r="r" b="b"/>
              <a:pathLst>
                <a:path w="9525" h="9525">
                  <a:moveTo>
                    <a:pt x="8491" y="7144"/>
                  </a:moveTo>
                  <a:cubicBezTo>
                    <a:pt x="8491" y="7144"/>
                    <a:pt x="7538" y="7144"/>
                    <a:pt x="7538" y="7144"/>
                  </a:cubicBezTo>
                  <a:cubicBezTo>
                    <a:pt x="6586" y="8096"/>
                    <a:pt x="7538" y="8096"/>
                    <a:pt x="849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3" name="Freeform: Shape 3992">
              <a:extLst>
                <a:ext uri="{FF2B5EF4-FFF2-40B4-BE49-F238E27FC236}">
                  <a16:creationId xmlns:a16="http://schemas.microsoft.com/office/drawing/2014/main" xmlns="" id="{1A43A691-A64E-4A02-B31C-89F43DC42706}"/>
                </a:ext>
              </a:extLst>
            </p:cNvPr>
            <p:cNvSpPr/>
            <p:nvPr/>
          </p:nvSpPr>
          <p:spPr>
            <a:xfrm>
              <a:off x="7540466" y="276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4" name="Freeform: Shape 3993">
              <a:extLst>
                <a:ext uri="{FF2B5EF4-FFF2-40B4-BE49-F238E27FC236}">
                  <a16:creationId xmlns:a16="http://schemas.microsoft.com/office/drawing/2014/main" xmlns="" id="{BADC646A-7B6E-4994-B7A2-759DF7570DFC}"/>
                </a:ext>
              </a:extLst>
            </p:cNvPr>
            <p:cNvSpPr/>
            <p:nvPr/>
          </p:nvSpPr>
          <p:spPr>
            <a:xfrm>
              <a:off x="7542767" y="275891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5" name="Freeform: Shape 3994">
              <a:extLst>
                <a:ext uri="{FF2B5EF4-FFF2-40B4-BE49-F238E27FC236}">
                  <a16:creationId xmlns:a16="http://schemas.microsoft.com/office/drawing/2014/main" xmlns="" id="{35254995-7222-4E41-B976-A86793FFE124}"/>
                </a:ext>
              </a:extLst>
            </p:cNvPr>
            <p:cNvSpPr/>
            <p:nvPr/>
          </p:nvSpPr>
          <p:spPr>
            <a:xfrm>
              <a:off x="7447121" y="27370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6" name="Freeform: Shape 3995">
              <a:extLst>
                <a:ext uri="{FF2B5EF4-FFF2-40B4-BE49-F238E27FC236}">
                  <a16:creationId xmlns:a16="http://schemas.microsoft.com/office/drawing/2014/main" xmlns="" id="{B4D31098-AE78-42CC-9D66-7662477A513B}"/>
                </a:ext>
              </a:extLst>
            </p:cNvPr>
            <p:cNvSpPr/>
            <p:nvPr/>
          </p:nvSpPr>
          <p:spPr>
            <a:xfrm>
              <a:off x="7410926" y="27293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7" name="Freeform: Shape 3996">
              <a:extLst>
                <a:ext uri="{FF2B5EF4-FFF2-40B4-BE49-F238E27FC236}">
                  <a16:creationId xmlns:a16="http://schemas.microsoft.com/office/drawing/2014/main" xmlns="" id="{B8280F55-ED4B-4C99-A078-294BBBAFAF24}"/>
                </a:ext>
              </a:extLst>
            </p:cNvPr>
            <p:cNvSpPr/>
            <p:nvPr/>
          </p:nvSpPr>
          <p:spPr>
            <a:xfrm>
              <a:off x="7321391" y="2717570"/>
              <a:ext cx="142875" cy="38100"/>
            </a:xfrm>
            <a:custGeom>
              <a:avLst/>
              <a:gdLst>
                <a:gd name="connsiteX0" fmla="*/ 7144 w 142875"/>
                <a:gd name="connsiteY0" fmla="*/ 7532 h 38100"/>
                <a:gd name="connsiteX1" fmla="*/ 140494 w 142875"/>
                <a:gd name="connsiteY1" fmla="*/ 27534 h 38100"/>
                <a:gd name="connsiteX2" fmla="*/ 7144 w 142875"/>
                <a:gd name="connsiteY2" fmla="*/ 7532 h 38100"/>
              </a:gdLst>
              <a:ahLst/>
              <a:cxnLst>
                <a:cxn ang="0">
                  <a:pos x="connsiteX0" y="connsiteY0"/>
                </a:cxn>
                <a:cxn ang="0">
                  <a:pos x="connsiteX1" y="connsiteY1"/>
                </a:cxn>
                <a:cxn ang="0">
                  <a:pos x="connsiteX2" y="connsiteY2"/>
                </a:cxn>
              </a:cxnLst>
              <a:rect l="l" t="t" r="r" b="b"/>
              <a:pathLst>
                <a:path w="142875" h="38100">
                  <a:moveTo>
                    <a:pt x="7144" y="7532"/>
                  </a:moveTo>
                  <a:cubicBezTo>
                    <a:pt x="22384" y="2769"/>
                    <a:pt x="138589" y="43727"/>
                    <a:pt x="140494" y="27534"/>
                  </a:cubicBezTo>
                  <a:cubicBezTo>
                    <a:pt x="130969" y="30392"/>
                    <a:pt x="10001" y="18962"/>
                    <a:pt x="7144" y="75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8" name="Freeform: Shape 3997">
              <a:extLst>
                <a:ext uri="{FF2B5EF4-FFF2-40B4-BE49-F238E27FC236}">
                  <a16:creationId xmlns:a16="http://schemas.microsoft.com/office/drawing/2014/main" xmlns="" id="{A750548A-E78E-4DBF-B7ED-FA8189BE81A9}"/>
                </a:ext>
              </a:extLst>
            </p:cNvPr>
            <p:cNvSpPr/>
            <p:nvPr/>
          </p:nvSpPr>
          <p:spPr>
            <a:xfrm>
              <a:off x="7358327" y="2721017"/>
              <a:ext cx="9525" cy="9525"/>
            </a:xfrm>
            <a:custGeom>
              <a:avLst/>
              <a:gdLst>
                <a:gd name="connsiteX0" fmla="*/ 9260 w 9525"/>
                <a:gd name="connsiteY0" fmla="*/ 10752 h 9525"/>
                <a:gd name="connsiteX1" fmla="*/ 9260 w 9525"/>
                <a:gd name="connsiteY1" fmla="*/ 10752 h 9525"/>
              </a:gdLst>
              <a:ahLst/>
              <a:cxnLst>
                <a:cxn ang="0">
                  <a:pos x="connsiteX0" y="connsiteY0"/>
                </a:cxn>
                <a:cxn ang="0">
                  <a:pos x="connsiteX1" y="connsiteY1"/>
                </a:cxn>
              </a:cxnLst>
              <a:rect l="l" t="t" r="r" b="b"/>
              <a:pathLst>
                <a:path w="9525" h="9525">
                  <a:moveTo>
                    <a:pt x="9260" y="10752"/>
                  </a:moveTo>
                  <a:cubicBezTo>
                    <a:pt x="4498" y="3132"/>
                    <a:pt x="9260" y="9800"/>
                    <a:pt x="9260"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3999" name="Freeform: Shape 3998">
              <a:extLst>
                <a:ext uri="{FF2B5EF4-FFF2-40B4-BE49-F238E27FC236}">
                  <a16:creationId xmlns:a16="http://schemas.microsoft.com/office/drawing/2014/main" xmlns="" id="{7FED6956-AF9A-414D-8F8D-343711D1AC61}"/>
                </a:ext>
              </a:extLst>
            </p:cNvPr>
            <p:cNvSpPr/>
            <p:nvPr/>
          </p:nvSpPr>
          <p:spPr>
            <a:xfrm>
              <a:off x="7357030" y="272367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8096"/>
                    <a:pt x="7701" y="809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0" name="Freeform: Shape 3999">
              <a:extLst>
                <a:ext uri="{FF2B5EF4-FFF2-40B4-BE49-F238E27FC236}">
                  <a16:creationId xmlns:a16="http://schemas.microsoft.com/office/drawing/2014/main" xmlns="" id="{F98900E3-241F-44F0-9429-D7DFEF4D8B51}"/>
                </a:ext>
              </a:extLst>
            </p:cNvPr>
            <p:cNvSpPr/>
            <p:nvPr/>
          </p:nvSpPr>
          <p:spPr>
            <a:xfrm>
              <a:off x="7310914" y="2716582"/>
              <a:ext cx="9525" cy="9525"/>
            </a:xfrm>
            <a:custGeom>
              <a:avLst/>
              <a:gdLst>
                <a:gd name="connsiteX0" fmla="*/ 9049 w 9525"/>
                <a:gd name="connsiteY0" fmla="*/ 7567 h 9525"/>
                <a:gd name="connsiteX1" fmla="*/ 7144 w 9525"/>
                <a:gd name="connsiteY1" fmla="*/ 7567 h 9525"/>
                <a:gd name="connsiteX2" fmla="*/ 9049 w 9525"/>
                <a:gd name="connsiteY2" fmla="*/ 7567 h 9525"/>
              </a:gdLst>
              <a:ahLst/>
              <a:cxnLst>
                <a:cxn ang="0">
                  <a:pos x="connsiteX0" y="connsiteY0"/>
                </a:cxn>
                <a:cxn ang="0">
                  <a:pos x="connsiteX1" y="connsiteY1"/>
                </a:cxn>
                <a:cxn ang="0">
                  <a:pos x="connsiteX2" y="connsiteY2"/>
                </a:cxn>
              </a:cxnLst>
              <a:rect l="l" t="t" r="r" b="b"/>
              <a:pathLst>
                <a:path w="9525" h="9525">
                  <a:moveTo>
                    <a:pt x="9049" y="7567"/>
                  </a:moveTo>
                  <a:cubicBezTo>
                    <a:pt x="9049" y="7567"/>
                    <a:pt x="8096" y="6615"/>
                    <a:pt x="7144" y="7567"/>
                  </a:cubicBezTo>
                  <a:cubicBezTo>
                    <a:pt x="7144" y="8520"/>
                    <a:pt x="8096" y="8520"/>
                    <a:pt x="9049"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1" name="Freeform: Shape 4000">
              <a:extLst>
                <a:ext uri="{FF2B5EF4-FFF2-40B4-BE49-F238E27FC236}">
                  <a16:creationId xmlns:a16="http://schemas.microsoft.com/office/drawing/2014/main" xmlns="" id="{E5F746AC-2468-4D36-878A-246081A37CD2}"/>
                </a:ext>
              </a:extLst>
            </p:cNvPr>
            <p:cNvSpPr/>
            <p:nvPr/>
          </p:nvSpPr>
          <p:spPr>
            <a:xfrm>
              <a:off x="7309961" y="27189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2" name="Freeform: Shape 4001">
              <a:extLst>
                <a:ext uri="{FF2B5EF4-FFF2-40B4-BE49-F238E27FC236}">
                  <a16:creationId xmlns:a16="http://schemas.microsoft.com/office/drawing/2014/main" xmlns="" id="{7F43AAA3-7213-406C-852C-68DF4E948E4B}"/>
                </a:ext>
              </a:extLst>
            </p:cNvPr>
            <p:cNvSpPr/>
            <p:nvPr/>
          </p:nvSpPr>
          <p:spPr>
            <a:xfrm>
              <a:off x="7244223" y="2714148"/>
              <a:ext cx="76200" cy="19050"/>
            </a:xfrm>
            <a:custGeom>
              <a:avLst/>
              <a:gdLst>
                <a:gd name="connsiteX0" fmla="*/ 7159 w 76200"/>
                <a:gd name="connsiteY0" fmla="*/ 7144 h 19050"/>
                <a:gd name="connsiteX1" fmla="*/ 71930 w 76200"/>
                <a:gd name="connsiteY1" fmla="*/ 13811 h 19050"/>
                <a:gd name="connsiteX2" fmla="*/ 63357 w 76200"/>
                <a:gd name="connsiteY2" fmla="*/ 15716 h 19050"/>
                <a:gd name="connsiteX3" fmla="*/ 7159 w 76200"/>
                <a:gd name="connsiteY3" fmla="*/ 7144 h 19050"/>
              </a:gdLst>
              <a:ahLst/>
              <a:cxnLst>
                <a:cxn ang="0">
                  <a:pos x="connsiteX0" y="connsiteY0"/>
                </a:cxn>
                <a:cxn ang="0">
                  <a:pos x="connsiteX1" y="connsiteY1"/>
                </a:cxn>
                <a:cxn ang="0">
                  <a:pos x="connsiteX2" y="connsiteY2"/>
                </a:cxn>
                <a:cxn ang="0">
                  <a:pos x="connsiteX3" y="connsiteY3"/>
                </a:cxn>
              </a:cxnLst>
              <a:rect l="l" t="t" r="r" b="b"/>
              <a:pathLst>
                <a:path w="76200" h="19050">
                  <a:moveTo>
                    <a:pt x="7159" y="7144"/>
                  </a:moveTo>
                  <a:cubicBezTo>
                    <a:pt x="6207" y="7144"/>
                    <a:pt x="49070" y="18574"/>
                    <a:pt x="71930" y="13811"/>
                  </a:cubicBezTo>
                  <a:cubicBezTo>
                    <a:pt x="62405" y="14764"/>
                    <a:pt x="59547" y="14764"/>
                    <a:pt x="63357" y="15716"/>
                  </a:cubicBezTo>
                  <a:cubicBezTo>
                    <a:pt x="67167" y="8096"/>
                    <a:pt x="7159" y="10954"/>
                    <a:pt x="71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3" name="Freeform: Shape 4002">
              <a:extLst>
                <a:ext uri="{FF2B5EF4-FFF2-40B4-BE49-F238E27FC236}">
                  <a16:creationId xmlns:a16="http://schemas.microsoft.com/office/drawing/2014/main" xmlns="" id="{1A84A41E-3EC1-454D-972F-795DC5964965}"/>
                </a:ext>
              </a:extLst>
            </p:cNvPr>
            <p:cNvSpPr/>
            <p:nvPr/>
          </p:nvSpPr>
          <p:spPr>
            <a:xfrm>
              <a:off x="7228026" y="2715792"/>
              <a:ext cx="9525" cy="9525"/>
            </a:xfrm>
            <a:custGeom>
              <a:avLst/>
              <a:gdLst>
                <a:gd name="connsiteX0" fmla="*/ 9069 w 9525"/>
                <a:gd name="connsiteY0" fmla="*/ 9310 h 9525"/>
                <a:gd name="connsiteX1" fmla="*/ 9069 w 9525"/>
                <a:gd name="connsiteY1" fmla="*/ 9310 h 9525"/>
              </a:gdLst>
              <a:ahLst/>
              <a:cxnLst>
                <a:cxn ang="0">
                  <a:pos x="connsiteX0" y="connsiteY0"/>
                </a:cxn>
                <a:cxn ang="0">
                  <a:pos x="connsiteX1" y="connsiteY1"/>
                </a:cxn>
              </a:cxnLst>
              <a:rect l="l" t="t" r="r" b="b"/>
              <a:pathLst>
                <a:path w="9525" h="9525">
                  <a:moveTo>
                    <a:pt x="9069" y="9310"/>
                  </a:moveTo>
                  <a:cubicBezTo>
                    <a:pt x="8117" y="3595"/>
                    <a:pt x="5259" y="11215"/>
                    <a:pt x="9069" y="93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4" name="Freeform: Shape 4003">
              <a:extLst>
                <a:ext uri="{FF2B5EF4-FFF2-40B4-BE49-F238E27FC236}">
                  <a16:creationId xmlns:a16="http://schemas.microsoft.com/office/drawing/2014/main" xmlns="" id="{168FECE1-8C60-49EB-9499-9A26500F8D99}"/>
                </a:ext>
              </a:extLst>
            </p:cNvPr>
            <p:cNvSpPr/>
            <p:nvPr/>
          </p:nvSpPr>
          <p:spPr>
            <a:xfrm>
              <a:off x="7203281" y="2708309"/>
              <a:ext cx="19050" cy="19050"/>
            </a:xfrm>
            <a:custGeom>
              <a:avLst/>
              <a:gdLst>
                <a:gd name="connsiteX0" fmla="*/ 7144 w 19050"/>
                <a:gd name="connsiteY0" fmla="*/ 13935 h 19050"/>
                <a:gd name="connsiteX1" fmla="*/ 7144 w 19050"/>
                <a:gd name="connsiteY1" fmla="*/ 13935 h 19050"/>
              </a:gdLst>
              <a:ahLst/>
              <a:cxnLst>
                <a:cxn ang="0">
                  <a:pos x="connsiteX0" y="connsiteY0"/>
                </a:cxn>
                <a:cxn ang="0">
                  <a:pos x="connsiteX1" y="connsiteY1"/>
                </a:cxn>
              </a:cxnLst>
              <a:rect l="l" t="t" r="r" b="b"/>
              <a:pathLst>
                <a:path w="19050" h="19050">
                  <a:moveTo>
                    <a:pt x="7144" y="13935"/>
                  </a:moveTo>
                  <a:cubicBezTo>
                    <a:pt x="20479" y="-2257"/>
                    <a:pt x="12859" y="15840"/>
                    <a:pt x="7144" y="13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5" name="Freeform: Shape 4004">
              <a:extLst>
                <a:ext uri="{FF2B5EF4-FFF2-40B4-BE49-F238E27FC236}">
                  <a16:creationId xmlns:a16="http://schemas.microsoft.com/office/drawing/2014/main" xmlns="" id="{180069F7-B731-4DEF-96D5-EEA87F004CDC}"/>
                </a:ext>
              </a:extLst>
            </p:cNvPr>
            <p:cNvSpPr/>
            <p:nvPr/>
          </p:nvSpPr>
          <p:spPr>
            <a:xfrm>
              <a:off x="7200424" y="271764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6" name="Freeform: Shape 4005">
              <a:extLst>
                <a:ext uri="{FF2B5EF4-FFF2-40B4-BE49-F238E27FC236}">
                  <a16:creationId xmlns:a16="http://schemas.microsoft.com/office/drawing/2014/main" xmlns="" id="{8DA4A57E-0653-437F-8D62-D09BF935C424}"/>
                </a:ext>
              </a:extLst>
            </p:cNvPr>
            <p:cNvSpPr/>
            <p:nvPr/>
          </p:nvSpPr>
          <p:spPr>
            <a:xfrm>
              <a:off x="7243286" y="2404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9049"/>
                    <a:pt x="1190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7" name="Freeform: Shape 4006">
              <a:extLst>
                <a:ext uri="{FF2B5EF4-FFF2-40B4-BE49-F238E27FC236}">
                  <a16:creationId xmlns:a16="http://schemas.microsoft.com/office/drawing/2014/main" xmlns="" id="{5892A751-9726-4C1D-ACC0-04E803E1A21C}"/>
                </a:ext>
              </a:extLst>
            </p:cNvPr>
            <p:cNvSpPr/>
            <p:nvPr/>
          </p:nvSpPr>
          <p:spPr>
            <a:xfrm>
              <a:off x="7237571" y="2412612"/>
              <a:ext cx="19050" cy="19050"/>
            </a:xfrm>
            <a:custGeom>
              <a:avLst/>
              <a:gdLst>
                <a:gd name="connsiteX0" fmla="*/ 7144 w 19050"/>
                <a:gd name="connsiteY0" fmla="*/ 14358 h 19050"/>
                <a:gd name="connsiteX1" fmla="*/ 7144 w 19050"/>
                <a:gd name="connsiteY1" fmla="*/ 14358 h 19050"/>
              </a:gdLst>
              <a:ahLst/>
              <a:cxnLst>
                <a:cxn ang="0">
                  <a:pos x="connsiteX0" y="connsiteY0"/>
                </a:cxn>
                <a:cxn ang="0">
                  <a:pos x="connsiteX1" y="connsiteY1"/>
                </a:cxn>
              </a:cxnLst>
              <a:rect l="l" t="t" r="r" b="b"/>
              <a:pathLst>
                <a:path w="19050" h="19050">
                  <a:moveTo>
                    <a:pt x="7144" y="14358"/>
                  </a:moveTo>
                  <a:cubicBezTo>
                    <a:pt x="18574" y="2928"/>
                    <a:pt x="14764" y="6738"/>
                    <a:pt x="7144" y="143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8" name="Freeform: Shape 4007">
              <a:extLst>
                <a:ext uri="{FF2B5EF4-FFF2-40B4-BE49-F238E27FC236}">
                  <a16:creationId xmlns:a16="http://schemas.microsoft.com/office/drawing/2014/main" xmlns="" id="{C4FB5804-562B-45F9-8C97-CF6354E4D80F}"/>
                </a:ext>
              </a:extLst>
            </p:cNvPr>
            <p:cNvSpPr/>
            <p:nvPr/>
          </p:nvSpPr>
          <p:spPr>
            <a:xfrm>
              <a:off x="7242334" y="2422683"/>
              <a:ext cx="19050" cy="9525"/>
            </a:xfrm>
            <a:custGeom>
              <a:avLst/>
              <a:gdLst>
                <a:gd name="connsiteX0" fmla="*/ 11906 w 19050"/>
                <a:gd name="connsiteY0" fmla="*/ 7144 h 9525"/>
                <a:gd name="connsiteX1" fmla="*/ 7144 w 19050"/>
                <a:gd name="connsiteY1" fmla="*/ 7144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7144"/>
                    <a:pt x="9049" y="7144"/>
                    <a:pt x="7144" y="7144"/>
                  </a:cubicBezTo>
                  <a:cubicBezTo>
                    <a:pt x="9049" y="7144"/>
                    <a:pt x="11906" y="9049"/>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09" name="Freeform: Shape 4008">
              <a:extLst>
                <a:ext uri="{FF2B5EF4-FFF2-40B4-BE49-F238E27FC236}">
                  <a16:creationId xmlns:a16="http://schemas.microsoft.com/office/drawing/2014/main" xmlns="" id="{D927FBE5-5893-4482-A39B-57D05D8759ED}"/>
                </a:ext>
              </a:extLst>
            </p:cNvPr>
            <p:cNvSpPr/>
            <p:nvPr/>
          </p:nvSpPr>
          <p:spPr>
            <a:xfrm>
              <a:off x="7248578" y="242554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285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0" name="Freeform: Shape 4009">
              <a:extLst>
                <a:ext uri="{FF2B5EF4-FFF2-40B4-BE49-F238E27FC236}">
                  <a16:creationId xmlns:a16="http://schemas.microsoft.com/office/drawing/2014/main" xmlns="" id="{CD01001D-BCD6-4192-A5C9-844940835B86}"/>
                </a:ext>
              </a:extLst>
            </p:cNvPr>
            <p:cNvSpPr/>
            <p:nvPr/>
          </p:nvSpPr>
          <p:spPr>
            <a:xfrm>
              <a:off x="7249954" y="243792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8096"/>
                  </a:cubicBezTo>
                  <a:cubicBezTo>
                    <a:pt x="9049"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1" name="Freeform: Shape 4010">
              <a:extLst>
                <a:ext uri="{FF2B5EF4-FFF2-40B4-BE49-F238E27FC236}">
                  <a16:creationId xmlns:a16="http://schemas.microsoft.com/office/drawing/2014/main" xmlns="" id="{7C068939-CC52-4CBC-ABE0-154C5B0D4768}"/>
                </a:ext>
              </a:extLst>
            </p:cNvPr>
            <p:cNvSpPr/>
            <p:nvPr/>
          </p:nvSpPr>
          <p:spPr>
            <a:xfrm>
              <a:off x="7241416" y="2432577"/>
              <a:ext cx="19050" cy="19050"/>
            </a:xfrm>
            <a:custGeom>
              <a:avLst/>
              <a:gdLst>
                <a:gd name="connsiteX0" fmla="*/ 17586 w 19050"/>
                <a:gd name="connsiteY0" fmla="*/ 18205 h 19050"/>
                <a:gd name="connsiteX1" fmla="*/ 17586 w 19050"/>
                <a:gd name="connsiteY1" fmla="*/ 18205 h 19050"/>
              </a:gdLst>
              <a:ahLst/>
              <a:cxnLst>
                <a:cxn ang="0">
                  <a:pos x="connsiteX0" y="connsiteY0"/>
                </a:cxn>
                <a:cxn ang="0">
                  <a:pos x="connsiteX1" y="connsiteY1"/>
                </a:cxn>
              </a:cxnLst>
              <a:rect l="l" t="t" r="r" b="b"/>
              <a:pathLst>
                <a:path w="19050" h="19050">
                  <a:moveTo>
                    <a:pt x="17586" y="18205"/>
                  </a:moveTo>
                  <a:cubicBezTo>
                    <a:pt x="22349" y="14395"/>
                    <a:pt x="-8131" y="-4655"/>
                    <a:pt x="17586" y="182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2" name="Freeform: Shape 4011">
              <a:extLst>
                <a:ext uri="{FF2B5EF4-FFF2-40B4-BE49-F238E27FC236}">
                  <a16:creationId xmlns:a16="http://schemas.microsoft.com/office/drawing/2014/main" xmlns="" id="{072CD2AF-2486-4060-82BB-74792467AFDA}"/>
                </a:ext>
              </a:extLst>
            </p:cNvPr>
            <p:cNvSpPr/>
            <p:nvPr/>
          </p:nvSpPr>
          <p:spPr>
            <a:xfrm>
              <a:off x="7249530" y="2436018"/>
              <a:ext cx="9525" cy="9525"/>
            </a:xfrm>
            <a:custGeom>
              <a:avLst/>
              <a:gdLst>
                <a:gd name="connsiteX0" fmla="*/ 7567 w 9525"/>
                <a:gd name="connsiteY0" fmla="*/ 9049 h 9525"/>
                <a:gd name="connsiteX1" fmla="*/ 7567 w 9525"/>
                <a:gd name="connsiteY1" fmla="*/ 7144 h 9525"/>
                <a:gd name="connsiteX2" fmla="*/ 7567 w 9525"/>
                <a:gd name="connsiteY2" fmla="*/ 9049 h 9525"/>
              </a:gdLst>
              <a:ahLst/>
              <a:cxnLst>
                <a:cxn ang="0">
                  <a:pos x="connsiteX0" y="connsiteY0"/>
                </a:cxn>
                <a:cxn ang="0">
                  <a:pos x="connsiteX1" y="connsiteY1"/>
                </a:cxn>
                <a:cxn ang="0">
                  <a:pos x="connsiteX2" y="connsiteY2"/>
                </a:cxn>
              </a:cxnLst>
              <a:rect l="l" t="t" r="r" b="b"/>
              <a:pathLst>
                <a:path w="9525" h="9525">
                  <a:moveTo>
                    <a:pt x="7567" y="9049"/>
                  </a:moveTo>
                  <a:cubicBezTo>
                    <a:pt x="7567" y="8096"/>
                    <a:pt x="7567" y="8096"/>
                    <a:pt x="7567" y="7144"/>
                  </a:cubicBezTo>
                  <a:cubicBezTo>
                    <a:pt x="6615" y="8096"/>
                    <a:pt x="7567" y="8096"/>
                    <a:pt x="7567"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3" name="Freeform: Shape 4012">
              <a:extLst>
                <a:ext uri="{FF2B5EF4-FFF2-40B4-BE49-F238E27FC236}">
                  <a16:creationId xmlns:a16="http://schemas.microsoft.com/office/drawing/2014/main" xmlns="" id="{59FE9FF3-2A64-4A60-A3B5-6E3E5153DF15}"/>
                </a:ext>
              </a:extLst>
            </p:cNvPr>
            <p:cNvSpPr/>
            <p:nvPr/>
          </p:nvSpPr>
          <p:spPr>
            <a:xfrm>
              <a:off x="7247609" y="2429747"/>
              <a:ext cx="9525" cy="9525"/>
            </a:xfrm>
            <a:custGeom>
              <a:avLst/>
              <a:gdLst>
                <a:gd name="connsiteX0" fmla="*/ 9488 w 9525"/>
                <a:gd name="connsiteY0" fmla="*/ 8653 h 9525"/>
                <a:gd name="connsiteX1" fmla="*/ 9488 w 9525"/>
                <a:gd name="connsiteY1" fmla="*/ 8653 h 9525"/>
              </a:gdLst>
              <a:ahLst/>
              <a:cxnLst>
                <a:cxn ang="0">
                  <a:pos x="connsiteX0" y="connsiteY0"/>
                </a:cxn>
                <a:cxn ang="0">
                  <a:pos x="connsiteX1" y="connsiteY1"/>
                </a:cxn>
              </a:cxnLst>
              <a:rect l="l" t="t" r="r" b="b"/>
              <a:pathLst>
                <a:path w="9525" h="9525">
                  <a:moveTo>
                    <a:pt x="9488" y="8653"/>
                  </a:moveTo>
                  <a:cubicBezTo>
                    <a:pt x="8536" y="7700"/>
                    <a:pt x="4726" y="5795"/>
                    <a:pt x="9488"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4" name="Freeform: Shape 4013">
              <a:extLst>
                <a:ext uri="{FF2B5EF4-FFF2-40B4-BE49-F238E27FC236}">
                  <a16:creationId xmlns:a16="http://schemas.microsoft.com/office/drawing/2014/main" xmlns="" id="{EC39815F-9206-4849-80E0-0CC885D6662C}"/>
                </a:ext>
              </a:extLst>
            </p:cNvPr>
            <p:cNvSpPr/>
            <p:nvPr/>
          </p:nvSpPr>
          <p:spPr>
            <a:xfrm>
              <a:off x="7243756" y="2454006"/>
              <a:ext cx="19050" cy="9525"/>
            </a:xfrm>
            <a:custGeom>
              <a:avLst/>
              <a:gdLst>
                <a:gd name="connsiteX0" fmla="*/ 16199 w 19050"/>
                <a:gd name="connsiteY0" fmla="*/ 7253 h 9525"/>
                <a:gd name="connsiteX1" fmla="*/ 16199 w 19050"/>
                <a:gd name="connsiteY1" fmla="*/ 7253 h 9525"/>
              </a:gdLst>
              <a:ahLst/>
              <a:cxnLst>
                <a:cxn ang="0">
                  <a:pos x="connsiteX0" y="connsiteY0"/>
                </a:cxn>
                <a:cxn ang="0">
                  <a:pos x="connsiteX1" y="connsiteY1"/>
                </a:cxn>
              </a:cxnLst>
              <a:rect l="l" t="t" r="r" b="b"/>
              <a:pathLst>
                <a:path w="19050" h="9525">
                  <a:moveTo>
                    <a:pt x="16199" y="7253"/>
                  </a:moveTo>
                  <a:cubicBezTo>
                    <a:pt x="-946" y="6301"/>
                    <a:pt x="10484" y="12016"/>
                    <a:pt x="16199"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5" name="Freeform: Shape 4014">
              <a:extLst>
                <a:ext uri="{FF2B5EF4-FFF2-40B4-BE49-F238E27FC236}">
                  <a16:creationId xmlns:a16="http://schemas.microsoft.com/office/drawing/2014/main" xmlns="" id="{8546EFDB-4E6C-4548-B013-CDA64606A6BA}"/>
                </a:ext>
              </a:extLst>
            </p:cNvPr>
            <p:cNvSpPr/>
            <p:nvPr/>
          </p:nvSpPr>
          <p:spPr>
            <a:xfrm>
              <a:off x="7239476" y="246364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6" name="Freeform: Shape 4015">
              <a:extLst>
                <a:ext uri="{FF2B5EF4-FFF2-40B4-BE49-F238E27FC236}">
                  <a16:creationId xmlns:a16="http://schemas.microsoft.com/office/drawing/2014/main" xmlns="" id="{11800F31-0A51-4AAB-867F-2507588C7BAD}"/>
                </a:ext>
              </a:extLst>
            </p:cNvPr>
            <p:cNvSpPr/>
            <p:nvPr/>
          </p:nvSpPr>
          <p:spPr>
            <a:xfrm>
              <a:off x="7240503" y="2468143"/>
              <a:ext cx="19050" cy="28575"/>
            </a:xfrm>
            <a:custGeom>
              <a:avLst/>
              <a:gdLst>
                <a:gd name="connsiteX0" fmla="*/ 19452 w 19050"/>
                <a:gd name="connsiteY0" fmla="*/ 24549 h 28575"/>
                <a:gd name="connsiteX1" fmla="*/ 19452 w 19050"/>
                <a:gd name="connsiteY1" fmla="*/ 24549 h 28575"/>
              </a:gdLst>
              <a:ahLst/>
              <a:cxnLst>
                <a:cxn ang="0">
                  <a:pos x="connsiteX0" y="connsiteY0"/>
                </a:cxn>
                <a:cxn ang="0">
                  <a:pos x="connsiteX1" y="connsiteY1"/>
                </a:cxn>
              </a:cxnLst>
              <a:rect l="l" t="t" r="r" b="b"/>
              <a:pathLst>
                <a:path w="19050" h="28575">
                  <a:moveTo>
                    <a:pt x="19452" y="24549"/>
                  </a:moveTo>
                  <a:cubicBezTo>
                    <a:pt x="7069" y="-4026"/>
                    <a:pt x="-551" y="7404"/>
                    <a:pt x="19452" y="245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7" name="Freeform: Shape 4016">
              <a:extLst>
                <a:ext uri="{FF2B5EF4-FFF2-40B4-BE49-F238E27FC236}">
                  <a16:creationId xmlns:a16="http://schemas.microsoft.com/office/drawing/2014/main" xmlns="" id="{25EB49F1-5648-4516-904F-6CD3A556BFA6}"/>
                </a:ext>
              </a:extLst>
            </p:cNvPr>
            <p:cNvSpPr/>
            <p:nvPr/>
          </p:nvSpPr>
          <p:spPr>
            <a:xfrm>
              <a:off x="7244930" y="2487344"/>
              <a:ext cx="9525" cy="9525"/>
            </a:xfrm>
            <a:custGeom>
              <a:avLst/>
              <a:gdLst>
                <a:gd name="connsiteX0" fmla="*/ 9310 w 9525"/>
                <a:gd name="connsiteY0" fmla="*/ 7253 h 9525"/>
                <a:gd name="connsiteX1" fmla="*/ 9310 w 9525"/>
                <a:gd name="connsiteY1" fmla="*/ 7253 h 9525"/>
              </a:gdLst>
              <a:ahLst/>
              <a:cxnLst>
                <a:cxn ang="0">
                  <a:pos x="connsiteX0" y="connsiteY0"/>
                </a:cxn>
                <a:cxn ang="0">
                  <a:pos x="connsiteX1" y="connsiteY1"/>
                </a:cxn>
              </a:cxnLst>
              <a:rect l="l" t="t" r="r" b="b"/>
              <a:pathLst>
                <a:path w="9525" h="9525">
                  <a:moveTo>
                    <a:pt x="9310" y="7253"/>
                  </a:moveTo>
                  <a:cubicBezTo>
                    <a:pt x="3595" y="12016"/>
                    <a:pt x="11215" y="6301"/>
                    <a:pt x="9310"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8" name="Freeform: Shape 4017">
              <a:extLst>
                <a:ext uri="{FF2B5EF4-FFF2-40B4-BE49-F238E27FC236}">
                  <a16:creationId xmlns:a16="http://schemas.microsoft.com/office/drawing/2014/main" xmlns="" id="{7B8F07EE-E4A7-4B6B-BAB2-6DCBAEF3C93F}"/>
                </a:ext>
              </a:extLst>
            </p:cNvPr>
            <p:cNvSpPr/>
            <p:nvPr/>
          </p:nvSpPr>
          <p:spPr>
            <a:xfrm>
              <a:off x="7256601" y="2496978"/>
              <a:ext cx="9525" cy="19050"/>
            </a:xfrm>
            <a:custGeom>
              <a:avLst/>
              <a:gdLst>
                <a:gd name="connsiteX0" fmla="*/ 9068 w 9525"/>
                <a:gd name="connsiteY0" fmla="*/ 7144 h 19050"/>
                <a:gd name="connsiteX1" fmla="*/ 9068 w 9525"/>
                <a:gd name="connsiteY1" fmla="*/ 7144 h 19050"/>
              </a:gdLst>
              <a:ahLst/>
              <a:cxnLst>
                <a:cxn ang="0">
                  <a:pos x="connsiteX0" y="connsiteY0"/>
                </a:cxn>
                <a:cxn ang="0">
                  <a:pos x="connsiteX1" y="connsiteY1"/>
                </a:cxn>
              </a:cxnLst>
              <a:rect l="l" t="t" r="r" b="b"/>
              <a:pathLst>
                <a:path w="9525" h="19050">
                  <a:moveTo>
                    <a:pt x="9068" y="7144"/>
                  </a:moveTo>
                  <a:cubicBezTo>
                    <a:pt x="2401" y="16669"/>
                    <a:pt x="15736" y="19526"/>
                    <a:pt x="90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19" name="Freeform: Shape 4018">
              <a:extLst>
                <a:ext uri="{FF2B5EF4-FFF2-40B4-BE49-F238E27FC236}">
                  <a16:creationId xmlns:a16="http://schemas.microsoft.com/office/drawing/2014/main" xmlns="" id="{149EF133-19C7-45F6-9676-A0B1B78B5306}"/>
                </a:ext>
              </a:extLst>
            </p:cNvPr>
            <p:cNvSpPr/>
            <p:nvPr/>
          </p:nvSpPr>
          <p:spPr>
            <a:xfrm>
              <a:off x="7254716" y="248745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9049"/>
                    <a:pt x="8096" y="10001"/>
                    <a:pt x="7144" y="10001"/>
                  </a:cubicBezTo>
                  <a:cubicBezTo>
                    <a:pt x="8096"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0" name="Freeform: Shape 4019">
              <a:extLst>
                <a:ext uri="{FF2B5EF4-FFF2-40B4-BE49-F238E27FC236}">
                  <a16:creationId xmlns:a16="http://schemas.microsoft.com/office/drawing/2014/main" xmlns="" id="{1F8DFA8E-5ADC-4943-8058-C5A4AC267E38}"/>
                </a:ext>
              </a:extLst>
            </p:cNvPr>
            <p:cNvSpPr/>
            <p:nvPr/>
          </p:nvSpPr>
          <p:spPr>
            <a:xfrm>
              <a:off x="7258526" y="251317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1" name="Freeform: Shape 4020">
              <a:extLst>
                <a:ext uri="{FF2B5EF4-FFF2-40B4-BE49-F238E27FC236}">
                  <a16:creationId xmlns:a16="http://schemas.microsoft.com/office/drawing/2014/main" xmlns="" id="{6E241D33-76DA-4D83-8B75-8A08D71393C4}"/>
                </a:ext>
              </a:extLst>
            </p:cNvPr>
            <p:cNvSpPr/>
            <p:nvPr/>
          </p:nvSpPr>
          <p:spPr>
            <a:xfrm>
              <a:off x="7262336" y="2508324"/>
              <a:ext cx="9525" cy="9525"/>
            </a:xfrm>
            <a:custGeom>
              <a:avLst/>
              <a:gdLst>
                <a:gd name="connsiteX0" fmla="*/ 7144 w 9525"/>
                <a:gd name="connsiteY0" fmla="*/ 7228 h 9525"/>
                <a:gd name="connsiteX1" fmla="*/ 7144 w 9525"/>
                <a:gd name="connsiteY1" fmla="*/ 7228 h 9525"/>
              </a:gdLst>
              <a:ahLst/>
              <a:cxnLst>
                <a:cxn ang="0">
                  <a:pos x="connsiteX0" y="connsiteY0"/>
                </a:cxn>
                <a:cxn ang="0">
                  <a:pos x="connsiteX1" y="connsiteY1"/>
                </a:cxn>
              </a:cxnLst>
              <a:rect l="l" t="t" r="r" b="b"/>
              <a:pathLst>
                <a:path w="9525" h="9525">
                  <a:moveTo>
                    <a:pt x="7144" y="7228"/>
                  </a:moveTo>
                  <a:cubicBezTo>
                    <a:pt x="14764" y="13895"/>
                    <a:pt x="8096" y="6275"/>
                    <a:pt x="71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2" name="Freeform: Shape 4021">
              <a:extLst>
                <a:ext uri="{FF2B5EF4-FFF2-40B4-BE49-F238E27FC236}">
                  <a16:creationId xmlns:a16="http://schemas.microsoft.com/office/drawing/2014/main" xmlns="" id="{B12F631A-E034-49C5-9F86-7007D1790644}"/>
                </a:ext>
              </a:extLst>
            </p:cNvPr>
            <p:cNvSpPr/>
            <p:nvPr/>
          </p:nvSpPr>
          <p:spPr>
            <a:xfrm>
              <a:off x="7261384" y="2515076"/>
              <a:ext cx="152400" cy="38100"/>
            </a:xfrm>
            <a:custGeom>
              <a:avLst/>
              <a:gdLst>
                <a:gd name="connsiteX0" fmla="*/ 150019 w 152400"/>
                <a:gd name="connsiteY0" fmla="*/ 31909 h 38100"/>
                <a:gd name="connsiteX1" fmla="*/ 10954 w 152400"/>
                <a:gd name="connsiteY1" fmla="*/ 7144 h 38100"/>
                <a:gd name="connsiteX2" fmla="*/ 7144 w 152400"/>
                <a:gd name="connsiteY2" fmla="*/ 12859 h 38100"/>
                <a:gd name="connsiteX3" fmla="*/ 150019 w 1524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152400" h="38100">
                  <a:moveTo>
                    <a:pt x="150019" y="31909"/>
                  </a:moveTo>
                  <a:cubicBezTo>
                    <a:pt x="146209" y="3334"/>
                    <a:pt x="30004" y="34766"/>
                    <a:pt x="10954" y="7144"/>
                  </a:cubicBezTo>
                  <a:cubicBezTo>
                    <a:pt x="15716" y="15716"/>
                    <a:pt x="13811" y="17621"/>
                    <a:pt x="7144" y="12859"/>
                  </a:cubicBezTo>
                  <a:cubicBezTo>
                    <a:pt x="26194" y="42386"/>
                    <a:pt x="148114" y="31909"/>
                    <a:pt x="15001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3" name="Freeform: Shape 4022">
              <a:extLst>
                <a:ext uri="{FF2B5EF4-FFF2-40B4-BE49-F238E27FC236}">
                  <a16:creationId xmlns:a16="http://schemas.microsoft.com/office/drawing/2014/main" xmlns="" id="{C3868139-27C6-425E-ADE5-85F34E27F459}"/>
                </a:ext>
              </a:extLst>
            </p:cNvPr>
            <p:cNvSpPr/>
            <p:nvPr/>
          </p:nvSpPr>
          <p:spPr>
            <a:xfrm>
              <a:off x="7386983" y="2541746"/>
              <a:ext cx="9525" cy="9525"/>
            </a:xfrm>
            <a:custGeom>
              <a:avLst/>
              <a:gdLst>
                <a:gd name="connsiteX0" fmla="*/ 8227 w 9525"/>
                <a:gd name="connsiteY0" fmla="*/ 7144 h 9525"/>
                <a:gd name="connsiteX1" fmla="*/ 8227 w 9525"/>
                <a:gd name="connsiteY1" fmla="*/ 7144 h 9525"/>
              </a:gdLst>
              <a:ahLst/>
              <a:cxnLst>
                <a:cxn ang="0">
                  <a:pos x="connsiteX0" y="connsiteY0"/>
                </a:cxn>
                <a:cxn ang="0">
                  <a:pos x="connsiteX1" y="connsiteY1"/>
                </a:cxn>
              </a:cxnLst>
              <a:rect l="l" t="t" r="r" b="b"/>
              <a:pathLst>
                <a:path w="9525" h="9525">
                  <a:moveTo>
                    <a:pt x="8227" y="7144"/>
                  </a:moveTo>
                  <a:cubicBezTo>
                    <a:pt x="5369" y="10954"/>
                    <a:pt x="9179" y="9049"/>
                    <a:pt x="822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4" name="Freeform: Shape 4023">
              <a:extLst>
                <a:ext uri="{FF2B5EF4-FFF2-40B4-BE49-F238E27FC236}">
                  <a16:creationId xmlns:a16="http://schemas.microsoft.com/office/drawing/2014/main" xmlns="" id="{EF806A8D-69C4-4E5D-8528-8B394CA76C9A}"/>
                </a:ext>
              </a:extLst>
            </p:cNvPr>
            <p:cNvSpPr/>
            <p:nvPr/>
          </p:nvSpPr>
          <p:spPr>
            <a:xfrm>
              <a:off x="7404259" y="25398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5" name="Freeform: Shape 4024">
              <a:extLst>
                <a:ext uri="{FF2B5EF4-FFF2-40B4-BE49-F238E27FC236}">
                  <a16:creationId xmlns:a16="http://schemas.microsoft.com/office/drawing/2014/main" xmlns="" id="{DB78FFC7-9F53-4B67-8226-B36E79F367CB}"/>
                </a:ext>
              </a:extLst>
            </p:cNvPr>
            <p:cNvSpPr/>
            <p:nvPr/>
          </p:nvSpPr>
          <p:spPr>
            <a:xfrm>
              <a:off x="7371874" y="25284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6" name="Freeform: Shape 4025">
              <a:extLst>
                <a:ext uri="{FF2B5EF4-FFF2-40B4-BE49-F238E27FC236}">
                  <a16:creationId xmlns:a16="http://schemas.microsoft.com/office/drawing/2014/main" xmlns="" id="{E5428FF4-5B2F-4271-897F-25234A47902B}"/>
                </a:ext>
              </a:extLst>
            </p:cNvPr>
            <p:cNvSpPr/>
            <p:nvPr/>
          </p:nvSpPr>
          <p:spPr>
            <a:xfrm>
              <a:off x="7364254" y="2538888"/>
              <a:ext cx="9525" cy="9525"/>
            </a:xfrm>
            <a:custGeom>
              <a:avLst/>
              <a:gdLst>
                <a:gd name="connsiteX0" fmla="*/ 10954 w 9525"/>
                <a:gd name="connsiteY0" fmla="*/ 10954 h 9525"/>
                <a:gd name="connsiteX1" fmla="*/ 7144 w 9525"/>
                <a:gd name="connsiteY1" fmla="*/ 7144 h 9525"/>
                <a:gd name="connsiteX2" fmla="*/ 10954 w 9525"/>
                <a:gd name="connsiteY2" fmla="*/ 10954 h 9525"/>
              </a:gdLst>
              <a:ahLst/>
              <a:cxnLst>
                <a:cxn ang="0">
                  <a:pos x="connsiteX0" y="connsiteY0"/>
                </a:cxn>
                <a:cxn ang="0">
                  <a:pos x="connsiteX1" y="connsiteY1"/>
                </a:cxn>
                <a:cxn ang="0">
                  <a:pos x="connsiteX2" y="connsiteY2"/>
                </a:cxn>
              </a:cxnLst>
              <a:rect l="l" t="t" r="r" b="b"/>
              <a:pathLst>
                <a:path w="9525" h="9525">
                  <a:moveTo>
                    <a:pt x="10954" y="10954"/>
                  </a:moveTo>
                  <a:cubicBezTo>
                    <a:pt x="10001" y="10001"/>
                    <a:pt x="8096" y="9049"/>
                    <a:pt x="7144" y="7144"/>
                  </a:cubicBezTo>
                  <a:cubicBezTo>
                    <a:pt x="7144" y="9049"/>
                    <a:pt x="7144" y="10001"/>
                    <a:pt x="1095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7" name="Freeform: Shape 4026">
              <a:extLst>
                <a:ext uri="{FF2B5EF4-FFF2-40B4-BE49-F238E27FC236}">
                  <a16:creationId xmlns:a16="http://schemas.microsoft.com/office/drawing/2014/main" xmlns="" id="{22474055-1AD4-45AE-B383-31391D90AC2F}"/>
                </a:ext>
              </a:extLst>
            </p:cNvPr>
            <p:cNvSpPr/>
            <p:nvPr/>
          </p:nvSpPr>
          <p:spPr>
            <a:xfrm>
              <a:off x="7332821" y="2538888"/>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10001"/>
                  </a:cubicBezTo>
                  <a:cubicBezTo>
                    <a:pt x="9049" y="10001"/>
                    <a:pt x="10001"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8" name="Freeform: Shape 4027">
              <a:extLst>
                <a:ext uri="{FF2B5EF4-FFF2-40B4-BE49-F238E27FC236}">
                  <a16:creationId xmlns:a16="http://schemas.microsoft.com/office/drawing/2014/main" xmlns="" id="{BEF45867-E7FB-4077-B1B4-A1656477F5B0}"/>
                </a:ext>
              </a:extLst>
            </p:cNvPr>
            <p:cNvSpPr/>
            <p:nvPr/>
          </p:nvSpPr>
          <p:spPr>
            <a:xfrm>
              <a:off x="7394734" y="2540773"/>
              <a:ext cx="19050" cy="9525"/>
            </a:xfrm>
            <a:custGeom>
              <a:avLst/>
              <a:gdLst>
                <a:gd name="connsiteX0" fmla="*/ 7144 w 19050"/>
                <a:gd name="connsiteY0" fmla="*/ 9069 h 9525"/>
                <a:gd name="connsiteX1" fmla="*/ 7144 w 19050"/>
                <a:gd name="connsiteY1" fmla="*/ 9069 h 9525"/>
              </a:gdLst>
              <a:ahLst/>
              <a:cxnLst>
                <a:cxn ang="0">
                  <a:pos x="connsiteX0" y="connsiteY0"/>
                </a:cxn>
                <a:cxn ang="0">
                  <a:pos x="connsiteX1" y="connsiteY1"/>
                </a:cxn>
              </a:cxnLst>
              <a:rect l="l" t="t" r="r" b="b"/>
              <a:pathLst>
                <a:path w="19050" h="9525">
                  <a:moveTo>
                    <a:pt x="7144" y="9069"/>
                  </a:moveTo>
                  <a:cubicBezTo>
                    <a:pt x="9049" y="8117"/>
                    <a:pt x="20479" y="5259"/>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29" name="Freeform: Shape 4028">
              <a:extLst>
                <a:ext uri="{FF2B5EF4-FFF2-40B4-BE49-F238E27FC236}">
                  <a16:creationId xmlns:a16="http://schemas.microsoft.com/office/drawing/2014/main" xmlns="" id="{9C92CDBD-89D9-49C7-ADAC-7225749748E9}"/>
                </a:ext>
              </a:extLst>
            </p:cNvPr>
            <p:cNvSpPr/>
            <p:nvPr/>
          </p:nvSpPr>
          <p:spPr>
            <a:xfrm>
              <a:off x="7408069" y="2522854"/>
              <a:ext cx="85725" cy="19050"/>
            </a:xfrm>
            <a:custGeom>
              <a:avLst/>
              <a:gdLst>
                <a:gd name="connsiteX0" fmla="*/ 79534 w 85725"/>
                <a:gd name="connsiteY0" fmla="*/ 10796 h 19050"/>
                <a:gd name="connsiteX1" fmla="*/ 7144 w 85725"/>
                <a:gd name="connsiteY1" fmla="*/ 18416 h 19050"/>
                <a:gd name="connsiteX2" fmla="*/ 79534 w 85725"/>
                <a:gd name="connsiteY2" fmla="*/ 10796 h 19050"/>
              </a:gdLst>
              <a:ahLst/>
              <a:cxnLst>
                <a:cxn ang="0">
                  <a:pos x="connsiteX0" y="connsiteY0"/>
                </a:cxn>
                <a:cxn ang="0">
                  <a:pos x="connsiteX1" y="connsiteY1"/>
                </a:cxn>
                <a:cxn ang="0">
                  <a:pos x="connsiteX2" y="connsiteY2"/>
                </a:cxn>
              </a:cxnLst>
              <a:rect l="l" t="t" r="r" b="b"/>
              <a:pathLst>
                <a:path w="85725" h="19050">
                  <a:moveTo>
                    <a:pt x="79534" y="10796"/>
                  </a:moveTo>
                  <a:cubicBezTo>
                    <a:pt x="69056" y="-634"/>
                    <a:pt x="14764" y="18416"/>
                    <a:pt x="7144" y="18416"/>
                  </a:cubicBezTo>
                  <a:cubicBezTo>
                    <a:pt x="35719" y="25083"/>
                    <a:pt x="77629" y="9843"/>
                    <a:pt x="79534" y="107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0" name="Freeform: Shape 4029">
              <a:extLst>
                <a:ext uri="{FF2B5EF4-FFF2-40B4-BE49-F238E27FC236}">
                  <a16:creationId xmlns:a16="http://schemas.microsoft.com/office/drawing/2014/main" xmlns="" id="{A20524A2-ECF4-480E-94D1-46D4D3C7DCB6}"/>
                </a:ext>
              </a:extLst>
            </p:cNvPr>
            <p:cNvSpPr/>
            <p:nvPr/>
          </p:nvSpPr>
          <p:spPr>
            <a:xfrm>
              <a:off x="7428071" y="25369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9049" y="7144"/>
                  </a:ln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1" name="Freeform: Shape 4030">
              <a:extLst>
                <a:ext uri="{FF2B5EF4-FFF2-40B4-BE49-F238E27FC236}">
                  <a16:creationId xmlns:a16="http://schemas.microsoft.com/office/drawing/2014/main" xmlns="" id="{390934D6-776A-402A-BC2C-BCA9A00413FE}"/>
                </a:ext>
              </a:extLst>
            </p:cNvPr>
            <p:cNvSpPr/>
            <p:nvPr/>
          </p:nvSpPr>
          <p:spPr>
            <a:xfrm>
              <a:off x="7493552" y="2522696"/>
              <a:ext cx="57150" cy="19050"/>
            </a:xfrm>
            <a:custGeom>
              <a:avLst/>
              <a:gdLst>
                <a:gd name="connsiteX0" fmla="*/ 17863 w 57150"/>
                <a:gd name="connsiteY0" fmla="*/ 16669 h 19050"/>
                <a:gd name="connsiteX1" fmla="*/ 52153 w 57150"/>
                <a:gd name="connsiteY1" fmla="*/ 7144 h 19050"/>
                <a:gd name="connsiteX2" fmla="*/ 10243 w 57150"/>
                <a:gd name="connsiteY2" fmla="*/ 8096 h 19050"/>
                <a:gd name="connsiteX3" fmla="*/ 17863 w 57150"/>
                <a:gd name="connsiteY3" fmla="*/ 16669 h 19050"/>
              </a:gdLst>
              <a:ahLst/>
              <a:cxnLst>
                <a:cxn ang="0">
                  <a:pos x="connsiteX0" y="connsiteY0"/>
                </a:cxn>
                <a:cxn ang="0">
                  <a:pos x="connsiteX1" y="connsiteY1"/>
                </a:cxn>
                <a:cxn ang="0">
                  <a:pos x="connsiteX2" y="connsiteY2"/>
                </a:cxn>
                <a:cxn ang="0">
                  <a:pos x="connsiteX3" y="connsiteY3"/>
                </a:cxn>
              </a:cxnLst>
              <a:rect l="l" t="t" r="r" b="b"/>
              <a:pathLst>
                <a:path w="57150" h="19050">
                  <a:moveTo>
                    <a:pt x="17863" y="16669"/>
                  </a:moveTo>
                  <a:cubicBezTo>
                    <a:pt x="28341" y="19526"/>
                    <a:pt x="38818" y="9049"/>
                    <a:pt x="52153" y="7144"/>
                  </a:cubicBezTo>
                  <a:cubicBezTo>
                    <a:pt x="60725" y="10001"/>
                    <a:pt x="8338" y="8096"/>
                    <a:pt x="10243" y="8096"/>
                  </a:cubicBezTo>
                  <a:cubicBezTo>
                    <a:pt x="6433" y="22384"/>
                    <a:pt x="3575" y="19526"/>
                    <a:pt x="17863"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2" name="Freeform: Shape 4031">
              <a:extLst>
                <a:ext uri="{FF2B5EF4-FFF2-40B4-BE49-F238E27FC236}">
                  <a16:creationId xmlns:a16="http://schemas.microsoft.com/office/drawing/2014/main" xmlns="" id="{359369A5-6415-48F5-935E-BD9BA4B8B9D1}"/>
                </a:ext>
              </a:extLst>
            </p:cNvPr>
            <p:cNvSpPr/>
            <p:nvPr/>
          </p:nvSpPr>
          <p:spPr>
            <a:xfrm>
              <a:off x="7488079" y="2532844"/>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904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3" name="Freeform: Shape 4032">
              <a:extLst>
                <a:ext uri="{FF2B5EF4-FFF2-40B4-BE49-F238E27FC236}">
                  <a16:creationId xmlns:a16="http://schemas.microsoft.com/office/drawing/2014/main" xmlns="" id="{1904138A-7B9E-4532-95CC-857B7E78B147}"/>
                </a:ext>
              </a:extLst>
            </p:cNvPr>
            <p:cNvSpPr/>
            <p:nvPr/>
          </p:nvSpPr>
          <p:spPr>
            <a:xfrm>
              <a:off x="7489984" y="2522696"/>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9049"/>
                    <a:pt x="7144" y="10001"/>
                  </a:cubicBezTo>
                  <a:cubicBezTo>
                    <a:pt x="10954" y="11906"/>
                    <a:pt x="10954" y="10001"/>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4" name="Freeform: Shape 4033">
              <a:extLst>
                <a:ext uri="{FF2B5EF4-FFF2-40B4-BE49-F238E27FC236}">
                  <a16:creationId xmlns:a16="http://schemas.microsoft.com/office/drawing/2014/main" xmlns="" id="{AD8A5706-C84A-48BC-A337-172436E4A0EC}"/>
                </a:ext>
              </a:extLst>
            </p:cNvPr>
            <p:cNvSpPr/>
            <p:nvPr/>
          </p:nvSpPr>
          <p:spPr>
            <a:xfrm>
              <a:off x="7530941" y="2534105"/>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9049"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5" name="Freeform: Shape 4034">
              <a:extLst>
                <a:ext uri="{FF2B5EF4-FFF2-40B4-BE49-F238E27FC236}">
                  <a16:creationId xmlns:a16="http://schemas.microsoft.com/office/drawing/2014/main" xmlns="" id="{DB896F1B-0C6B-44DB-B9DA-5F06DF99C842}"/>
                </a:ext>
              </a:extLst>
            </p:cNvPr>
            <p:cNvSpPr/>
            <p:nvPr/>
          </p:nvSpPr>
          <p:spPr>
            <a:xfrm>
              <a:off x="7545641" y="2520791"/>
              <a:ext cx="28575" cy="19050"/>
            </a:xfrm>
            <a:custGeom>
              <a:avLst/>
              <a:gdLst>
                <a:gd name="connsiteX0" fmla="*/ 21971 w 28575"/>
                <a:gd name="connsiteY0" fmla="*/ 7144 h 19050"/>
                <a:gd name="connsiteX1" fmla="*/ 21971 w 28575"/>
                <a:gd name="connsiteY1" fmla="*/ 7144 h 19050"/>
              </a:gdLst>
              <a:ahLst/>
              <a:cxnLst>
                <a:cxn ang="0">
                  <a:pos x="connsiteX0" y="connsiteY0"/>
                </a:cxn>
                <a:cxn ang="0">
                  <a:pos x="connsiteX1" y="connsiteY1"/>
                </a:cxn>
              </a:cxnLst>
              <a:rect l="l" t="t" r="r" b="b"/>
              <a:pathLst>
                <a:path w="28575" h="19050">
                  <a:moveTo>
                    <a:pt x="21971" y="7144"/>
                  </a:moveTo>
                  <a:cubicBezTo>
                    <a:pt x="-6604" y="10001"/>
                    <a:pt x="13399" y="21431"/>
                    <a:pt x="2197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6" name="Freeform: Shape 4035">
              <a:extLst>
                <a:ext uri="{FF2B5EF4-FFF2-40B4-BE49-F238E27FC236}">
                  <a16:creationId xmlns:a16="http://schemas.microsoft.com/office/drawing/2014/main" xmlns="" id="{FFD5D962-482B-4151-AED1-65C4D337796C}"/>
                </a:ext>
              </a:extLst>
            </p:cNvPr>
            <p:cNvSpPr/>
            <p:nvPr/>
          </p:nvSpPr>
          <p:spPr>
            <a:xfrm>
              <a:off x="7562778" y="2488406"/>
              <a:ext cx="114300" cy="57150"/>
            </a:xfrm>
            <a:custGeom>
              <a:avLst/>
              <a:gdLst>
                <a:gd name="connsiteX0" fmla="*/ 24837 w 114300"/>
                <a:gd name="connsiteY0" fmla="*/ 51911 h 57150"/>
                <a:gd name="connsiteX1" fmla="*/ 109610 w 114300"/>
                <a:gd name="connsiteY1" fmla="*/ 52864 h 57150"/>
                <a:gd name="connsiteX2" fmla="*/ 83892 w 114300"/>
                <a:gd name="connsiteY2" fmla="*/ 7144 h 57150"/>
                <a:gd name="connsiteX3" fmla="*/ 98180 w 114300"/>
                <a:gd name="connsiteY3" fmla="*/ 47149 h 57150"/>
                <a:gd name="connsiteX4" fmla="*/ 97228 w 114300"/>
                <a:gd name="connsiteY4" fmla="*/ 47149 h 57150"/>
                <a:gd name="connsiteX5" fmla="*/ 13407 w 114300"/>
                <a:gd name="connsiteY5" fmla="*/ 42386 h 57150"/>
                <a:gd name="connsiteX6" fmla="*/ 24837 w 114300"/>
                <a:gd name="connsiteY6" fmla="*/ 5191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57150">
                  <a:moveTo>
                    <a:pt x="24837" y="51911"/>
                  </a:moveTo>
                  <a:cubicBezTo>
                    <a:pt x="54365" y="52864"/>
                    <a:pt x="65795" y="50006"/>
                    <a:pt x="109610" y="52864"/>
                  </a:cubicBezTo>
                  <a:cubicBezTo>
                    <a:pt x="111515" y="50959"/>
                    <a:pt x="87703" y="10954"/>
                    <a:pt x="83892" y="7144"/>
                  </a:cubicBezTo>
                  <a:cubicBezTo>
                    <a:pt x="85797" y="10954"/>
                    <a:pt x="88655" y="37624"/>
                    <a:pt x="98180" y="47149"/>
                  </a:cubicBezTo>
                  <a:cubicBezTo>
                    <a:pt x="87703" y="40481"/>
                    <a:pt x="87703" y="40481"/>
                    <a:pt x="97228" y="47149"/>
                  </a:cubicBezTo>
                  <a:cubicBezTo>
                    <a:pt x="89607" y="50006"/>
                    <a:pt x="12455" y="42386"/>
                    <a:pt x="13407" y="42386"/>
                  </a:cubicBezTo>
                  <a:cubicBezTo>
                    <a:pt x="-5643" y="54769"/>
                    <a:pt x="24837" y="51911"/>
                    <a:pt x="24837" y="519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7" name="Freeform: Shape 4036">
              <a:extLst>
                <a:ext uri="{FF2B5EF4-FFF2-40B4-BE49-F238E27FC236}">
                  <a16:creationId xmlns:a16="http://schemas.microsoft.com/office/drawing/2014/main" xmlns="" id="{20894C29-DC14-43CD-B3D3-25F2EB1D66D0}"/>
                </a:ext>
              </a:extLst>
            </p:cNvPr>
            <p:cNvSpPr/>
            <p:nvPr/>
          </p:nvSpPr>
          <p:spPr>
            <a:xfrm>
              <a:off x="7569994" y="252269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8" name="Freeform: Shape 4037">
              <a:extLst>
                <a:ext uri="{FF2B5EF4-FFF2-40B4-BE49-F238E27FC236}">
                  <a16:creationId xmlns:a16="http://schemas.microsoft.com/office/drawing/2014/main" xmlns="" id="{15D476A7-62B0-413F-9F43-6BBF8079581F}"/>
                </a:ext>
              </a:extLst>
            </p:cNvPr>
            <p:cNvSpPr/>
            <p:nvPr/>
          </p:nvSpPr>
          <p:spPr>
            <a:xfrm>
              <a:off x="7638488" y="2487453"/>
              <a:ext cx="9525" cy="9525"/>
            </a:xfrm>
            <a:custGeom>
              <a:avLst/>
              <a:gdLst>
                <a:gd name="connsiteX0" fmla="*/ 9135 w 9525"/>
                <a:gd name="connsiteY0" fmla="*/ 9049 h 9525"/>
                <a:gd name="connsiteX1" fmla="*/ 8182 w 9525"/>
                <a:gd name="connsiteY1" fmla="*/ 7144 h 9525"/>
                <a:gd name="connsiteX2" fmla="*/ 9135 w 9525"/>
                <a:gd name="connsiteY2" fmla="*/ 9049 h 9525"/>
              </a:gdLst>
              <a:ahLst/>
              <a:cxnLst>
                <a:cxn ang="0">
                  <a:pos x="connsiteX0" y="connsiteY0"/>
                </a:cxn>
                <a:cxn ang="0">
                  <a:pos x="connsiteX1" y="connsiteY1"/>
                </a:cxn>
                <a:cxn ang="0">
                  <a:pos x="connsiteX2" y="connsiteY2"/>
                </a:cxn>
              </a:cxnLst>
              <a:rect l="l" t="t" r="r" b="b"/>
              <a:pathLst>
                <a:path w="9525" h="9525">
                  <a:moveTo>
                    <a:pt x="9135" y="9049"/>
                  </a:moveTo>
                  <a:cubicBezTo>
                    <a:pt x="9135" y="8096"/>
                    <a:pt x="8182" y="8096"/>
                    <a:pt x="8182" y="7144"/>
                  </a:cubicBezTo>
                  <a:cubicBezTo>
                    <a:pt x="6277" y="7144"/>
                    <a:pt x="7230" y="7144"/>
                    <a:pt x="913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39" name="Freeform: Shape 4038">
              <a:extLst>
                <a:ext uri="{FF2B5EF4-FFF2-40B4-BE49-F238E27FC236}">
                  <a16:creationId xmlns:a16="http://schemas.microsoft.com/office/drawing/2014/main" xmlns="" id="{9EBE0F2E-F39C-403D-9319-9F755333B878}"/>
                </a:ext>
              </a:extLst>
            </p:cNvPr>
            <p:cNvSpPr/>
            <p:nvPr/>
          </p:nvSpPr>
          <p:spPr>
            <a:xfrm>
              <a:off x="7560469" y="252555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0" name="Freeform: Shape 4039">
              <a:extLst>
                <a:ext uri="{FF2B5EF4-FFF2-40B4-BE49-F238E27FC236}">
                  <a16:creationId xmlns:a16="http://schemas.microsoft.com/office/drawing/2014/main" xmlns="" id="{7D8D71A5-374D-448D-B9FD-158CB76A12B4}"/>
                </a:ext>
              </a:extLst>
            </p:cNvPr>
            <p:cNvSpPr/>
            <p:nvPr/>
          </p:nvSpPr>
          <p:spPr>
            <a:xfrm>
              <a:off x="7555706" y="25337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095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1" name="Freeform: Shape 4040">
              <a:extLst>
                <a:ext uri="{FF2B5EF4-FFF2-40B4-BE49-F238E27FC236}">
                  <a16:creationId xmlns:a16="http://schemas.microsoft.com/office/drawing/2014/main" xmlns="" id="{1140E73B-4DF0-4A50-B82D-8099C6508927}"/>
                </a:ext>
              </a:extLst>
            </p:cNvPr>
            <p:cNvSpPr/>
            <p:nvPr/>
          </p:nvSpPr>
          <p:spPr>
            <a:xfrm>
              <a:off x="7630001" y="2467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2" name="Freeform: Shape 4041">
              <a:extLst>
                <a:ext uri="{FF2B5EF4-FFF2-40B4-BE49-F238E27FC236}">
                  <a16:creationId xmlns:a16="http://schemas.microsoft.com/office/drawing/2014/main" xmlns="" id="{44F697F3-160F-4488-ACD5-6A4C4348919E}"/>
                </a:ext>
              </a:extLst>
            </p:cNvPr>
            <p:cNvSpPr/>
            <p:nvPr/>
          </p:nvSpPr>
          <p:spPr>
            <a:xfrm>
              <a:off x="7606189" y="241125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3" name="Freeform: Shape 4042">
              <a:extLst>
                <a:ext uri="{FF2B5EF4-FFF2-40B4-BE49-F238E27FC236}">
                  <a16:creationId xmlns:a16="http://schemas.microsoft.com/office/drawing/2014/main" xmlns="" id="{D4AA7908-F5E4-4EEB-AE6C-5C037C4F340B}"/>
                </a:ext>
              </a:extLst>
            </p:cNvPr>
            <p:cNvSpPr/>
            <p:nvPr/>
          </p:nvSpPr>
          <p:spPr>
            <a:xfrm>
              <a:off x="7444760" y="2389178"/>
              <a:ext cx="219075" cy="104775"/>
            </a:xfrm>
            <a:custGeom>
              <a:avLst/>
              <a:gdLst>
                <a:gd name="connsiteX0" fmla="*/ 15220 w 219075"/>
                <a:gd name="connsiteY0" fmla="*/ 17789 h 104775"/>
                <a:gd name="connsiteX1" fmla="*/ 128568 w 219075"/>
                <a:gd name="connsiteY1" fmla="*/ 15884 h 104775"/>
                <a:gd name="connsiteX2" fmla="*/ 180003 w 219075"/>
                <a:gd name="connsiteY2" fmla="*/ 58746 h 104775"/>
                <a:gd name="connsiteX3" fmla="*/ 164763 w 219075"/>
                <a:gd name="connsiteY3" fmla="*/ 54936 h 104775"/>
                <a:gd name="connsiteX4" fmla="*/ 196195 w 219075"/>
                <a:gd name="connsiteY4" fmla="*/ 104466 h 104775"/>
                <a:gd name="connsiteX5" fmla="*/ 15220 w 219075"/>
                <a:gd name="connsiteY5" fmla="*/ 177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04775">
                  <a:moveTo>
                    <a:pt x="15220" y="17789"/>
                  </a:moveTo>
                  <a:cubicBezTo>
                    <a:pt x="-27642" y="30171"/>
                    <a:pt x="113328" y="18741"/>
                    <a:pt x="128568" y="15884"/>
                  </a:cubicBezTo>
                  <a:cubicBezTo>
                    <a:pt x="131425" y="21599"/>
                    <a:pt x="160000" y="30171"/>
                    <a:pt x="180003" y="58746"/>
                  </a:cubicBezTo>
                  <a:cubicBezTo>
                    <a:pt x="175240" y="64461"/>
                    <a:pt x="170478" y="62556"/>
                    <a:pt x="164763" y="54936"/>
                  </a:cubicBezTo>
                  <a:cubicBezTo>
                    <a:pt x="178098" y="65414"/>
                    <a:pt x="173335" y="93989"/>
                    <a:pt x="196195" y="104466"/>
                  </a:cubicBezTo>
                  <a:cubicBezTo>
                    <a:pt x="287635" y="82559"/>
                    <a:pt x="-16212" y="-26979"/>
                    <a:pt x="15220" y="177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4" name="Freeform: Shape 4043">
              <a:extLst>
                <a:ext uri="{FF2B5EF4-FFF2-40B4-BE49-F238E27FC236}">
                  <a16:creationId xmlns:a16="http://schemas.microsoft.com/office/drawing/2014/main" xmlns="" id="{8DA5B781-72E1-43FB-82FF-3AFE92081441}"/>
                </a:ext>
              </a:extLst>
            </p:cNvPr>
            <p:cNvSpPr/>
            <p:nvPr/>
          </p:nvSpPr>
          <p:spPr>
            <a:xfrm>
              <a:off x="7514106" y="2398431"/>
              <a:ext cx="9525" cy="9525"/>
            </a:xfrm>
            <a:custGeom>
              <a:avLst/>
              <a:gdLst>
                <a:gd name="connsiteX0" fmla="*/ 11597 w 9525"/>
                <a:gd name="connsiteY0" fmla="*/ 9488 h 9525"/>
                <a:gd name="connsiteX1" fmla="*/ 11597 w 9525"/>
                <a:gd name="connsiteY1" fmla="*/ 9488 h 9525"/>
              </a:gdLst>
              <a:ahLst/>
              <a:cxnLst>
                <a:cxn ang="0">
                  <a:pos x="connsiteX0" y="connsiteY0"/>
                </a:cxn>
                <a:cxn ang="0">
                  <a:pos x="connsiteX1" y="connsiteY1"/>
                </a:cxn>
              </a:cxnLst>
              <a:rect l="l" t="t" r="r" b="b"/>
              <a:pathLst>
                <a:path w="9525" h="9525">
                  <a:moveTo>
                    <a:pt x="11597" y="9488"/>
                  </a:moveTo>
                  <a:cubicBezTo>
                    <a:pt x="2072" y="4726"/>
                    <a:pt x="10644" y="8536"/>
                    <a:pt x="1159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5" name="Freeform: Shape 4044">
              <a:extLst>
                <a:ext uri="{FF2B5EF4-FFF2-40B4-BE49-F238E27FC236}">
                  <a16:creationId xmlns:a16="http://schemas.microsoft.com/office/drawing/2014/main" xmlns="" id="{B9DFEF6A-7CEE-4B44-B174-2DE4BDB9D5EE}"/>
                </a:ext>
              </a:extLst>
            </p:cNvPr>
            <p:cNvSpPr/>
            <p:nvPr/>
          </p:nvSpPr>
          <p:spPr>
            <a:xfrm>
              <a:off x="7512823" y="24007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8096"/>
                    <a:pt x="8117"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6" name="Freeform: Shape 4045">
              <a:extLst>
                <a:ext uri="{FF2B5EF4-FFF2-40B4-BE49-F238E27FC236}">
                  <a16:creationId xmlns:a16="http://schemas.microsoft.com/office/drawing/2014/main" xmlns="" id="{670E7AAA-E59D-49AF-8B94-9029C6964C4E}"/>
                </a:ext>
              </a:extLst>
            </p:cNvPr>
            <p:cNvSpPr/>
            <p:nvPr/>
          </p:nvSpPr>
          <p:spPr>
            <a:xfrm>
              <a:off x="7434739" y="2400352"/>
              <a:ext cx="9525" cy="9525"/>
            </a:xfrm>
            <a:custGeom>
              <a:avLst/>
              <a:gdLst>
                <a:gd name="connsiteX0" fmla="*/ 10954 w 9525"/>
                <a:gd name="connsiteY0" fmla="*/ 7567 h 9525"/>
                <a:gd name="connsiteX1" fmla="*/ 7144 w 9525"/>
                <a:gd name="connsiteY1" fmla="*/ 7567 h 9525"/>
                <a:gd name="connsiteX2" fmla="*/ 10954 w 9525"/>
                <a:gd name="connsiteY2" fmla="*/ 7567 h 9525"/>
              </a:gdLst>
              <a:ahLst/>
              <a:cxnLst>
                <a:cxn ang="0">
                  <a:pos x="connsiteX0" y="connsiteY0"/>
                </a:cxn>
                <a:cxn ang="0">
                  <a:pos x="connsiteX1" y="connsiteY1"/>
                </a:cxn>
                <a:cxn ang="0">
                  <a:pos x="connsiteX2" y="connsiteY2"/>
                </a:cxn>
              </a:cxnLst>
              <a:rect l="l" t="t" r="r" b="b"/>
              <a:pathLst>
                <a:path w="9525" h="9525">
                  <a:moveTo>
                    <a:pt x="10954" y="7567"/>
                  </a:moveTo>
                  <a:cubicBezTo>
                    <a:pt x="10001" y="7567"/>
                    <a:pt x="8096" y="6615"/>
                    <a:pt x="7144" y="7567"/>
                  </a:cubicBezTo>
                  <a:cubicBezTo>
                    <a:pt x="8096" y="8520"/>
                    <a:pt x="10001" y="8520"/>
                    <a:pt x="1095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7" name="Freeform: Shape 4046">
              <a:extLst>
                <a:ext uri="{FF2B5EF4-FFF2-40B4-BE49-F238E27FC236}">
                  <a16:creationId xmlns:a16="http://schemas.microsoft.com/office/drawing/2014/main" xmlns="" id="{4518851D-8BD4-4289-A4AA-FD22229DBB69}"/>
                </a:ext>
              </a:extLst>
            </p:cNvPr>
            <p:cNvSpPr/>
            <p:nvPr/>
          </p:nvSpPr>
          <p:spPr>
            <a:xfrm>
              <a:off x="7433786" y="24026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8" name="Freeform: Shape 4047">
              <a:extLst>
                <a:ext uri="{FF2B5EF4-FFF2-40B4-BE49-F238E27FC236}">
                  <a16:creationId xmlns:a16="http://schemas.microsoft.com/office/drawing/2014/main" xmlns="" id="{40D8B8C5-0CCB-41D3-84CF-ED6D24F746B4}"/>
                </a:ext>
              </a:extLst>
            </p:cNvPr>
            <p:cNvSpPr/>
            <p:nvPr/>
          </p:nvSpPr>
          <p:spPr>
            <a:xfrm>
              <a:off x="7324311" y="2404586"/>
              <a:ext cx="114300" cy="9525"/>
            </a:xfrm>
            <a:custGeom>
              <a:avLst/>
              <a:gdLst>
                <a:gd name="connsiteX0" fmla="*/ 8034 w 114300"/>
                <a:gd name="connsiteY0" fmla="*/ 10001 h 9525"/>
                <a:gd name="connsiteX1" fmla="*/ 115667 w 114300"/>
                <a:gd name="connsiteY1" fmla="*/ 7144 h 9525"/>
                <a:gd name="connsiteX2" fmla="*/ 102332 w 114300"/>
                <a:gd name="connsiteY2" fmla="*/ 10001 h 9525"/>
                <a:gd name="connsiteX3" fmla="*/ 8034 w 114300"/>
                <a:gd name="connsiteY3" fmla="*/ 10001 h 9525"/>
              </a:gdLst>
              <a:ahLst/>
              <a:cxnLst>
                <a:cxn ang="0">
                  <a:pos x="connsiteX0" y="connsiteY0"/>
                </a:cxn>
                <a:cxn ang="0">
                  <a:pos x="connsiteX1" y="connsiteY1"/>
                </a:cxn>
                <a:cxn ang="0">
                  <a:pos x="connsiteX2" y="connsiteY2"/>
                </a:cxn>
                <a:cxn ang="0">
                  <a:pos x="connsiteX3" y="connsiteY3"/>
                </a:cxn>
              </a:cxnLst>
              <a:rect l="l" t="t" r="r" b="b"/>
              <a:pathLst>
                <a:path w="114300" h="9525">
                  <a:moveTo>
                    <a:pt x="8034" y="10001"/>
                  </a:moveTo>
                  <a:cubicBezTo>
                    <a:pt x="-2443" y="8096"/>
                    <a:pt x="82329" y="15716"/>
                    <a:pt x="115667" y="7144"/>
                  </a:cubicBezTo>
                  <a:cubicBezTo>
                    <a:pt x="100427" y="9049"/>
                    <a:pt x="96617" y="10001"/>
                    <a:pt x="102332" y="10001"/>
                  </a:cubicBezTo>
                  <a:cubicBezTo>
                    <a:pt x="106142" y="4286"/>
                    <a:pt x="8987" y="12859"/>
                    <a:pt x="80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49" name="Freeform: Shape 4048">
              <a:extLst>
                <a:ext uri="{FF2B5EF4-FFF2-40B4-BE49-F238E27FC236}">
                  <a16:creationId xmlns:a16="http://schemas.microsoft.com/office/drawing/2014/main" xmlns="" id="{4A8FE490-7D3F-46D5-995D-1661C02F7AAA}"/>
                </a:ext>
              </a:extLst>
            </p:cNvPr>
            <p:cNvSpPr/>
            <p:nvPr/>
          </p:nvSpPr>
          <p:spPr>
            <a:xfrm>
              <a:off x="7299762" y="2411676"/>
              <a:ext cx="9525" cy="9525"/>
            </a:xfrm>
            <a:custGeom>
              <a:avLst/>
              <a:gdLst>
                <a:gd name="connsiteX0" fmla="*/ 9723 w 9525"/>
                <a:gd name="connsiteY0" fmla="*/ 8627 h 9525"/>
                <a:gd name="connsiteX1" fmla="*/ 9723 w 9525"/>
                <a:gd name="connsiteY1" fmla="*/ 8627 h 9525"/>
              </a:gdLst>
              <a:ahLst/>
              <a:cxnLst>
                <a:cxn ang="0">
                  <a:pos x="connsiteX0" y="connsiteY0"/>
                </a:cxn>
                <a:cxn ang="0">
                  <a:pos x="connsiteX1" y="connsiteY1"/>
                </a:cxn>
              </a:cxnLst>
              <a:rect l="l" t="t" r="r" b="b"/>
              <a:pathLst>
                <a:path w="9525" h="9525">
                  <a:moveTo>
                    <a:pt x="9723" y="8627"/>
                  </a:moveTo>
                  <a:cubicBezTo>
                    <a:pt x="17343" y="3864"/>
                    <a:pt x="1151" y="12436"/>
                    <a:pt x="9723" y="86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0" name="Freeform: Shape 4049">
              <a:extLst>
                <a:ext uri="{FF2B5EF4-FFF2-40B4-BE49-F238E27FC236}">
                  <a16:creationId xmlns:a16="http://schemas.microsoft.com/office/drawing/2014/main" xmlns="" id="{3C216A3C-8757-4537-A0F7-450EE48A0F62}"/>
                </a:ext>
              </a:extLst>
            </p:cNvPr>
            <p:cNvSpPr/>
            <p:nvPr/>
          </p:nvSpPr>
          <p:spPr>
            <a:xfrm>
              <a:off x="7236648" y="2408006"/>
              <a:ext cx="66675" cy="19050"/>
            </a:xfrm>
            <a:custGeom>
              <a:avLst/>
              <a:gdLst>
                <a:gd name="connsiteX0" fmla="*/ 27117 w 66675"/>
                <a:gd name="connsiteY0" fmla="*/ 12296 h 19050"/>
                <a:gd name="connsiteX1" fmla="*/ 67121 w 66675"/>
                <a:gd name="connsiteY1" fmla="*/ 10391 h 19050"/>
                <a:gd name="connsiteX2" fmla="*/ 60454 w 66675"/>
                <a:gd name="connsiteY2" fmla="*/ 8486 h 19050"/>
                <a:gd name="connsiteX3" fmla="*/ 27117 w 66675"/>
                <a:gd name="connsiteY3" fmla="*/ 12296 h 19050"/>
              </a:gdLst>
              <a:ahLst/>
              <a:cxnLst>
                <a:cxn ang="0">
                  <a:pos x="connsiteX0" y="connsiteY0"/>
                </a:cxn>
                <a:cxn ang="0">
                  <a:pos x="connsiteX1" y="connsiteY1"/>
                </a:cxn>
                <a:cxn ang="0">
                  <a:pos x="connsiteX2" y="connsiteY2"/>
                </a:cxn>
                <a:cxn ang="0">
                  <a:pos x="connsiteX3" y="connsiteY3"/>
                </a:cxn>
              </a:cxnLst>
              <a:rect l="l" t="t" r="r" b="b"/>
              <a:pathLst>
                <a:path w="66675" h="19050">
                  <a:moveTo>
                    <a:pt x="27117" y="12296"/>
                  </a:moveTo>
                  <a:cubicBezTo>
                    <a:pt x="15687" y="22774"/>
                    <a:pt x="68074" y="13249"/>
                    <a:pt x="67121" y="10391"/>
                  </a:cubicBezTo>
                  <a:cubicBezTo>
                    <a:pt x="68074" y="12296"/>
                    <a:pt x="60454" y="7534"/>
                    <a:pt x="60454" y="8486"/>
                  </a:cubicBezTo>
                  <a:cubicBezTo>
                    <a:pt x="55692" y="5629"/>
                    <a:pt x="-30986" y="7534"/>
                    <a:pt x="27117" y="12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1" name="Freeform: Shape 4050">
              <a:extLst>
                <a:ext uri="{FF2B5EF4-FFF2-40B4-BE49-F238E27FC236}">
                  <a16:creationId xmlns:a16="http://schemas.microsoft.com/office/drawing/2014/main" xmlns="" id="{190481B7-867F-4273-8576-D54FE9457E6F}"/>
                </a:ext>
              </a:extLst>
            </p:cNvPr>
            <p:cNvSpPr/>
            <p:nvPr/>
          </p:nvSpPr>
          <p:spPr>
            <a:xfrm>
              <a:off x="7254441" y="2415698"/>
              <a:ext cx="9525" cy="9525"/>
            </a:xfrm>
            <a:custGeom>
              <a:avLst/>
              <a:gdLst>
                <a:gd name="connsiteX0" fmla="*/ 7419 w 9525"/>
                <a:gd name="connsiteY0" fmla="*/ 8414 h 9525"/>
                <a:gd name="connsiteX1" fmla="*/ 7419 w 9525"/>
                <a:gd name="connsiteY1" fmla="*/ 8414 h 9525"/>
              </a:gdLst>
              <a:ahLst/>
              <a:cxnLst>
                <a:cxn ang="0">
                  <a:pos x="connsiteX0" y="connsiteY0"/>
                </a:cxn>
                <a:cxn ang="0">
                  <a:pos x="connsiteX1" y="connsiteY1"/>
                </a:cxn>
              </a:cxnLst>
              <a:rect l="l" t="t" r="r" b="b"/>
              <a:pathLst>
                <a:path w="9525" h="9525">
                  <a:moveTo>
                    <a:pt x="7419" y="8414"/>
                  </a:moveTo>
                  <a:cubicBezTo>
                    <a:pt x="8371" y="8414"/>
                    <a:pt x="6466" y="5556"/>
                    <a:pt x="741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2" name="Freeform: Shape 4051">
              <a:extLst>
                <a:ext uri="{FF2B5EF4-FFF2-40B4-BE49-F238E27FC236}">
                  <a16:creationId xmlns:a16="http://schemas.microsoft.com/office/drawing/2014/main" xmlns="" id="{56BC370B-36DD-4915-B73C-FE47C9C75563}"/>
                </a:ext>
              </a:extLst>
            </p:cNvPr>
            <p:cNvSpPr/>
            <p:nvPr/>
          </p:nvSpPr>
          <p:spPr>
            <a:xfrm>
              <a:off x="7598131" y="2441792"/>
              <a:ext cx="19050" cy="9525"/>
            </a:xfrm>
            <a:custGeom>
              <a:avLst/>
              <a:gdLst>
                <a:gd name="connsiteX0" fmla="*/ 7581 w 19050"/>
                <a:gd name="connsiteY0" fmla="*/ 11847 h 9525"/>
                <a:gd name="connsiteX1" fmla="*/ 7581 w 19050"/>
                <a:gd name="connsiteY1" fmla="*/ 11847 h 9525"/>
              </a:gdLst>
              <a:ahLst/>
              <a:cxnLst>
                <a:cxn ang="0">
                  <a:pos x="connsiteX0" y="connsiteY0"/>
                </a:cxn>
                <a:cxn ang="0">
                  <a:pos x="connsiteX1" y="connsiteY1"/>
                </a:cxn>
              </a:cxnLst>
              <a:rect l="l" t="t" r="r" b="b"/>
              <a:pathLst>
                <a:path w="19050" h="9525">
                  <a:moveTo>
                    <a:pt x="7581" y="11847"/>
                  </a:moveTo>
                  <a:cubicBezTo>
                    <a:pt x="26631" y="4227"/>
                    <a:pt x="3771" y="7085"/>
                    <a:pt x="7581" y="11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3" name="Freeform: Shape 4052">
              <a:extLst>
                <a:ext uri="{FF2B5EF4-FFF2-40B4-BE49-F238E27FC236}">
                  <a16:creationId xmlns:a16="http://schemas.microsoft.com/office/drawing/2014/main" xmlns="" id="{9B098CCD-515B-495F-881C-5603E8A1CF24}"/>
                </a:ext>
              </a:extLst>
            </p:cNvPr>
            <p:cNvSpPr/>
            <p:nvPr/>
          </p:nvSpPr>
          <p:spPr>
            <a:xfrm>
              <a:off x="7593489" y="24350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3571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4" name="Freeform: Shape 4053">
              <a:extLst>
                <a:ext uri="{FF2B5EF4-FFF2-40B4-BE49-F238E27FC236}">
                  <a16:creationId xmlns:a16="http://schemas.microsoft.com/office/drawing/2014/main" xmlns="" id="{CC248664-85ED-48ED-BB06-313436260352}"/>
                </a:ext>
              </a:extLst>
            </p:cNvPr>
            <p:cNvSpPr/>
            <p:nvPr/>
          </p:nvSpPr>
          <p:spPr>
            <a:xfrm>
              <a:off x="7597616" y="24464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5" name="Freeform: Shape 4054">
              <a:extLst>
                <a:ext uri="{FF2B5EF4-FFF2-40B4-BE49-F238E27FC236}">
                  <a16:creationId xmlns:a16="http://schemas.microsoft.com/office/drawing/2014/main" xmlns="" id="{1BA2458B-9B53-4DD0-8E76-A80CB707C903}"/>
                </a:ext>
              </a:extLst>
            </p:cNvPr>
            <p:cNvSpPr/>
            <p:nvPr/>
          </p:nvSpPr>
          <p:spPr>
            <a:xfrm>
              <a:off x="7389264" y="2494943"/>
              <a:ext cx="19050" cy="9525"/>
            </a:xfrm>
            <a:custGeom>
              <a:avLst/>
              <a:gdLst>
                <a:gd name="connsiteX0" fmla="*/ 8804 w 19050"/>
                <a:gd name="connsiteY0" fmla="*/ 8227 h 9525"/>
                <a:gd name="connsiteX1" fmla="*/ 8804 w 19050"/>
                <a:gd name="connsiteY1" fmla="*/ 8227 h 9525"/>
              </a:gdLst>
              <a:ahLst/>
              <a:cxnLst>
                <a:cxn ang="0">
                  <a:pos x="connsiteX0" y="connsiteY0"/>
                </a:cxn>
                <a:cxn ang="0">
                  <a:pos x="connsiteX1" y="connsiteY1"/>
                </a:cxn>
              </a:cxnLst>
              <a:rect l="l" t="t" r="r" b="b"/>
              <a:pathLst>
                <a:path w="19050" h="9525">
                  <a:moveTo>
                    <a:pt x="8804" y="8227"/>
                  </a:moveTo>
                  <a:cubicBezTo>
                    <a:pt x="23091" y="5369"/>
                    <a:pt x="1184" y="9179"/>
                    <a:pt x="880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6" name="Freeform: Shape 4055">
              <a:extLst>
                <a:ext uri="{FF2B5EF4-FFF2-40B4-BE49-F238E27FC236}">
                  <a16:creationId xmlns:a16="http://schemas.microsoft.com/office/drawing/2014/main" xmlns="" id="{36BE5B3A-1496-4083-85AC-456C8FD252B3}"/>
                </a:ext>
              </a:extLst>
            </p:cNvPr>
            <p:cNvSpPr/>
            <p:nvPr/>
          </p:nvSpPr>
          <p:spPr>
            <a:xfrm>
              <a:off x="7255669" y="24874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8096" y="8096"/>
                    <a:pt x="8096"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7" name="Freeform: Shape 4056">
              <a:extLst>
                <a:ext uri="{FF2B5EF4-FFF2-40B4-BE49-F238E27FC236}">
                  <a16:creationId xmlns:a16="http://schemas.microsoft.com/office/drawing/2014/main" xmlns="" id="{15116D6F-5D97-481C-B5C9-35F1236600CB}"/>
                </a:ext>
              </a:extLst>
            </p:cNvPr>
            <p:cNvSpPr/>
            <p:nvPr/>
          </p:nvSpPr>
          <p:spPr>
            <a:xfrm>
              <a:off x="7386161" y="2503646"/>
              <a:ext cx="9525" cy="9525"/>
            </a:xfrm>
            <a:custGeom>
              <a:avLst/>
              <a:gdLst>
                <a:gd name="connsiteX0" fmla="*/ 8096 w 9525"/>
                <a:gd name="connsiteY0" fmla="*/ 7144 h 9525"/>
                <a:gd name="connsiteX1" fmla="*/ 7144 w 9525"/>
                <a:gd name="connsiteY1" fmla="*/ 1095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10954"/>
                  </a:lnTo>
                  <a:cubicBezTo>
                    <a:pt x="7144" y="10001"/>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8" name="Freeform: Shape 4057">
              <a:extLst>
                <a:ext uri="{FF2B5EF4-FFF2-40B4-BE49-F238E27FC236}">
                  <a16:creationId xmlns:a16="http://schemas.microsoft.com/office/drawing/2014/main" xmlns="" id="{5D918322-FF1E-4FC1-90D3-24E5F2FF7303}"/>
                </a:ext>
              </a:extLst>
            </p:cNvPr>
            <p:cNvSpPr/>
            <p:nvPr/>
          </p:nvSpPr>
          <p:spPr>
            <a:xfrm>
              <a:off x="7394840" y="2442285"/>
              <a:ext cx="9525" cy="9525"/>
            </a:xfrm>
            <a:custGeom>
              <a:avLst/>
              <a:gdLst>
                <a:gd name="connsiteX0" fmla="*/ 7990 w 9525"/>
                <a:gd name="connsiteY0" fmla="*/ 7545 h 9525"/>
                <a:gd name="connsiteX1" fmla="*/ 7990 w 9525"/>
                <a:gd name="connsiteY1" fmla="*/ 7545 h 9525"/>
              </a:gdLst>
              <a:ahLst/>
              <a:cxnLst>
                <a:cxn ang="0">
                  <a:pos x="connsiteX0" y="connsiteY0"/>
                </a:cxn>
                <a:cxn ang="0">
                  <a:pos x="connsiteX1" y="connsiteY1"/>
                </a:cxn>
              </a:cxnLst>
              <a:rect l="l" t="t" r="r" b="b"/>
              <a:pathLst>
                <a:path w="9525" h="9525">
                  <a:moveTo>
                    <a:pt x="7990" y="7545"/>
                  </a:moveTo>
                  <a:cubicBezTo>
                    <a:pt x="7990" y="5640"/>
                    <a:pt x="6085" y="11355"/>
                    <a:pt x="7990"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59" name="Freeform: Shape 4058">
              <a:extLst>
                <a:ext uri="{FF2B5EF4-FFF2-40B4-BE49-F238E27FC236}">
                  <a16:creationId xmlns:a16="http://schemas.microsoft.com/office/drawing/2014/main" xmlns="" id="{D0870E7F-4E37-49D7-BF21-5CBD8086C9BB}"/>
                </a:ext>
              </a:extLst>
            </p:cNvPr>
            <p:cNvSpPr/>
            <p:nvPr/>
          </p:nvSpPr>
          <p:spPr>
            <a:xfrm>
              <a:off x="7356634" y="25188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0" name="Freeform: Shape 4059">
              <a:extLst>
                <a:ext uri="{FF2B5EF4-FFF2-40B4-BE49-F238E27FC236}">
                  <a16:creationId xmlns:a16="http://schemas.microsoft.com/office/drawing/2014/main" xmlns="" id="{B2DD08B8-5CB5-45FB-B52F-16F0ABA90E1C}"/>
                </a:ext>
              </a:extLst>
            </p:cNvPr>
            <p:cNvSpPr/>
            <p:nvPr/>
          </p:nvSpPr>
          <p:spPr>
            <a:xfrm>
              <a:off x="7408063" y="2419826"/>
              <a:ext cx="19050" cy="19050"/>
            </a:xfrm>
            <a:custGeom>
              <a:avLst/>
              <a:gdLst>
                <a:gd name="connsiteX0" fmla="*/ 12865 w 19050"/>
                <a:gd name="connsiteY0" fmla="*/ 7144 h 19050"/>
                <a:gd name="connsiteX1" fmla="*/ 12865 w 19050"/>
                <a:gd name="connsiteY1" fmla="*/ 7144 h 19050"/>
              </a:gdLst>
              <a:ahLst/>
              <a:cxnLst>
                <a:cxn ang="0">
                  <a:pos x="connsiteX0" y="connsiteY0"/>
                </a:cxn>
                <a:cxn ang="0">
                  <a:pos x="connsiteX1" y="connsiteY1"/>
                </a:cxn>
              </a:cxnLst>
              <a:rect l="l" t="t" r="r" b="b"/>
              <a:pathLst>
                <a:path w="19050" h="19050">
                  <a:moveTo>
                    <a:pt x="12865" y="7144"/>
                  </a:moveTo>
                  <a:cubicBezTo>
                    <a:pt x="11912" y="9049"/>
                    <a:pt x="482" y="29051"/>
                    <a:pt x="1286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1" name="Freeform: Shape 4060">
              <a:extLst>
                <a:ext uri="{FF2B5EF4-FFF2-40B4-BE49-F238E27FC236}">
                  <a16:creationId xmlns:a16="http://schemas.microsoft.com/office/drawing/2014/main" xmlns="" id="{2E578928-926A-442F-9506-22E613179AF8}"/>
                </a:ext>
              </a:extLst>
            </p:cNvPr>
            <p:cNvSpPr/>
            <p:nvPr/>
          </p:nvSpPr>
          <p:spPr>
            <a:xfrm>
              <a:off x="7296626" y="2458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2" name="Freeform: Shape 4061">
              <a:extLst>
                <a:ext uri="{FF2B5EF4-FFF2-40B4-BE49-F238E27FC236}">
                  <a16:creationId xmlns:a16="http://schemas.microsoft.com/office/drawing/2014/main" xmlns="" id="{93FBDDC5-6796-4C3F-984C-FC563643B3A7}"/>
                </a:ext>
              </a:extLst>
            </p:cNvPr>
            <p:cNvSpPr/>
            <p:nvPr/>
          </p:nvSpPr>
          <p:spPr>
            <a:xfrm>
              <a:off x="7296626" y="245697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3" name="Freeform: Shape 4062">
              <a:extLst>
                <a:ext uri="{FF2B5EF4-FFF2-40B4-BE49-F238E27FC236}">
                  <a16:creationId xmlns:a16="http://schemas.microsoft.com/office/drawing/2014/main" xmlns="" id="{0BE6A8C1-AE41-46C3-8F24-CEEB02AE2B70}"/>
                </a:ext>
              </a:extLst>
            </p:cNvPr>
            <p:cNvSpPr/>
            <p:nvPr/>
          </p:nvSpPr>
          <p:spPr>
            <a:xfrm>
              <a:off x="7387114" y="24998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666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4" name="Freeform: Shape 4063">
              <a:extLst>
                <a:ext uri="{FF2B5EF4-FFF2-40B4-BE49-F238E27FC236}">
                  <a16:creationId xmlns:a16="http://schemas.microsoft.com/office/drawing/2014/main" xmlns="" id="{2A458449-0F03-470C-AAC9-60DD09B07EED}"/>
                </a:ext>
              </a:extLst>
            </p:cNvPr>
            <p:cNvSpPr/>
            <p:nvPr/>
          </p:nvSpPr>
          <p:spPr>
            <a:xfrm>
              <a:off x="7389971" y="2484972"/>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10001" y="8672"/>
                    <a:pt x="11906" y="3910"/>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5" name="Freeform: Shape 4064">
              <a:extLst>
                <a:ext uri="{FF2B5EF4-FFF2-40B4-BE49-F238E27FC236}">
                  <a16:creationId xmlns:a16="http://schemas.microsoft.com/office/drawing/2014/main" xmlns="" id="{E0F73190-CBAF-4A1D-8D48-9C39A1522DDB}"/>
                </a:ext>
              </a:extLst>
            </p:cNvPr>
            <p:cNvSpPr/>
            <p:nvPr/>
          </p:nvSpPr>
          <p:spPr>
            <a:xfrm>
              <a:off x="7358022" y="2521743"/>
              <a:ext cx="38100" cy="9525"/>
            </a:xfrm>
            <a:custGeom>
              <a:avLst/>
              <a:gdLst>
                <a:gd name="connsiteX0" fmla="*/ 9566 w 38100"/>
                <a:gd name="connsiteY0" fmla="*/ 7144 h 9525"/>
                <a:gd name="connsiteX1" fmla="*/ 9566 w 38100"/>
                <a:gd name="connsiteY1" fmla="*/ 7144 h 9525"/>
              </a:gdLst>
              <a:ahLst/>
              <a:cxnLst>
                <a:cxn ang="0">
                  <a:pos x="connsiteX0" y="connsiteY0"/>
                </a:cxn>
                <a:cxn ang="0">
                  <a:pos x="connsiteX1" y="connsiteY1"/>
                </a:cxn>
              </a:cxnLst>
              <a:rect l="l" t="t" r="r" b="b"/>
              <a:pathLst>
                <a:path w="38100" h="9525">
                  <a:moveTo>
                    <a:pt x="9566" y="7144"/>
                  </a:moveTo>
                  <a:cubicBezTo>
                    <a:pt x="-6627" y="10001"/>
                    <a:pt x="65763" y="10954"/>
                    <a:pt x="956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6" name="Freeform: Shape 4065">
              <a:extLst>
                <a:ext uri="{FF2B5EF4-FFF2-40B4-BE49-F238E27FC236}">
                  <a16:creationId xmlns:a16="http://schemas.microsoft.com/office/drawing/2014/main" xmlns="" id="{33D481D4-D9DF-44FA-B519-680C3717941F}"/>
                </a:ext>
              </a:extLst>
            </p:cNvPr>
            <p:cNvSpPr/>
            <p:nvPr/>
          </p:nvSpPr>
          <p:spPr>
            <a:xfrm>
              <a:off x="7372826" y="25089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7" name="Freeform: Shape 4066">
              <a:extLst>
                <a:ext uri="{FF2B5EF4-FFF2-40B4-BE49-F238E27FC236}">
                  <a16:creationId xmlns:a16="http://schemas.microsoft.com/office/drawing/2014/main" xmlns="" id="{031ADF5D-B16E-4D06-B5C3-A8202E217E3E}"/>
                </a:ext>
              </a:extLst>
            </p:cNvPr>
            <p:cNvSpPr/>
            <p:nvPr/>
          </p:nvSpPr>
          <p:spPr>
            <a:xfrm>
              <a:off x="7365206" y="251436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8" name="Freeform: Shape 4067">
              <a:extLst>
                <a:ext uri="{FF2B5EF4-FFF2-40B4-BE49-F238E27FC236}">
                  <a16:creationId xmlns:a16="http://schemas.microsoft.com/office/drawing/2014/main" xmlns="" id="{CC61EA6A-D200-4B0B-9C00-D53A566AC0E9}"/>
                </a:ext>
              </a:extLst>
            </p:cNvPr>
            <p:cNvSpPr/>
            <p:nvPr/>
          </p:nvSpPr>
          <p:spPr>
            <a:xfrm>
              <a:off x="7386161" y="248872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9049"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69" name="Freeform: Shape 4068">
              <a:extLst>
                <a:ext uri="{FF2B5EF4-FFF2-40B4-BE49-F238E27FC236}">
                  <a16:creationId xmlns:a16="http://schemas.microsoft.com/office/drawing/2014/main" xmlns="" id="{A06F3B16-1A46-426F-81BE-F582F6030726}"/>
                </a:ext>
              </a:extLst>
            </p:cNvPr>
            <p:cNvSpPr/>
            <p:nvPr/>
          </p:nvSpPr>
          <p:spPr>
            <a:xfrm>
              <a:off x="7387114" y="24979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0" name="Freeform: Shape 4069">
              <a:extLst>
                <a:ext uri="{FF2B5EF4-FFF2-40B4-BE49-F238E27FC236}">
                  <a16:creationId xmlns:a16="http://schemas.microsoft.com/office/drawing/2014/main" xmlns="" id="{EC550DCE-2F81-43B1-90F3-3EA5F55FCAFA}"/>
                </a:ext>
              </a:extLst>
            </p:cNvPr>
            <p:cNvSpPr/>
            <p:nvPr/>
          </p:nvSpPr>
          <p:spPr>
            <a:xfrm>
              <a:off x="7341394" y="24884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1" name="Freeform: Shape 4070">
              <a:extLst>
                <a:ext uri="{FF2B5EF4-FFF2-40B4-BE49-F238E27FC236}">
                  <a16:creationId xmlns:a16="http://schemas.microsoft.com/office/drawing/2014/main" xmlns="" id="{2B7A6FE7-D906-4F4A-948D-181BC82215E1}"/>
                </a:ext>
              </a:extLst>
            </p:cNvPr>
            <p:cNvSpPr/>
            <p:nvPr/>
          </p:nvSpPr>
          <p:spPr>
            <a:xfrm>
              <a:off x="7355681" y="2506955"/>
              <a:ext cx="28575" cy="19050"/>
            </a:xfrm>
            <a:custGeom>
              <a:avLst/>
              <a:gdLst>
                <a:gd name="connsiteX0" fmla="*/ 7144 w 28575"/>
                <a:gd name="connsiteY0" fmla="*/ 15264 h 19050"/>
                <a:gd name="connsiteX1" fmla="*/ 7144 w 28575"/>
                <a:gd name="connsiteY1" fmla="*/ 15264 h 19050"/>
              </a:gdLst>
              <a:ahLst/>
              <a:cxnLst>
                <a:cxn ang="0">
                  <a:pos x="connsiteX0" y="connsiteY0"/>
                </a:cxn>
                <a:cxn ang="0">
                  <a:pos x="connsiteX1" y="connsiteY1"/>
                </a:cxn>
              </a:cxnLst>
              <a:rect l="l" t="t" r="r" b="b"/>
              <a:pathLst>
                <a:path w="28575" h="19050">
                  <a:moveTo>
                    <a:pt x="7144" y="15264"/>
                  </a:moveTo>
                  <a:cubicBezTo>
                    <a:pt x="26194" y="11454"/>
                    <a:pt x="26194" y="-928"/>
                    <a:pt x="7144" y="152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2" name="Freeform: Shape 4071">
              <a:extLst>
                <a:ext uri="{FF2B5EF4-FFF2-40B4-BE49-F238E27FC236}">
                  <a16:creationId xmlns:a16="http://schemas.microsoft.com/office/drawing/2014/main" xmlns="" id="{4F493ECB-F278-461B-BC5F-94115001DE5F}"/>
                </a:ext>
              </a:extLst>
            </p:cNvPr>
            <p:cNvSpPr/>
            <p:nvPr/>
          </p:nvSpPr>
          <p:spPr>
            <a:xfrm>
              <a:off x="7383304" y="24922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3" name="Freeform: Shape 4072">
              <a:extLst>
                <a:ext uri="{FF2B5EF4-FFF2-40B4-BE49-F238E27FC236}">
                  <a16:creationId xmlns:a16="http://schemas.microsoft.com/office/drawing/2014/main" xmlns="" id="{7D8F4380-C0AA-4272-9305-6DA7A973BA89}"/>
                </a:ext>
              </a:extLst>
            </p:cNvPr>
            <p:cNvSpPr/>
            <p:nvPr/>
          </p:nvSpPr>
          <p:spPr>
            <a:xfrm>
              <a:off x="7385716" y="2518669"/>
              <a:ext cx="28575" cy="19050"/>
            </a:xfrm>
            <a:custGeom>
              <a:avLst/>
              <a:gdLst>
                <a:gd name="connsiteX0" fmla="*/ 26640 w 28575"/>
                <a:gd name="connsiteY0" fmla="*/ 11170 h 19050"/>
                <a:gd name="connsiteX1" fmla="*/ 7590 w 28575"/>
                <a:gd name="connsiteY1" fmla="*/ 8313 h 19050"/>
                <a:gd name="connsiteX2" fmla="*/ 26640 w 28575"/>
                <a:gd name="connsiteY2" fmla="*/ 11170 h 19050"/>
                <a:gd name="connsiteX3" fmla="*/ 24734 w 28575"/>
                <a:gd name="connsiteY3" fmla="*/ 13075 h 19050"/>
                <a:gd name="connsiteX4" fmla="*/ 23782 w 28575"/>
                <a:gd name="connsiteY4" fmla="*/ 12123 h 19050"/>
                <a:gd name="connsiteX5" fmla="*/ 24734 w 28575"/>
                <a:gd name="connsiteY5" fmla="*/ 1307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26640" y="11170"/>
                  </a:moveTo>
                  <a:cubicBezTo>
                    <a:pt x="9494" y="11170"/>
                    <a:pt x="5684" y="20695"/>
                    <a:pt x="7590" y="8313"/>
                  </a:cubicBezTo>
                  <a:cubicBezTo>
                    <a:pt x="13304" y="9265"/>
                    <a:pt x="26640" y="3550"/>
                    <a:pt x="26640" y="11170"/>
                  </a:cubicBezTo>
                  <a:close/>
                  <a:moveTo>
                    <a:pt x="24734" y="13075"/>
                  </a:moveTo>
                  <a:lnTo>
                    <a:pt x="23782" y="12123"/>
                  </a:lnTo>
                  <a:cubicBezTo>
                    <a:pt x="23782" y="13075"/>
                    <a:pt x="24734" y="13075"/>
                    <a:pt x="24734" y="130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4" name="Freeform: Shape 4073">
              <a:extLst>
                <a:ext uri="{FF2B5EF4-FFF2-40B4-BE49-F238E27FC236}">
                  <a16:creationId xmlns:a16="http://schemas.microsoft.com/office/drawing/2014/main" xmlns="" id="{3D4F6804-4B5F-4EB9-ADD4-A23371C0CFB8}"/>
                </a:ext>
              </a:extLst>
            </p:cNvPr>
            <p:cNvSpPr/>
            <p:nvPr/>
          </p:nvSpPr>
          <p:spPr>
            <a:xfrm>
              <a:off x="7573804"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5" name="Freeform: Shape 4074">
              <a:extLst>
                <a:ext uri="{FF2B5EF4-FFF2-40B4-BE49-F238E27FC236}">
                  <a16:creationId xmlns:a16="http://schemas.microsoft.com/office/drawing/2014/main" xmlns="" id="{1A2371B2-83AF-47A3-A1B0-47DC9AEA139D}"/>
                </a:ext>
              </a:extLst>
            </p:cNvPr>
            <p:cNvSpPr/>
            <p:nvPr/>
          </p:nvSpPr>
          <p:spPr>
            <a:xfrm>
              <a:off x="7452836" y="24445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6" name="Freeform: Shape 4075">
              <a:extLst>
                <a:ext uri="{FF2B5EF4-FFF2-40B4-BE49-F238E27FC236}">
                  <a16:creationId xmlns:a16="http://schemas.microsoft.com/office/drawing/2014/main" xmlns="" id="{32B98D68-1F68-4BBE-87AB-C8C9977D23C0}"/>
                </a:ext>
              </a:extLst>
            </p:cNvPr>
            <p:cNvSpPr/>
            <p:nvPr/>
          </p:nvSpPr>
          <p:spPr>
            <a:xfrm>
              <a:off x="7468076" y="24207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7" name="Freeform: Shape 4076">
              <a:extLst>
                <a:ext uri="{FF2B5EF4-FFF2-40B4-BE49-F238E27FC236}">
                  <a16:creationId xmlns:a16="http://schemas.microsoft.com/office/drawing/2014/main" xmlns="" id="{B3D3C6CF-41F4-4363-B1A8-7FA5B117E270}"/>
                </a:ext>
              </a:extLst>
            </p:cNvPr>
            <p:cNvSpPr/>
            <p:nvPr/>
          </p:nvSpPr>
          <p:spPr>
            <a:xfrm>
              <a:off x="7562903" y="24360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8" name="Freeform: Shape 4077">
              <a:extLst>
                <a:ext uri="{FF2B5EF4-FFF2-40B4-BE49-F238E27FC236}">
                  <a16:creationId xmlns:a16="http://schemas.microsoft.com/office/drawing/2014/main" xmlns="" id="{AB105250-C2A8-459F-BFEE-37E4ED0EB62A}"/>
                </a:ext>
              </a:extLst>
            </p:cNvPr>
            <p:cNvSpPr/>
            <p:nvPr/>
          </p:nvSpPr>
          <p:spPr>
            <a:xfrm>
              <a:off x="7502366" y="2434113"/>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8096"/>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79" name="Freeform: Shape 4078">
              <a:extLst>
                <a:ext uri="{FF2B5EF4-FFF2-40B4-BE49-F238E27FC236}">
                  <a16:creationId xmlns:a16="http://schemas.microsoft.com/office/drawing/2014/main" xmlns="" id="{0DE2F77C-E747-494F-80E4-94AEA9F5FBD1}"/>
                </a:ext>
              </a:extLst>
            </p:cNvPr>
            <p:cNvSpPr/>
            <p:nvPr/>
          </p:nvSpPr>
          <p:spPr>
            <a:xfrm>
              <a:off x="7468076" y="242321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0" name="Freeform: Shape 4079">
              <a:extLst>
                <a:ext uri="{FF2B5EF4-FFF2-40B4-BE49-F238E27FC236}">
                  <a16:creationId xmlns:a16="http://schemas.microsoft.com/office/drawing/2014/main" xmlns="" id="{14686709-9676-4520-977A-DA0BFDBF2DE4}"/>
                </a:ext>
              </a:extLst>
            </p:cNvPr>
            <p:cNvSpPr/>
            <p:nvPr/>
          </p:nvSpPr>
          <p:spPr>
            <a:xfrm>
              <a:off x="7445216" y="24255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1" name="Freeform: Shape 4080">
              <a:extLst>
                <a:ext uri="{FF2B5EF4-FFF2-40B4-BE49-F238E27FC236}">
                  <a16:creationId xmlns:a16="http://schemas.microsoft.com/office/drawing/2014/main" xmlns="" id="{CDACAC95-9495-4A93-84C4-1ED271CD1428}"/>
                </a:ext>
              </a:extLst>
            </p:cNvPr>
            <p:cNvSpPr/>
            <p:nvPr/>
          </p:nvSpPr>
          <p:spPr>
            <a:xfrm>
              <a:off x="7446698" y="244459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2" name="Freeform: Shape 4081">
              <a:extLst>
                <a:ext uri="{FF2B5EF4-FFF2-40B4-BE49-F238E27FC236}">
                  <a16:creationId xmlns:a16="http://schemas.microsoft.com/office/drawing/2014/main" xmlns="" id="{E747E553-65A3-4D52-912C-C5ABEA11C96B}"/>
                </a:ext>
              </a:extLst>
            </p:cNvPr>
            <p:cNvSpPr/>
            <p:nvPr/>
          </p:nvSpPr>
          <p:spPr>
            <a:xfrm>
              <a:off x="7420451" y="243220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3" name="Freeform: Shape 4082">
              <a:extLst>
                <a:ext uri="{FF2B5EF4-FFF2-40B4-BE49-F238E27FC236}">
                  <a16:creationId xmlns:a16="http://schemas.microsoft.com/office/drawing/2014/main" xmlns="" id="{1E3A9665-ED52-45A3-AFB7-453A072A65CD}"/>
                </a:ext>
              </a:extLst>
            </p:cNvPr>
            <p:cNvSpPr/>
            <p:nvPr/>
          </p:nvSpPr>
          <p:spPr>
            <a:xfrm>
              <a:off x="7444264" y="2439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4" name="Freeform: Shape 4083">
              <a:extLst>
                <a:ext uri="{FF2B5EF4-FFF2-40B4-BE49-F238E27FC236}">
                  <a16:creationId xmlns:a16="http://schemas.microsoft.com/office/drawing/2014/main" xmlns="" id="{EA0BD3E1-3D19-49FB-8865-07A0505E6694}"/>
                </a:ext>
              </a:extLst>
            </p:cNvPr>
            <p:cNvSpPr/>
            <p:nvPr/>
          </p:nvSpPr>
          <p:spPr>
            <a:xfrm>
              <a:off x="7581001" y="24550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5" name="Freeform: Shape 4084">
              <a:extLst>
                <a:ext uri="{FF2B5EF4-FFF2-40B4-BE49-F238E27FC236}">
                  <a16:creationId xmlns:a16="http://schemas.microsoft.com/office/drawing/2014/main" xmlns="" id="{0D7FC968-9B9E-4D5E-B89C-76BA85349EDE}"/>
                </a:ext>
              </a:extLst>
            </p:cNvPr>
            <p:cNvSpPr/>
            <p:nvPr/>
          </p:nvSpPr>
          <p:spPr>
            <a:xfrm>
              <a:off x="7584281" y="244459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6" name="Freeform: Shape 4085">
              <a:extLst>
                <a:ext uri="{FF2B5EF4-FFF2-40B4-BE49-F238E27FC236}">
                  <a16:creationId xmlns:a16="http://schemas.microsoft.com/office/drawing/2014/main" xmlns="" id="{D0A0C184-B979-4CB8-8E69-FD8BC00925FA}"/>
                </a:ext>
              </a:extLst>
            </p:cNvPr>
            <p:cNvSpPr/>
            <p:nvPr/>
          </p:nvSpPr>
          <p:spPr>
            <a:xfrm>
              <a:off x="7518559" y="2442160"/>
              <a:ext cx="9525" cy="9525"/>
            </a:xfrm>
            <a:custGeom>
              <a:avLst/>
              <a:gdLst>
                <a:gd name="connsiteX0" fmla="*/ 7144 w 9525"/>
                <a:gd name="connsiteY0" fmla="*/ 7670 h 9525"/>
                <a:gd name="connsiteX1" fmla="*/ 8096 w 9525"/>
                <a:gd name="connsiteY1" fmla="*/ 10527 h 9525"/>
                <a:gd name="connsiteX2" fmla="*/ 7144 w 9525"/>
                <a:gd name="connsiteY2" fmla="*/ 7670 h 9525"/>
              </a:gdLst>
              <a:ahLst/>
              <a:cxnLst>
                <a:cxn ang="0">
                  <a:pos x="connsiteX0" y="connsiteY0"/>
                </a:cxn>
                <a:cxn ang="0">
                  <a:pos x="connsiteX1" y="connsiteY1"/>
                </a:cxn>
                <a:cxn ang="0">
                  <a:pos x="connsiteX2" y="connsiteY2"/>
                </a:cxn>
              </a:cxnLst>
              <a:rect l="l" t="t" r="r" b="b"/>
              <a:pathLst>
                <a:path w="9525" h="9525">
                  <a:moveTo>
                    <a:pt x="7144" y="7670"/>
                  </a:moveTo>
                  <a:cubicBezTo>
                    <a:pt x="7144" y="8622"/>
                    <a:pt x="8096" y="9575"/>
                    <a:pt x="8096" y="10527"/>
                  </a:cubicBezTo>
                  <a:cubicBezTo>
                    <a:pt x="9049" y="9575"/>
                    <a:pt x="8096" y="5765"/>
                    <a:pt x="7144"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7" name="Freeform: Shape 4086">
              <a:extLst>
                <a:ext uri="{FF2B5EF4-FFF2-40B4-BE49-F238E27FC236}">
                  <a16:creationId xmlns:a16="http://schemas.microsoft.com/office/drawing/2014/main" xmlns="" id="{ADCF0C9B-CE72-44CB-BED7-49FC8E6D8396}"/>
                </a:ext>
              </a:extLst>
            </p:cNvPr>
            <p:cNvSpPr/>
            <p:nvPr/>
          </p:nvSpPr>
          <p:spPr>
            <a:xfrm>
              <a:off x="7576661" y="249316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7144"/>
                    <a:pt x="8096"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8" name="Freeform: Shape 4087">
              <a:extLst>
                <a:ext uri="{FF2B5EF4-FFF2-40B4-BE49-F238E27FC236}">
                  <a16:creationId xmlns:a16="http://schemas.microsoft.com/office/drawing/2014/main" xmlns="" id="{1B0ADE03-4A05-4D1A-A546-8849440C3B4F}"/>
                </a:ext>
              </a:extLst>
            </p:cNvPr>
            <p:cNvSpPr/>
            <p:nvPr/>
          </p:nvSpPr>
          <p:spPr>
            <a:xfrm>
              <a:off x="7576661" y="249126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89" name="Freeform: Shape 4088">
              <a:extLst>
                <a:ext uri="{FF2B5EF4-FFF2-40B4-BE49-F238E27FC236}">
                  <a16:creationId xmlns:a16="http://schemas.microsoft.com/office/drawing/2014/main" xmlns="" id="{DB35B162-9E7B-4D67-A531-B2BCC280A6C5}"/>
                </a:ext>
              </a:extLst>
            </p:cNvPr>
            <p:cNvSpPr/>
            <p:nvPr/>
          </p:nvSpPr>
          <p:spPr>
            <a:xfrm>
              <a:off x="7519088" y="2496264"/>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6615" y="6906"/>
                    <a:pt x="7567" y="7858"/>
                  </a:cubicBezTo>
                  <a:cubicBezTo>
                    <a:pt x="6615" y="7858"/>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0" name="Freeform: Shape 4089">
              <a:extLst>
                <a:ext uri="{FF2B5EF4-FFF2-40B4-BE49-F238E27FC236}">
                  <a16:creationId xmlns:a16="http://schemas.microsoft.com/office/drawing/2014/main" xmlns="" id="{7B7060A0-C83B-41D9-BADE-58CD86F08191}"/>
                </a:ext>
              </a:extLst>
            </p:cNvPr>
            <p:cNvSpPr/>
            <p:nvPr/>
          </p:nvSpPr>
          <p:spPr>
            <a:xfrm>
              <a:off x="7585722" y="2430169"/>
              <a:ext cx="9525" cy="28575"/>
            </a:xfrm>
            <a:custGeom>
              <a:avLst/>
              <a:gdLst>
                <a:gd name="connsiteX0" fmla="*/ 7608 w 9525"/>
                <a:gd name="connsiteY0" fmla="*/ 23471 h 28575"/>
                <a:gd name="connsiteX1" fmla="*/ 7608 w 9525"/>
                <a:gd name="connsiteY1" fmla="*/ 23471 h 28575"/>
              </a:gdLst>
              <a:ahLst/>
              <a:cxnLst>
                <a:cxn ang="0">
                  <a:pos x="connsiteX0" y="connsiteY0"/>
                </a:cxn>
                <a:cxn ang="0">
                  <a:pos x="connsiteX1" y="connsiteY1"/>
                </a:cxn>
              </a:cxnLst>
              <a:rect l="l" t="t" r="r" b="b"/>
              <a:pathLst>
                <a:path w="9525" h="28575">
                  <a:moveTo>
                    <a:pt x="7608" y="23471"/>
                  </a:moveTo>
                  <a:cubicBezTo>
                    <a:pt x="10465" y="-6057"/>
                    <a:pt x="5703" y="11088"/>
                    <a:pt x="7608" y="234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1" name="Freeform: Shape 4090">
              <a:extLst>
                <a:ext uri="{FF2B5EF4-FFF2-40B4-BE49-F238E27FC236}">
                  <a16:creationId xmlns:a16="http://schemas.microsoft.com/office/drawing/2014/main" xmlns="" id="{099DD81F-B81C-48A9-B074-803C2295E421}"/>
                </a:ext>
              </a:extLst>
            </p:cNvPr>
            <p:cNvSpPr/>
            <p:nvPr/>
          </p:nvSpPr>
          <p:spPr>
            <a:xfrm>
              <a:off x="7582376" y="24822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2" name="Freeform: Shape 4091">
              <a:extLst>
                <a:ext uri="{FF2B5EF4-FFF2-40B4-BE49-F238E27FC236}">
                  <a16:creationId xmlns:a16="http://schemas.microsoft.com/office/drawing/2014/main" xmlns="" id="{5718EEFC-3BB2-4871-934F-6CD06E4DA311}"/>
                </a:ext>
              </a:extLst>
            </p:cNvPr>
            <p:cNvSpPr/>
            <p:nvPr/>
          </p:nvSpPr>
          <p:spPr>
            <a:xfrm>
              <a:off x="7421404" y="251602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3" name="Freeform: Shape 4092">
              <a:extLst>
                <a:ext uri="{FF2B5EF4-FFF2-40B4-BE49-F238E27FC236}">
                  <a16:creationId xmlns:a16="http://schemas.microsoft.com/office/drawing/2014/main" xmlns="" id="{0067999C-4EF6-47FF-BCF8-47D4B3260B51}"/>
                </a:ext>
              </a:extLst>
            </p:cNvPr>
            <p:cNvSpPr/>
            <p:nvPr/>
          </p:nvSpPr>
          <p:spPr>
            <a:xfrm>
              <a:off x="7580471" y="2462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4" name="Freeform: Shape 4093">
              <a:extLst>
                <a:ext uri="{FF2B5EF4-FFF2-40B4-BE49-F238E27FC236}">
                  <a16:creationId xmlns:a16="http://schemas.microsoft.com/office/drawing/2014/main" xmlns="" id="{7107C3FB-3E05-45A8-975E-83D84C7DBF2B}"/>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5" name="Freeform: Shape 4094">
              <a:extLst>
                <a:ext uri="{FF2B5EF4-FFF2-40B4-BE49-F238E27FC236}">
                  <a16:creationId xmlns:a16="http://schemas.microsoft.com/office/drawing/2014/main" xmlns="" id="{59C3EEB7-40E2-47A9-B3A4-1C962691FF04}"/>
                </a:ext>
              </a:extLst>
            </p:cNvPr>
            <p:cNvSpPr/>
            <p:nvPr/>
          </p:nvSpPr>
          <p:spPr>
            <a:xfrm>
              <a:off x="7430929" y="24264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6" name="Freeform: Shape 4095">
              <a:extLst>
                <a:ext uri="{FF2B5EF4-FFF2-40B4-BE49-F238E27FC236}">
                  <a16:creationId xmlns:a16="http://schemas.microsoft.com/office/drawing/2014/main" xmlns="" id="{478544A7-A714-4EBE-8ADE-6C3A7B5F8B3B}"/>
                </a:ext>
              </a:extLst>
            </p:cNvPr>
            <p:cNvSpPr/>
            <p:nvPr/>
          </p:nvSpPr>
          <p:spPr>
            <a:xfrm>
              <a:off x="7429976" y="2516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7" name="Freeform: Shape 4096">
              <a:extLst>
                <a:ext uri="{FF2B5EF4-FFF2-40B4-BE49-F238E27FC236}">
                  <a16:creationId xmlns:a16="http://schemas.microsoft.com/office/drawing/2014/main" xmlns="" id="{DCAACC20-BD5D-41BF-B7EC-A3577E317EBD}"/>
                </a:ext>
              </a:extLst>
            </p:cNvPr>
            <p:cNvSpPr/>
            <p:nvPr/>
          </p:nvSpPr>
          <p:spPr>
            <a:xfrm>
              <a:off x="7470934" y="249888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8" name="Freeform: Shape 4097">
              <a:extLst>
                <a:ext uri="{FF2B5EF4-FFF2-40B4-BE49-F238E27FC236}">
                  <a16:creationId xmlns:a16="http://schemas.microsoft.com/office/drawing/2014/main" xmlns="" id="{828A21EF-01E7-4FFC-8CCA-7B0E169CE8C9}"/>
                </a:ext>
              </a:extLst>
            </p:cNvPr>
            <p:cNvSpPr/>
            <p:nvPr/>
          </p:nvSpPr>
          <p:spPr>
            <a:xfrm>
              <a:off x="7462361" y="2494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099" name="Freeform: Shape 4098">
              <a:extLst>
                <a:ext uri="{FF2B5EF4-FFF2-40B4-BE49-F238E27FC236}">
                  <a16:creationId xmlns:a16="http://schemas.microsoft.com/office/drawing/2014/main" xmlns="" id="{A7879535-C939-426F-B4BC-3C22784C055D}"/>
                </a:ext>
              </a:extLst>
            </p:cNvPr>
            <p:cNvSpPr/>
            <p:nvPr/>
          </p:nvSpPr>
          <p:spPr>
            <a:xfrm>
              <a:off x="7514034" y="242458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cubicBezTo>
                    <a:pt x="6906" y="7144"/>
                    <a:pt x="7858"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0" name="Freeform: Shape 4099">
              <a:extLst>
                <a:ext uri="{FF2B5EF4-FFF2-40B4-BE49-F238E27FC236}">
                  <a16:creationId xmlns:a16="http://schemas.microsoft.com/office/drawing/2014/main" xmlns="" id="{8F308177-0AFF-4266-86F3-F6CD487FCA3A}"/>
                </a:ext>
              </a:extLst>
            </p:cNvPr>
            <p:cNvSpPr/>
            <p:nvPr/>
          </p:nvSpPr>
          <p:spPr>
            <a:xfrm>
              <a:off x="7429976" y="25169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1" name="Freeform: Shape 4100">
              <a:extLst>
                <a:ext uri="{FF2B5EF4-FFF2-40B4-BE49-F238E27FC236}">
                  <a16:creationId xmlns:a16="http://schemas.microsoft.com/office/drawing/2014/main" xmlns="" id="{0659534B-8C7E-42FC-920D-25A5A437138F}"/>
                </a:ext>
              </a:extLst>
            </p:cNvPr>
            <p:cNvSpPr/>
            <p:nvPr/>
          </p:nvSpPr>
          <p:spPr>
            <a:xfrm>
              <a:off x="7481411" y="2477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2" name="Freeform: Shape 4101">
              <a:extLst>
                <a:ext uri="{FF2B5EF4-FFF2-40B4-BE49-F238E27FC236}">
                  <a16:creationId xmlns:a16="http://schemas.microsoft.com/office/drawing/2014/main" xmlns="" id="{93F7A199-FDAE-48DD-A6B2-45670B54A05D}"/>
                </a:ext>
              </a:extLst>
            </p:cNvPr>
            <p:cNvSpPr/>
            <p:nvPr/>
          </p:nvSpPr>
          <p:spPr>
            <a:xfrm>
              <a:off x="7484297" y="2471605"/>
              <a:ext cx="9525" cy="19050"/>
            </a:xfrm>
            <a:custGeom>
              <a:avLst/>
              <a:gdLst>
                <a:gd name="connsiteX0" fmla="*/ 9020 w 9525"/>
                <a:gd name="connsiteY0" fmla="*/ 16325 h 19050"/>
                <a:gd name="connsiteX1" fmla="*/ 9020 w 9525"/>
                <a:gd name="connsiteY1" fmla="*/ 16325 h 19050"/>
              </a:gdLst>
              <a:ahLst/>
              <a:cxnLst>
                <a:cxn ang="0">
                  <a:pos x="connsiteX0" y="connsiteY0"/>
                </a:cxn>
                <a:cxn ang="0">
                  <a:pos x="connsiteX1" y="connsiteY1"/>
                </a:cxn>
              </a:cxnLst>
              <a:rect l="l" t="t" r="r" b="b"/>
              <a:pathLst>
                <a:path w="9525" h="19050">
                  <a:moveTo>
                    <a:pt x="9020" y="16325"/>
                  </a:moveTo>
                  <a:cubicBezTo>
                    <a:pt x="12830" y="-6535"/>
                    <a:pt x="3305" y="21087"/>
                    <a:pt x="9020" y="16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3" name="Freeform: Shape 4102">
              <a:extLst>
                <a:ext uri="{FF2B5EF4-FFF2-40B4-BE49-F238E27FC236}">
                  <a16:creationId xmlns:a16="http://schemas.microsoft.com/office/drawing/2014/main" xmlns="" id="{7EE7417A-D4E7-4B00-8EE8-E2A5C4ED45D4}"/>
                </a:ext>
              </a:extLst>
            </p:cNvPr>
            <p:cNvSpPr/>
            <p:nvPr/>
          </p:nvSpPr>
          <p:spPr>
            <a:xfrm>
              <a:off x="7485751" y="248173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7567" y="8096"/>
                    <a:pt x="7567" y="8096"/>
                  </a:cubicBezTo>
                  <a:cubicBezTo>
                    <a:pt x="6615"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4" name="Freeform: Shape 4103">
              <a:extLst>
                <a:ext uri="{FF2B5EF4-FFF2-40B4-BE49-F238E27FC236}">
                  <a16:creationId xmlns:a16="http://schemas.microsoft.com/office/drawing/2014/main" xmlns="" id="{A24CC72A-0E04-46C5-B7BD-5BFF861E9946}"/>
                </a:ext>
              </a:extLst>
            </p:cNvPr>
            <p:cNvSpPr/>
            <p:nvPr/>
          </p:nvSpPr>
          <p:spPr>
            <a:xfrm>
              <a:off x="7501414" y="248673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5" name="Freeform: Shape 4104">
              <a:extLst>
                <a:ext uri="{FF2B5EF4-FFF2-40B4-BE49-F238E27FC236}">
                  <a16:creationId xmlns:a16="http://schemas.microsoft.com/office/drawing/2014/main" xmlns="" id="{DEEE4E64-2977-481B-A184-B0F93E03CEE1}"/>
                </a:ext>
              </a:extLst>
            </p:cNvPr>
            <p:cNvSpPr/>
            <p:nvPr/>
          </p:nvSpPr>
          <p:spPr>
            <a:xfrm>
              <a:off x="7394734" y="248554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6" name="Freeform: Shape 4105">
              <a:extLst>
                <a:ext uri="{FF2B5EF4-FFF2-40B4-BE49-F238E27FC236}">
                  <a16:creationId xmlns:a16="http://schemas.microsoft.com/office/drawing/2014/main" xmlns="" id="{FD808993-C778-46D5-95EA-3A44B1E761F1}"/>
                </a:ext>
              </a:extLst>
            </p:cNvPr>
            <p:cNvSpPr/>
            <p:nvPr/>
          </p:nvSpPr>
          <p:spPr>
            <a:xfrm>
              <a:off x="7536233" y="2463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6466"/>
                    <a:pt x="7567" y="8371"/>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7" name="Freeform: Shape 4106">
              <a:extLst>
                <a:ext uri="{FF2B5EF4-FFF2-40B4-BE49-F238E27FC236}">
                  <a16:creationId xmlns:a16="http://schemas.microsoft.com/office/drawing/2014/main" xmlns="" id="{A11D6148-B7D8-403E-AF3E-EAA190D274CF}"/>
                </a:ext>
              </a:extLst>
            </p:cNvPr>
            <p:cNvSpPr/>
            <p:nvPr/>
          </p:nvSpPr>
          <p:spPr>
            <a:xfrm>
              <a:off x="7487126" y="247126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8" name="Freeform: Shape 4107">
              <a:extLst>
                <a:ext uri="{FF2B5EF4-FFF2-40B4-BE49-F238E27FC236}">
                  <a16:creationId xmlns:a16="http://schemas.microsoft.com/office/drawing/2014/main" xmlns="" id="{9A0D88D7-2059-4E60-94CF-048490AD1C9D}"/>
                </a:ext>
              </a:extLst>
            </p:cNvPr>
            <p:cNvSpPr/>
            <p:nvPr/>
          </p:nvSpPr>
          <p:spPr>
            <a:xfrm>
              <a:off x="7538561" y="2471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1906"/>
                    <a:pt x="9049"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xmlns="" id="{3DB34954-95D2-4474-88F9-243DAA4F2397}"/>
                </a:ext>
              </a:extLst>
            </p:cNvPr>
            <p:cNvSpPr/>
            <p:nvPr/>
          </p:nvSpPr>
          <p:spPr>
            <a:xfrm>
              <a:off x="7540466" y="24722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0" name="Freeform: Shape 4109">
              <a:extLst>
                <a:ext uri="{FF2B5EF4-FFF2-40B4-BE49-F238E27FC236}">
                  <a16:creationId xmlns:a16="http://schemas.microsoft.com/office/drawing/2014/main" xmlns="" id="{767FAC79-00FA-4CCE-9656-4638CBFE586E}"/>
                </a:ext>
              </a:extLst>
            </p:cNvPr>
            <p:cNvSpPr/>
            <p:nvPr/>
          </p:nvSpPr>
          <p:spPr>
            <a:xfrm>
              <a:off x="7246144" y="2403977"/>
              <a:ext cx="352425" cy="133350"/>
            </a:xfrm>
            <a:custGeom>
              <a:avLst/>
              <a:gdLst>
                <a:gd name="connsiteX0" fmla="*/ 154781 w 352425"/>
                <a:gd name="connsiteY0" fmla="*/ 87762 h 133350"/>
                <a:gd name="connsiteX1" fmla="*/ 7144 w 352425"/>
                <a:gd name="connsiteY1" fmla="*/ 94430 h 133350"/>
                <a:gd name="connsiteX2" fmla="*/ 164306 w 352425"/>
                <a:gd name="connsiteY2" fmla="*/ 36327 h 133350"/>
                <a:gd name="connsiteX3" fmla="*/ 141446 w 352425"/>
                <a:gd name="connsiteY3" fmla="*/ 43947 h 133350"/>
                <a:gd name="connsiteX4" fmla="*/ 190976 w 352425"/>
                <a:gd name="connsiteY4" fmla="*/ 47757 h 133350"/>
                <a:gd name="connsiteX5" fmla="*/ 219551 w 352425"/>
                <a:gd name="connsiteY5" fmla="*/ 37280 h 133350"/>
                <a:gd name="connsiteX6" fmla="*/ 204311 w 352425"/>
                <a:gd name="connsiteY6" fmla="*/ 26802 h 133350"/>
                <a:gd name="connsiteX7" fmla="*/ 222409 w 352425"/>
                <a:gd name="connsiteY7" fmla="*/ 58235 h 133350"/>
                <a:gd name="connsiteX8" fmla="*/ 221456 w 352425"/>
                <a:gd name="connsiteY8" fmla="*/ 50615 h 133350"/>
                <a:gd name="connsiteX9" fmla="*/ 233839 w 352425"/>
                <a:gd name="connsiteY9" fmla="*/ 26802 h 133350"/>
                <a:gd name="connsiteX10" fmla="*/ 228124 w 352425"/>
                <a:gd name="connsiteY10" fmla="*/ 46805 h 133350"/>
                <a:gd name="connsiteX11" fmla="*/ 243364 w 352425"/>
                <a:gd name="connsiteY11" fmla="*/ 26802 h 133350"/>
                <a:gd name="connsiteX12" fmla="*/ 241459 w 352425"/>
                <a:gd name="connsiteY12" fmla="*/ 52520 h 133350"/>
                <a:gd name="connsiteX13" fmla="*/ 265271 w 352425"/>
                <a:gd name="connsiteY13" fmla="*/ 40137 h 133350"/>
                <a:gd name="connsiteX14" fmla="*/ 272891 w 352425"/>
                <a:gd name="connsiteY14" fmla="*/ 28707 h 133350"/>
                <a:gd name="connsiteX15" fmla="*/ 319564 w 352425"/>
                <a:gd name="connsiteY15" fmla="*/ 36327 h 133350"/>
                <a:gd name="connsiteX16" fmla="*/ 319564 w 352425"/>
                <a:gd name="connsiteY16" fmla="*/ 26802 h 133350"/>
                <a:gd name="connsiteX17" fmla="*/ 325279 w 352425"/>
                <a:gd name="connsiteY17" fmla="*/ 30612 h 133350"/>
                <a:gd name="connsiteX18" fmla="*/ 348139 w 352425"/>
                <a:gd name="connsiteY18" fmla="*/ 79190 h 133350"/>
                <a:gd name="connsiteX19" fmla="*/ 227171 w 352425"/>
                <a:gd name="connsiteY19" fmla="*/ 121100 h 133350"/>
                <a:gd name="connsiteX20" fmla="*/ 228124 w 352425"/>
                <a:gd name="connsiteY20" fmla="*/ 88715 h 133350"/>
                <a:gd name="connsiteX21" fmla="*/ 173831 w 352425"/>
                <a:gd name="connsiteY21" fmla="*/ 126815 h 133350"/>
                <a:gd name="connsiteX22" fmla="*/ 154781 w 352425"/>
                <a:gd name="connsiteY22" fmla="*/ 87762 h 133350"/>
                <a:gd name="connsiteX23" fmla="*/ 20479 w 352425"/>
                <a:gd name="connsiteY23" fmla="*/ 85857 h 133350"/>
                <a:gd name="connsiteX24" fmla="*/ 20479 w 352425"/>
                <a:gd name="connsiteY24" fmla="*/ 83952 h 133350"/>
                <a:gd name="connsiteX25" fmla="*/ 20479 w 352425"/>
                <a:gd name="connsiteY25" fmla="*/ 85857 h 133350"/>
                <a:gd name="connsiteX26" fmla="*/ 194786 w 352425"/>
                <a:gd name="connsiteY26" fmla="*/ 70617 h 133350"/>
                <a:gd name="connsiteX27" fmla="*/ 194786 w 352425"/>
                <a:gd name="connsiteY27" fmla="*/ 70617 h 133350"/>
                <a:gd name="connsiteX28" fmla="*/ 196691 w 352425"/>
                <a:gd name="connsiteY28" fmla="*/ 86810 h 133350"/>
                <a:gd name="connsiteX29" fmla="*/ 196691 w 352425"/>
                <a:gd name="connsiteY29" fmla="*/ 86810 h 133350"/>
                <a:gd name="connsiteX30" fmla="*/ 198596 w 352425"/>
                <a:gd name="connsiteY30" fmla="*/ 82047 h 133350"/>
                <a:gd name="connsiteX31" fmla="*/ 198596 w 352425"/>
                <a:gd name="connsiteY31" fmla="*/ 82047 h 133350"/>
                <a:gd name="connsiteX32" fmla="*/ 198596 w 352425"/>
                <a:gd name="connsiteY32" fmla="*/ 82047 h 133350"/>
                <a:gd name="connsiteX33" fmla="*/ 168116 w 352425"/>
                <a:gd name="connsiteY33" fmla="*/ 80142 h 133350"/>
                <a:gd name="connsiteX34" fmla="*/ 168116 w 352425"/>
                <a:gd name="connsiteY34" fmla="*/ 80142 h 133350"/>
                <a:gd name="connsiteX35" fmla="*/ 170974 w 352425"/>
                <a:gd name="connsiteY35" fmla="*/ 84905 h 133350"/>
                <a:gd name="connsiteX36" fmla="*/ 170974 w 352425"/>
                <a:gd name="connsiteY36" fmla="*/ 84905 h 133350"/>
                <a:gd name="connsiteX37" fmla="*/ 181451 w 352425"/>
                <a:gd name="connsiteY37" fmla="*/ 96335 h 133350"/>
                <a:gd name="connsiteX38" fmla="*/ 181451 w 352425"/>
                <a:gd name="connsiteY38" fmla="*/ 96335 h 133350"/>
                <a:gd name="connsiteX39" fmla="*/ 315754 w 352425"/>
                <a:gd name="connsiteY39" fmla="*/ 72522 h 133350"/>
                <a:gd name="connsiteX40" fmla="*/ 315754 w 352425"/>
                <a:gd name="connsiteY40" fmla="*/ 72522 h 133350"/>
                <a:gd name="connsiteX41" fmla="*/ 290036 w 352425"/>
                <a:gd name="connsiteY41" fmla="*/ 66807 h 133350"/>
                <a:gd name="connsiteX42" fmla="*/ 290036 w 352425"/>
                <a:gd name="connsiteY42" fmla="*/ 66807 h 133350"/>
                <a:gd name="connsiteX43" fmla="*/ 224314 w 352425"/>
                <a:gd name="connsiteY43" fmla="*/ 68712 h 133350"/>
                <a:gd name="connsiteX44" fmla="*/ 224314 w 352425"/>
                <a:gd name="connsiteY44" fmla="*/ 68712 h 133350"/>
                <a:gd name="connsiteX45" fmla="*/ 216694 w 352425"/>
                <a:gd name="connsiteY45" fmla="*/ 73475 h 133350"/>
                <a:gd name="connsiteX46" fmla="*/ 216694 w 352425"/>
                <a:gd name="connsiteY46" fmla="*/ 73475 h 133350"/>
                <a:gd name="connsiteX47" fmla="*/ 175736 w 352425"/>
                <a:gd name="connsiteY47" fmla="*/ 40137 h 133350"/>
                <a:gd name="connsiteX48" fmla="*/ 175736 w 352425"/>
                <a:gd name="connsiteY48" fmla="*/ 401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2425" h="133350">
                  <a:moveTo>
                    <a:pt x="154781" y="87762"/>
                  </a:moveTo>
                  <a:cubicBezTo>
                    <a:pt x="137636" y="94430"/>
                    <a:pt x="19526" y="101097"/>
                    <a:pt x="7144" y="94430"/>
                  </a:cubicBezTo>
                  <a:cubicBezTo>
                    <a:pt x="53816" y="35375"/>
                    <a:pt x="123349" y="93477"/>
                    <a:pt x="164306" y="36327"/>
                  </a:cubicBezTo>
                  <a:cubicBezTo>
                    <a:pt x="175736" y="20135"/>
                    <a:pt x="144304" y="42042"/>
                    <a:pt x="141446" y="43947"/>
                  </a:cubicBezTo>
                  <a:cubicBezTo>
                    <a:pt x="144304" y="-15108"/>
                    <a:pt x="170974" y="64902"/>
                    <a:pt x="190976" y="47757"/>
                  </a:cubicBezTo>
                  <a:cubicBezTo>
                    <a:pt x="191929" y="68712"/>
                    <a:pt x="190976" y="-44635"/>
                    <a:pt x="219551" y="37280"/>
                  </a:cubicBezTo>
                  <a:cubicBezTo>
                    <a:pt x="219551" y="37280"/>
                    <a:pt x="200501" y="28707"/>
                    <a:pt x="204311" y="26802"/>
                  </a:cubicBezTo>
                  <a:cubicBezTo>
                    <a:pt x="195739" y="51567"/>
                    <a:pt x="201454" y="62045"/>
                    <a:pt x="222409" y="58235"/>
                  </a:cubicBezTo>
                  <a:cubicBezTo>
                    <a:pt x="217646" y="62045"/>
                    <a:pt x="250984" y="22040"/>
                    <a:pt x="221456" y="50615"/>
                  </a:cubicBezTo>
                  <a:cubicBezTo>
                    <a:pt x="228124" y="38232"/>
                    <a:pt x="209074" y="34422"/>
                    <a:pt x="233839" y="26802"/>
                  </a:cubicBezTo>
                  <a:cubicBezTo>
                    <a:pt x="231934" y="40137"/>
                    <a:pt x="234791" y="37280"/>
                    <a:pt x="228124" y="46805"/>
                  </a:cubicBezTo>
                  <a:cubicBezTo>
                    <a:pt x="236696" y="42042"/>
                    <a:pt x="242411" y="35375"/>
                    <a:pt x="243364" y="26802"/>
                  </a:cubicBezTo>
                  <a:cubicBezTo>
                    <a:pt x="243364" y="21087"/>
                    <a:pt x="238601" y="51567"/>
                    <a:pt x="241459" y="52520"/>
                  </a:cubicBezTo>
                  <a:cubicBezTo>
                    <a:pt x="239554" y="42042"/>
                    <a:pt x="251936" y="11562"/>
                    <a:pt x="265271" y="40137"/>
                  </a:cubicBezTo>
                  <a:cubicBezTo>
                    <a:pt x="267176" y="41090"/>
                    <a:pt x="250031" y="37280"/>
                    <a:pt x="272891" y="28707"/>
                  </a:cubicBezTo>
                  <a:cubicBezTo>
                    <a:pt x="249079" y="71570"/>
                    <a:pt x="320516" y="21087"/>
                    <a:pt x="319564" y="36327"/>
                  </a:cubicBezTo>
                  <a:cubicBezTo>
                    <a:pt x="286226" y="24897"/>
                    <a:pt x="346234" y="79190"/>
                    <a:pt x="319564" y="26802"/>
                  </a:cubicBezTo>
                  <a:cubicBezTo>
                    <a:pt x="333851" y="21087"/>
                    <a:pt x="312896" y="78237"/>
                    <a:pt x="325279" y="30612"/>
                  </a:cubicBezTo>
                  <a:cubicBezTo>
                    <a:pt x="385286" y="62045"/>
                    <a:pt x="290036" y="61092"/>
                    <a:pt x="348139" y="79190"/>
                  </a:cubicBezTo>
                  <a:cubicBezTo>
                    <a:pt x="343376" y="101097"/>
                    <a:pt x="229076" y="121100"/>
                    <a:pt x="227171" y="121100"/>
                  </a:cubicBezTo>
                  <a:cubicBezTo>
                    <a:pt x="235744" y="113480"/>
                    <a:pt x="235744" y="103002"/>
                    <a:pt x="228124" y="88715"/>
                  </a:cubicBezTo>
                  <a:cubicBezTo>
                    <a:pt x="210979" y="130625"/>
                    <a:pt x="185261" y="93477"/>
                    <a:pt x="173831" y="126815"/>
                  </a:cubicBezTo>
                  <a:cubicBezTo>
                    <a:pt x="175736" y="117290"/>
                    <a:pt x="181451" y="106812"/>
                    <a:pt x="154781" y="87762"/>
                  </a:cubicBezTo>
                  <a:close/>
                  <a:moveTo>
                    <a:pt x="20479" y="85857"/>
                  </a:moveTo>
                  <a:cubicBezTo>
                    <a:pt x="20479" y="85857"/>
                    <a:pt x="20479" y="84905"/>
                    <a:pt x="20479" y="83952"/>
                  </a:cubicBezTo>
                  <a:cubicBezTo>
                    <a:pt x="21431" y="84905"/>
                    <a:pt x="21431" y="85857"/>
                    <a:pt x="20479" y="85857"/>
                  </a:cubicBezTo>
                  <a:close/>
                  <a:moveTo>
                    <a:pt x="194786" y="70617"/>
                  </a:moveTo>
                  <a:cubicBezTo>
                    <a:pt x="191929" y="70617"/>
                    <a:pt x="177641" y="103002"/>
                    <a:pt x="194786" y="70617"/>
                  </a:cubicBezTo>
                  <a:close/>
                  <a:moveTo>
                    <a:pt x="196691" y="86810"/>
                  </a:moveTo>
                  <a:cubicBezTo>
                    <a:pt x="197644" y="87762"/>
                    <a:pt x="197644" y="80142"/>
                    <a:pt x="196691" y="86810"/>
                  </a:cubicBezTo>
                  <a:close/>
                  <a:moveTo>
                    <a:pt x="198596" y="82047"/>
                  </a:moveTo>
                  <a:cubicBezTo>
                    <a:pt x="197644" y="82047"/>
                    <a:pt x="197644" y="82047"/>
                    <a:pt x="198596" y="82047"/>
                  </a:cubicBezTo>
                  <a:lnTo>
                    <a:pt x="198596" y="82047"/>
                  </a:lnTo>
                  <a:close/>
                  <a:moveTo>
                    <a:pt x="168116" y="80142"/>
                  </a:moveTo>
                  <a:cubicBezTo>
                    <a:pt x="167164" y="79190"/>
                    <a:pt x="166211" y="80142"/>
                    <a:pt x="168116" y="80142"/>
                  </a:cubicBezTo>
                  <a:close/>
                  <a:moveTo>
                    <a:pt x="170974" y="84905"/>
                  </a:moveTo>
                  <a:cubicBezTo>
                    <a:pt x="170974" y="76332"/>
                    <a:pt x="170021" y="83000"/>
                    <a:pt x="170974" y="84905"/>
                  </a:cubicBezTo>
                  <a:close/>
                  <a:moveTo>
                    <a:pt x="181451" y="96335"/>
                  </a:moveTo>
                  <a:cubicBezTo>
                    <a:pt x="185261" y="70617"/>
                    <a:pt x="182404" y="94430"/>
                    <a:pt x="181451" y="96335"/>
                  </a:cubicBezTo>
                  <a:close/>
                  <a:moveTo>
                    <a:pt x="315754" y="72522"/>
                  </a:moveTo>
                  <a:cubicBezTo>
                    <a:pt x="314801" y="67760"/>
                    <a:pt x="310991" y="81095"/>
                    <a:pt x="315754" y="72522"/>
                  </a:cubicBezTo>
                  <a:close/>
                  <a:moveTo>
                    <a:pt x="290036" y="66807"/>
                  </a:moveTo>
                  <a:cubicBezTo>
                    <a:pt x="262414" y="114432"/>
                    <a:pt x="327184" y="61092"/>
                    <a:pt x="290036" y="66807"/>
                  </a:cubicBezTo>
                  <a:close/>
                  <a:moveTo>
                    <a:pt x="224314" y="68712"/>
                  </a:moveTo>
                  <a:cubicBezTo>
                    <a:pt x="247174" y="178250"/>
                    <a:pt x="304324" y="12515"/>
                    <a:pt x="224314" y="68712"/>
                  </a:cubicBezTo>
                  <a:close/>
                  <a:moveTo>
                    <a:pt x="216694" y="73475"/>
                  </a:moveTo>
                  <a:cubicBezTo>
                    <a:pt x="182404" y="120147"/>
                    <a:pt x="216694" y="67760"/>
                    <a:pt x="216694" y="73475"/>
                  </a:cubicBezTo>
                  <a:close/>
                  <a:moveTo>
                    <a:pt x="175736" y="40137"/>
                  </a:moveTo>
                  <a:cubicBezTo>
                    <a:pt x="175736" y="40137"/>
                    <a:pt x="175736" y="40137"/>
                    <a:pt x="175736" y="401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1" name="Freeform: Shape 4110">
              <a:extLst>
                <a:ext uri="{FF2B5EF4-FFF2-40B4-BE49-F238E27FC236}">
                  <a16:creationId xmlns:a16="http://schemas.microsoft.com/office/drawing/2014/main" xmlns="" id="{E0113EEB-5FC0-4C2A-A508-085A51836529}"/>
                </a:ext>
              </a:extLst>
            </p:cNvPr>
            <p:cNvSpPr/>
            <p:nvPr/>
          </p:nvSpPr>
          <p:spPr>
            <a:xfrm>
              <a:off x="7582182" y="2451258"/>
              <a:ext cx="9525" cy="9525"/>
            </a:xfrm>
            <a:custGeom>
              <a:avLst/>
              <a:gdLst>
                <a:gd name="connsiteX0" fmla="*/ 7338 w 9525"/>
                <a:gd name="connsiteY0" fmla="*/ 10954 h 9525"/>
                <a:gd name="connsiteX1" fmla="*/ 9243 w 9525"/>
                <a:gd name="connsiteY1" fmla="*/ 7144 h 9525"/>
                <a:gd name="connsiteX2" fmla="*/ 7338 w 9525"/>
                <a:gd name="connsiteY2" fmla="*/ 10954 h 9525"/>
              </a:gdLst>
              <a:ahLst/>
              <a:cxnLst>
                <a:cxn ang="0">
                  <a:pos x="connsiteX0" y="connsiteY0"/>
                </a:cxn>
                <a:cxn ang="0">
                  <a:pos x="connsiteX1" y="connsiteY1"/>
                </a:cxn>
                <a:cxn ang="0">
                  <a:pos x="connsiteX2" y="connsiteY2"/>
                </a:cxn>
              </a:cxnLst>
              <a:rect l="l" t="t" r="r" b="b"/>
              <a:pathLst>
                <a:path w="9525" h="9525">
                  <a:moveTo>
                    <a:pt x="7338" y="10954"/>
                  </a:moveTo>
                  <a:cubicBezTo>
                    <a:pt x="8291" y="10001"/>
                    <a:pt x="9243" y="10001"/>
                    <a:pt x="9243" y="7144"/>
                  </a:cubicBezTo>
                  <a:cubicBezTo>
                    <a:pt x="9243" y="10954"/>
                    <a:pt x="6386" y="8096"/>
                    <a:pt x="7338"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xmlns="" id="{9499F049-EEB3-48B9-9FEB-2AF4514F8C0C}"/>
                </a:ext>
              </a:extLst>
            </p:cNvPr>
            <p:cNvSpPr/>
            <p:nvPr/>
          </p:nvSpPr>
          <p:spPr>
            <a:xfrm>
              <a:off x="7583858" y="2456679"/>
              <a:ext cx="9525" cy="9525"/>
            </a:xfrm>
            <a:custGeom>
              <a:avLst/>
              <a:gdLst>
                <a:gd name="connsiteX0" fmla="*/ 7567 w 9525"/>
                <a:gd name="connsiteY0" fmla="*/ 9343 h 9525"/>
                <a:gd name="connsiteX1" fmla="*/ 7567 w 9525"/>
                <a:gd name="connsiteY1" fmla="*/ 9343 h 9525"/>
              </a:gdLst>
              <a:ahLst/>
              <a:cxnLst>
                <a:cxn ang="0">
                  <a:pos x="connsiteX0" y="connsiteY0"/>
                </a:cxn>
                <a:cxn ang="0">
                  <a:pos x="connsiteX1" y="connsiteY1"/>
                </a:cxn>
              </a:cxnLst>
              <a:rect l="l" t="t" r="r" b="b"/>
              <a:pathLst>
                <a:path w="9525" h="9525">
                  <a:moveTo>
                    <a:pt x="7567" y="9343"/>
                  </a:moveTo>
                  <a:cubicBezTo>
                    <a:pt x="7567" y="5533"/>
                    <a:pt x="6615" y="7438"/>
                    <a:pt x="7567"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xmlns="" id="{7770288D-E819-41ED-AB9D-C52FA90A0A08}"/>
                </a:ext>
              </a:extLst>
            </p:cNvPr>
            <p:cNvSpPr/>
            <p:nvPr/>
          </p:nvSpPr>
          <p:spPr>
            <a:xfrm>
              <a:off x="7585033" y="2479784"/>
              <a:ext cx="9525" cy="9525"/>
            </a:xfrm>
            <a:custGeom>
              <a:avLst/>
              <a:gdLst>
                <a:gd name="connsiteX0" fmla="*/ 7344 w 9525"/>
                <a:gd name="connsiteY0" fmla="*/ 8146 h 9525"/>
                <a:gd name="connsiteX1" fmla="*/ 7344 w 9525"/>
                <a:gd name="connsiteY1" fmla="*/ 8146 h 9525"/>
              </a:gdLst>
              <a:ahLst/>
              <a:cxnLst>
                <a:cxn ang="0">
                  <a:pos x="connsiteX0" y="connsiteY0"/>
                </a:cxn>
                <a:cxn ang="0">
                  <a:pos x="connsiteX1" y="connsiteY1"/>
                </a:cxn>
              </a:cxnLst>
              <a:rect l="l" t="t" r="r" b="b"/>
              <a:pathLst>
                <a:path w="9525" h="9525">
                  <a:moveTo>
                    <a:pt x="7344" y="8146"/>
                  </a:moveTo>
                  <a:cubicBezTo>
                    <a:pt x="9249" y="3383"/>
                    <a:pt x="6392" y="17671"/>
                    <a:pt x="7344" y="81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xmlns="" id="{05ED2AC9-2FAD-48D9-8D84-6D112E9CD281}"/>
                </a:ext>
              </a:extLst>
            </p:cNvPr>
            <p:cNvSpPr/>
            <p:nvPr/>
          </p:nvSpPr>
          <p:spPr>
            <a:xfrm>
              <a:off x="7583329" y="2489064"/>
              <a:ext cx="9525" cy="9525"/>
            </a:xfrm>
            <a:custGeom>
              <a:avLst/>
              <a:gdLst>
                <a:gd name="connsiteX0" fmla="*/ 7144 w 9525"/>
                <a:gd name="connsiteY0" fmla="*/ 9343 h 9525"/>
                <a:gd name="connsiteX1" fmla="*/ 7144 w 9525"/>
                <a:gd name="connsiteY1" fmla="*/ 9343 h 9525"/>
              </a:gdLst>
              <a:ahLst/>
              <a:cxnLst>
                <a:cxn ang="0">
                  <a:pos x="connsiteX0" y="connsiteY0"/>
                </a:cxn>
                <a:cxn ang="0">
                  <a:pos x="connsiteX1" y="connsiteY1"/>
                </a:cxn>
              </a:cxnLst>
              <a:rect l="l" t="t" r="r" b="b"/>
              <a:pathLst>
                <a:path w="9525" h="9525">
                  <a:moveTo>
                    <a:pt x="7144" y="9343"/>
                  </a:moveTo>
                  <a:cubicBezTo>
                    <a:pt x="10001" y="5533"/>
                    <a:pt x="8096" y="7439"/>
                    <a:pt x="7144" y="93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xmlns="" id="{B456C070-3679-4C91-8E6B-E4E99B4C2BC0}"/>
                </a:ext>
              </a:extLst>
            </p:cNvPr>
            <p:cNvSpPr/>
            <p:nvPr/>
          </p:nvSpPr>
          <p:spPr>
            <a:xfrm>
              <a:off x="7549039" y="2422398"/>
              <a:ext cx="9525" cy="9525"/>
            </a:xfrm>
            <a:custGeom>
              <a:avLst/>
              <a:gdLst>
                <a:gd name="connsiteX0" fmla="*/ 9049 w 9525"/>
                <a:gd name="connsiteY0" fmla="*/ 8381 h 9525"/>
                <a:gd name="connsiteX1" fmla="*/ 7144 w 9525"/>
                <a:gd name="connsiteY1" fmla="*/ 9334 h 9525"/>
                <a:gd name="connsiteX2" fmla="*/ 9049 w 9525"/>
                <a:gd name="connsiteY2" fmla="*/ 8381 h 9525"/>
              </a:gdLst>
              <a:ahLst/>
              <a:cxnLst>
                <a:cxn ang="0">
                  <a:pos x="connsiteX0" y="connsiteY0"/>
                </a:cxn>
                <a:cxn ang="0">
                  <a:pos x="connsiteX1" y="connsiteY1"/>
                </a:cxn>
                <a:cxn ang="0">
                  <a:pos x="connsiteX2" y="connsiteY2"/>
                </a:cxn>
              </a:cxnLst>
              <a:rect l="l" t="t" r="r" b="b"/>
              <a:pathLst>
                <a:path w="9525" h="9525">
                  <a:moveTo>
                    <a:pt x="9049" y="8381"/>
                  </a:moveTo>
                  <a:cubicBezTo>
                    <a:pt x="9049" y="5524"/>
                    <a:pt x="8096" y="8381"/>
                    <a:pt x="7144" y="9334"/>
                  </a:cubicBezTo>
                  <a:cubicBezTo>
                    <a:pt x="8096" y="9334"/>
                    <a:pt x="9049" y="9334"/>
                    <a:pt x="9049"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xmlns="" id="{C4C64844-1C57-49F3-BDB8-E21514051E1F}"/>
                </a:ext>
              </a:extLst>
            </p:cNvPr>
            <p:cNvSpPr/>
            <p:nvPr/>
          </p:nvSpPr>
          <p:spPr>
            <a:xfrm>
              <a:off x="7279481" y="2432208"/>
              <a:ext cx="19050" cy="9525"/>
            </a:xfrm>
            <a:custGeom>
              <a:avLst/>
              <a:gdLst>
                <a:gd name="connsiteX0" fmla="*/ 17621 w 19050"/>
                <a:gd name="connsiteY0" fmla="*/ 7144 h 9525"/>
                <a:gd name="connsiteX1" fmla="*/ 7144 w 19050"/>
                <a:gd name="connsiteY1" fmla="*/ 10001 h 9525"/>
                <a:gd name="connsiteX2" fmla="*/ 17621 w 19050"/>
                <a:gd name="connsiteY2" fmla="*/ 7144 h 9525"/>
              </a:gdLst>
              <a:ahLst/>
              <a:cxnLst>
                <a:cxn ang="0">
                  <a:pos x="connsiteX0" y="connsiteY0"/>
                </a:cxn>
                <a:cxn ang="0">
                  <a:pos x="connsiteX1" y="connsiteY1"/>
                </a:cxn>
                <a:cxn ang="0">
                  <a:pos x="connsiteX2" y="connsiteY2"/>
                </a:cxn>
              </a:cxnLst>
              <a:rect l="l" t="t" r="r" b="b"/>
              <a:pathLst>
                <a:path w="19050" h="9525">
                  <a:moveTo>
                    <a:pt x="17621" y="7144"/>
                  </a:moveTo>
                  <a:lnTo>
                    <a:pt x="7144" y="10001"/>
                  </a:lnTo>
                  <a:cubicBezTo>
                    <a:pt x="10954" y="8096"/>
                    <a:pt x="13811" y="8096"/>
                    <a:pt x="1762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xmlns="" id="{B5E3E764-3044-4FD6-AC30-00ED4745AFE5}"/>
                </a:ext>
              </a:extLst>
            </p:cNvPr>
            <p:cNvSpPr/>
            <p:nvPr/>
          </p:nvSpPr>
          <p:spPr>
            <a:xfrm>
              <a:off x="7517606" y="2436340"/>
              <a:ext cx="19050" cy="19050"/>
            </a:xfrm>
            <a:custGeom>
              <a:avLst/>
              <a:gdLst>
                <a:gd name="connsiteX0" fmla="*/ 7144 w 19050"/>
                <a:gd name="connsiteY0" fmla="*/ 14442 h 19050"/>
                <a:gd name="connsiteX1" fmla="*/ 7144 w 19050"/>
                <a:gd name="connsiteY1" fmla="*/ 14442 h 19050"/>
              </a:gdLst>
              <a:ahLst/>
              <a:cxnLst>
                <a:cxn ang="0">
                  <a:pos x="connsiteX0" y="connsiteY0"/>
                </a:cxn>
                <a:cxn ang="0">
                  <a:pos x="connsiteX1" y="connsiteY1"/>
                </a:cxn>
              </a:cxnLst>
              <a:rect l="l" t="t" r="r" b="b"/>
              <a:pathLst>
                <a:path w="19050" h="19050">
                  <a:moveTo>
                    <a:pt x="7144" y="14442"/>
                  </a:moveTo>
                  <a:cubicBezTo>
                    <a:pt x="17621" y="2059"/>
                    <a:pt x="9049" y="7774"/>
                    <a:pt x="7144" y="144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xmlns="" id="{2DE91F96-1B59-4BE8-9B47-20C2517C6B64}"/>
                </a:ext>
              </a:extLst>
            </p:cNvPr>
            <p:cNvSpPr/>
            <p:nvPr/>
          </p:nvSpPr>
          <p:spPr>
            <a:xfrm>
              <a:off x="7515701" y="2423636"/>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10954" y="2238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xmlns="" id="{72A0F7FE-0D3F-4B23-9130-DCC52F49F67B}"/>
                </a:ext>
              </a:extLst>
            </p:cNvPr>
            <p:cNvSpPr/>
            <p:nvPr/>
          </p:nvSpPr>
          <p:spPr>
            <a:xfrm>
              <a:off x="7538138" y="249888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xmlns="" id="{B9DE8AD8-3B92-4F68-A96A-38309F591B48}"/>
                </a:ext>
              </a:extLst>
            </p:cNvPr>
            <p:cNvSpPr/>
            <p:nvPr/>
          </p:nvSpPr>
          <p:spPr>
            <a:xfrm>
              <a:off x="7502762" y="2427006"/>
              <a:ext cx="9525" cy="9525"/>
            </a:xfrm>
            <a:custGeom>
              <a:avLst/>
              <a:gdLst>
                <a:gd name="connsiteX0" fmla="*/ 8653 w 9525"/>
                <a:gd name="connsiteY0" fmla="*/ 9488 h 9525"/>
                <a:gd name="connsiteX1" fmla="*/ 8653 w 9525"/>
                <a:gd name="connsiteY1" fmla="*/ 9488 h 9525"/>
              </a:gdLst>
              <a:ahLst/>
              <a:cxnLst>
                <a:cxn ang="0">
                  <a:pos x="connsiteX0" y="connsiteY0"/>
                </a:cxn>
                <a:cxn ang="0">
                  <a:pos x="connsiteX1" y="connsiteY1"/>
                </a:cxn>
              </a:cxnLst>
              <a:rect l="l" t="t" r="r" b="b"/>
              <a:pathLst>
                <a:path w="9525" h="9525">
                  <a:moveTo>
                    <a:pt x="8653" y="9488"/>
                  </a:moveTo>
                  <a:cubicBezTo>
                    <a:pt x="7700" y="8536"/>
                    <a:pt x="5795" y="4726"/>
                    <a:pt x="8653"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xmlns="" id="{64D78588-8A4D-4E75-8DBA-0A13710BBD66}"/>
                </a:ext>
              </a:extLst>
            </p:cNvPr>
            <p:cNvSpPr/>
            <p:nvPr/>
          </p:nvSpPr>
          <p:spPr>
            <a:xfrm>
              <a:off x="7504271" y="242744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xmlns="" id="{3275C445-770B-42C4-BCD7-A81E9B5A3279}"/>
                </a:ext>
              </a:extLst>
            </p:cNvPr>
            <p:cNvSpPr/>
            <p:nvPr/>
          </p:nvSpPr>
          <p:spPr>
            <a:xfrm>
              <a:off x="7538561" y="25084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xmlns="" id="{52F453B4-58BC-4605-AF61-9CA8B29AB77D}"/>
                </a:ext>
              </a:extLst>
            </p:cNvPr>
            <p:cNvSpPr/>
            <p:nvPr/>
          </p:nvSpPr>
          <p:spPr>
            <a:xfrm>
              <a:off x="7524007" y="2483491"/>
              <a:ext cx="9525" cy="9525"/>
            </a:xfrm>
            <a:custGeom>
              <a:avLst/>
              <a:gdLst>
                <a:gd name="connsiteX0" fmla="*/ 7410 w 9525"/>
                <a:gd name="connsiteY0" fmla="*/ 9201 h 9525"/>
                <a:gd name="connsiteX1" fmla="*/ 8363 w 9525"/>
                <a:gd name="connsiteY1" fmla="*/ 7296 h 9525"/>
                <a:gd name="connsiteX2" fmla="*/ 7410 w 9525"/>
                <a:gd name="connsiteY2" fmla="*/ 9201 h 9525"/>
              </a:gdLst>
              <a:ahLst/>
              <a:cxnLst>
                <a:cxn ang="0">
                  <a:pos x="connsiteX0" y="connsiteY0"/>
                </a:cxn>
                <a:cxn ang="0">
                  <a:pos x="connsiteX1" y="connsiteY1"/>
                </a:cxn>
                <a:cxn ang="0">
                  <a:pos x="connsiteX2" y="connsiteY2"/>
                </a:cxn>
              </a:cxnLst>
              <a:rect l="l" t="t" r="r" b="b"/>
              <a:pathLst>
                <a:path w="9525" h="9525">
                  <a:moveTo>
                    <a:pt x="7410" y="9201"/>
                  </a:moveTo>
                  <a:lnTo>
                    <a:pt x="8363" y="7296"/>
                  </a:lnTo>
                  <a:cubicBezTo>
                    <a:pt x="8363" y="7296"/>
                    <a:pt x="6458" y="6344"/>
                    <a:pt x="7410" y="9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xmlns="" id="{F4E602AC-C623-4609-837A-9D838621FADA}"/>
                </a:ext>
              </a:extLst>
            </p:cNvPr>
            <p:cNvSpPr/>
            <p:nvPr/>
          </p:nvSpPr>
          <p:spPr>
            <a:xfrm>
              <a:off x="7494599" y="242839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1906"/>
                    <a:pt x="7291" y="904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xmlns="" id="{C72B7C5B-4C7D-4BBB-B963-C7510EA419D9}"/>
                </a:ext>
              </a:extLst>
            </p:cNvPr>
            <p:cNvSpPr/>
            <p:nvPr/>
          </p:nvSpPr>
          <p:spPr>
            <a:xfrm>
              <a:off x="7516935" y="2498883"/>
              <a:ext cx="9525" cy="9525"/>
            </a:xfrm>
            <a:custGeom>
              <a:avLst/>
              <a:gdLst>
                <a:gd name="connsiteX0" fmla="*/ 7815 w 9525"/>
                <a:gd name="connsiteY0" fmla="*/ 7144 h 9525"/>
                <a:gd name="connsiteX1" fmla="*/ 7815 w 9525"/>
                <a:gd name="connsiteY1" fmla="*/ 10954 h 9525"/>
                <a:gd name="connsiteX2" fmla="*/ 7815 w 9525"/>
                <a:gd name="connsiteY2" fmla="*/ 7144 h 9525"/>
              </a:gdLst>
              <a:ahLst/>
              <a:cxnLst>
                <a:cxn ang="0">
                  <a:pos x="connsiteX0" y="connsiteY0"/>
                </a:cxn>
                <a:cxn ang="0">
                  <a:pos x="connsiteX1" y="connsiteY1"/>
                </a:cxn>
                <a:cxn ang="0">
                  <a:pos x="connsiteX2" y="connsiteY2"/>
                </a:cxn>
              </a:cxnLst>
              <a:rect l="l" t="t" r="r" b="b"/>
              <a:pathLst>
                <a:path w="9525" h="9525">
                  <a:moveTo>
                    <a:pt x="7815" y="7144"/>
                  </a:moveTo>
                  <a:cubicBezTo>
                    <a:pt x="8767" y="10954"/>
                    <a:pt x="5909" y="8096"/>
                    <a:pt x="7815" y="10954"/>
                  </a:cubicBezTo>
                  <a:cubicBezTo>
                    <a:pt x="8767" y="10954"/>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xmlns="" id="{622145E7-420C-4D8C-AC35-3C6C2720D7E7}"/>
                </a:ext>
              </a:extLst>
            </p:cNvPr>
            <p:cNvSpPr/>
            <p:nvPr/>
          </p:nvSpPr>
          <p:spPr>
            <a:xfrm>
              <a:off x="7497842" y="247697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8096"/>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xmlns="" id="{8280F15A-9D9D-4CB5-B5FB-C02FFBB5710A}"/>
                </a:ext>
              </a:extLst>
            </p:cNvPr>
            <p:cNvSpPr/>
            <p:nvPr/>
          </p:nvSpPr>
          <p:spPr>
            <a:xfrm>
              <a:off x="7498556" y="2476552"/>
              <a:ext cx="9525" cy="9525"/>
            </a:xfrm>
            <a:custGeom>
              <a:avLst/>
              <a:gdLst>
                <a:gd name="connsiteX0" fmla="*/ 7144 w 9525"/>
                <a:gd name="connsiteY0" fmla="*/ 7567 h 9525"/>
                <a:gd name="connsiteX1" fmla="*/ 9049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8520"/>
                    <a:pt x="9049"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xmlns="" id="{FD1D486F-AEF9-4040-B48D-0DA5B96910D5}"/>
                </a:ext>
              </a:extLst>
            </p:cNvPr>
            <p:cNvSpPr/>
            <p:nvPr/>
          </p:nvSpPr>
          <p:spPr>
            <a:xfrm>
              <a:off x="7491688" y="2476368"/>
              <a:ext cx="9525" cy="9525"/>
            </a:xfrm>
            <a:custGeom>
              <a:avLst/>
              <a:gdLst>
                <a:gd name="connsiteX0" fmla="*/ 7344 w 9525"/>
                <a:gd name="connsiteY0" fmla="*/ 9657 h 9525"/>
                <a:gd name="connsiteX1" fmla="*/ 7344 w 9525"/>
                <a:gd name="connsiteY1" fmla="*/ 9657 h 9525"/>
              </a:gdLst>
              <a:ahLst/>
              <a:cxnLst>
                <a:cxn ang="0">
                  <a:pos x="connsiteX0" y="connsiteY0"/>
                </a:cxn>
                <a:cxn ang="0">
                  <a:pos x="connsiteX1" y="connsiteY1"/>
                </a:cxn>
              </a:cxnLst>
              <a:rect l="l" t="t" r="r" b="b"/>
              <a:pathLst>
                <a:path w="9525" h="9525">
                  <a:moveTo>
                    <a:pt x="7344" y="9657"/>
                  </a:moveTo>
                  <a:cubicBezTo>
                    <a:pt x="9249" y="5847"/>
                    <a:pt x="6392" y="6799"/>
                    <a:pt x="7344"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xmlns="" id="{98652950-1749-4812-9001-82C35F2CA6EC}"/>
                </a:ext>
              </a:extLst>
            </p:cNvPr>
            <p:cNvSpPr/>
            <p:nvPr/>
          </p:nvSpPr>
          <p:spPr>
            <a:xfrm>
              <a:off x="7462361" y="2420683"/>
              <a:ext cx="9525" cy="9525"/>
            </a:xfrm>
            <a:custGeom>
              <a:avLst/>
              <a:gdLst>
                <a:gd name="connsiteX0" fmla="*/ 7144 w 9525"/>
                <a:gd name="connsiteY0" fmla="*/ 7239 h 9525"/>
                <a:gd name="connsiteX1" fmla="*/ 7144 w 9525"/>
                <a:gd name="connsiteY1" fmla="*/ 7239 h 9525"/>
              </a:gdLst>
              <a:ahLst/>
              <a:cxnLst>
                <a:cxn ang="0">
                  <a:pos x="connsiteX0" y="connsiteY0"/>
                </a:cxn>
                <a:cxn ang="0">
                  <a:pos x="connsiteX1" y="connsiteY1"/>
                </a:cxn>
              </a:cxnLst>
              <a:rect l="l" t="t" r="r" b="b"/>
              <a:pathLst>
                <a:path w="9525" h="9525">
                  <a:moveTo>
                    <a:pt x="7144" y="7239"/>
                  </a:moveTo>
                  <a:cubicBezTo>
                    <a:pt x="15716" y="12954"/>
                    <a:pt x="9049" y="6286"/>
                    <a:pt x="7144"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0" name="Freeform: Shape 4129">
              <a:extLst>
                <a:ext uri="{FF2B5EF4-FFF2-40B4-BE49-F238E27FC236}">
                  <a16:creationId xmlns:a16="http://schemas.microsoft.com/office/drawing/2014/main" xmlns="" id="{34BA428D-0A8B-4689-9715-2A119EA2B387}"/>
                </a:ext>
              </a:extLst>
            </p:cNvPr>
            <p:cNvSpPr/>
            <p:nvPr/>
          </p:nvSpPr>
          <p:spPr>
            <a:xfrm>
              <a:off x="7467124" y="242006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xmlns="" id="{35590D5F-2D8A-4EFE-AAF2-56975385D148}"/>
                </a:ext>
              </a:extLst>
            </p:cNvPr>
            <p:cNvSpPr/>
            <p:nvPr/>
          </p:nvSpPr>
          <p:spPr>
            <a:xfrm>
              <a:off x="7502895" y="2508408"/>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7621"/>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xmlns="" id="{72988C8D-A68E-4DF1-B0A2-A958DB95C3C4}"/>
                </a:ext>
              </a:extLst>
            </p:cNvPr>
            <p:cNvSpPr/>
            <p:nvPr/>
          </p:nvSpPr>
          <p:spPr>
            <a:xfrm>
              <a:off x="7459237" y="2418873"/>
              <a:ext cx="9525" cy="9525"/>
            </a:xfrm>
            <a:custGeom>
              <a:avLst/>
              <a:gdLst>
                <a:gd name="connsiteX0" fmla="*/ 7410 w 9525"/>
                <a:gd name="connsiteY0" fmla="*/ 8096 h 9525"/>
                <a:gd name="connsiteX1" fmla="*/ 8363 w 9525"/>
                <a:gd name="connsiteY1" fmla="*/ 9049 h 9525"/>
                <a:gd name="connsiteX2" fmla="*/ 7410 w 9525"/>
                <a:gd name="connsiteY2" fmla="*/ 8096 h 9525"/>
              </a:gdLst>
              <a:ahLst/>
              <a:cxnLst>
                <a:cxn ang="0">
                  <a:pos x="connsiteX0" y="connsiteY0"/>
                </a:cxn>
                <a:cxn ang="0">
                  <a:pos x="connsiteX1" y="connsiteY1"/>
                </a:cxn>
                <a:cxn ang="0">
                  <a:pos x="connsiteX2" y="connsiteY2"/>
                </a:cxn>
              </a:cxnLst>
              <a:rect l="l" t="t" r="r" b="b"/>
              <a:pathLst>
                <a:path w="9525" h="9525">
                  <a:moveTo>
                    <a:pt x="7410" y="8096"/>
                  </a:moveTo>
                  <a:cubicBezTo>
                    <a:pt x="7410" y="8096"/>
                    <a:pt x="8363" y="8096"/>
                    <a:pt x="8363" y="9049"/>
                  </a:cubicBezTo>
                  <a:cubicBezTo>
                    <a:pt x="8363" y="6191"/>
                    <a:pt x="6458" y="7144"/>
                    <a:pt x="7410"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xmlns="" id="{332E5542-5B58-4AD2-BBEE-D22B0FDB91B3}"/>
                </a:ext>
              </a:extLst>
            </p:cNvPr>
            <p:cNvSpPr/>
            <p:nvPr/>
          </p:nvSpPr>
          <p:spPr>
            <a:xfrm>
              <a:off x="7469981" y="2472223"/>
              <a:ext cx="9525" cy="9525"/>
            </a:xfrm>
            <a:custGeom>
              <a:avLst/>
              <a:gdLst>
                <a:gd name="connsiteX0" fmla="*/ 7144 w 9525"/>
                <a:gd name="connsiteY0" fmla="*/ 9039 h 9525"/>
                <a:gd name="connsiteX1" fmla="*/ 9049 w 9525"/>
                <a:gd name="connsiteY1" fmla="*/ 9991 h 9525"/>
                <a:gd name="connsiteX2" fmla="*/ 7144 w 9525"/>
                <a:gd name="connsiteY2" fmla="*/ 9039 h 9525"/>
              </a:gdLst>
              <a:ahLst/>
              <a:cxnLst>
                <a:cxn ang="0">
                  <a:pos x="connsiteX0" y="connsiteY0"/>
                </a:cxn>
                <a:cxn ang="0">
                  <a:pos x="connsiteX1" y="connsiteY1"/>
                </a:cxn>
                <a:cxn ang="0">
                  <a:pos x="connsiteX2" y="connsiteY2"/>
                </a:cxn>
              </a:cxnLst>
              <a:rect l="l" t="t" r="r" b="b"/>
              <a:pathLst>
                <a:path w="9525" h="9525">
                  <a:moveTo>
                    <a:pt x="7144" y="9039"/>
                  </a:moveTo>
                  <a:cubicBezTo>
                    <a:pt x="7144" y="10944"/>
                    <a:pt x="9049" y="9991"/>
                    <a:pt x="9049" y="9991"/>
                  </a:cubicBezTo>
                  <a:cubicBezTo>
                    <a:pt x="9049" y="9991"/>
                    <a:pt x="8096" y="4276"/>
                    <a:pt x="7144" y="90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xmlns="" id="{78095952-93C7-4A9D-B7A0-39E0DC683A8A}"/>
                </a:ext>
              </a:extLst>
            </p:cNvPr>
            <p:cNvSpPr/>
            <p:nvPr/>
          </p:nvSpPr>
          <p:spPr>
            <a:xfrm>
              <a:off x="7454741" y="2430814"/>
              <a:ext cx="9525" cy="19050"/>
            </a:xfrm>
            <a:custGeom>
              <a:avLst/>
              <a:gdLst>
                <a:gd name="connsiteX0" fmla="*/ 7144 w 9525"/>
                <a:gd name="connsiteY0" fmla="*/ 7585 h 19050"/>
                <a:gd name="connsiteX1" fmla="*/ 8096 w 9525"/>
                <a:gd name="connsiteY1" fmla="*/ 12348 h 19050"/>
                <a:gd name="connsiteX2" fmla="*/ 7144 w 9525"/>
                <a:gd name="connsiteY2" fmla="*/ 7585 h 19050"/>
              </a:gdLst>
              <a:ahLst/>
              <a:cxnLst>
                <a:cxn ang="0">
                  <a:pos x="connsiteX0" y="connsiteY0"/>
                </a:cxn>
                <a:cxn ang="0">
                  <a:pos x="connsiteX1" y="connsiteY1"/>
                </a:cxn>
                <a:cxn ang="0">
                  <a:pos x="connsiteX2" y="connsiteY2"/>
                </a:cxn>
              </a:cxnLst>
              <a:rect l="l" t="t" r="r" b="b"/>
              <a:pathLst>
                <a:path w="9525" h="19050">
                  <a:moveTo>
                    <a:pt x="7144" y="7585"/>
                  </a:moveTo>
                  <a:cubicBezTo>
                    <a:pt x="7144" y="7585"/>
                    <a:pt x="8096" y="9490"/>
                    <a:pt x="8096" y="12348"/>
                  </a:cubicBezTo>
                  <a:cubicBezTo>
                    <a:pt x="8096" y="10443"/>
                    <a:pt x="9049" y="5680"/>
                    <a:pt x="7144" y="75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xmlns="" id="{1C5EAA00-2B4B-44CF-88E1-A00E8F3CB6E3}"/>
                </a:ext>
              </a:extLst>
            </p:cNvPr>
            <p:cNvSpPr/>
            <p:nvPr/>
          </p:nvSpPr>
          <p:spPr>
            <a:xfrm>
              <a:off x="7466995" y="2473166"/>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6320" y="7144"/>
                    <a:pt x="11083"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xmlns="" id="{A022F30D-351A-4DFE-8210-74D6578CBBE3}"/>
                </a:ext>
              </a:extLst>
            </p:cNvPr>
            <p:cNvSpPr/>
            <p:nvPr/>
          </p:nvSpPr>
          <p:spPr>
            <a:xfrm>
              <a:off x="7474744" y="2505406"/>
              <a:ext cx="9525" cy="19050"/>
            </a:xfrm>
            <a:custGeom>
              <a:avLst/>
              <a:gdLst>
                <a:gd name="connsiteX0" fmla="*/ 7144 w 9525"/>
                <a:gd name="connsiteY0" fmla="*/ 15861 h 19050"/>
                <a:gd name="connsiteX1" fmla="*/ 7144 w 9525"/>
                <a:gd name="connsiteY1" fmla="*/ 15861 h 19050"/>
              </a:gdLst>
              <a:ahLst/>
              <a:cxnLst>
                <a:cxn ang="0">
                  <a:pos x="connsiteX0" y="connsiteY0"/>
                </a:cxn>
                <a:cxn ang="0">
                  <a:pos x="connsiteX1" y="connsiteY1"/>
                </a:cxn>
              </a:cxnLst>
              <a:rect l="l" t="t" r="r" b="b"/>
              <a:pathLst>
                <a:path w="9525" h="19050">
                  <a:moveTo>
                    <a:pt x="7144" y="15861"/>
                  </a:moveTo>
                  <a:cubicBezTo>
                    <a:pt x="8096" y="13003"/>
                    <a:pt x="8096" y="-2237"/>
                    <a:pt x="7144" y="15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xmlns="" id="{5836AA0B-9CA8-4060-97A2-87C6BDDD6D26}"/>
                </a:ext>
              </a:extLst>
            </p:cNvPr>
            <p:cNvSpPr/>
            <p:nvPr/>
          </p:nvSpPr>
          <p:spPr>
            <a:xfrm>
              <a:off x="7471886" y="25074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xmlns="" id="{2C3BFB06-B9C5-4640-9443-951C47366E80}"/>
                </a:ext>
              </a:extLst>
            </p:cNvPr>
            <p:cNvSpPr/>
            <p:nvPr/>
          </p:nvSpPr>
          <p:spPr>
            <a:xfrm>
              <a:off x="7449026" y="2486501"/>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xmlns="" id="{32EC42FC-8E1E-4C03-B6D2-425800EFE848}"/>
                </a:ext>
              </a:extLst>
            </p:cNvPr>
            <p:cNvSpPr/>
            <p:nvPr/>
          </p:nvSpPr>
          <p:spPr>
            <a:xfrm>
              <a:off x="7462925" y="2506018"/>
              <a:ext cx="9525" cy="19050"/>
            </a:xfrm>
            <a:custGeom>
              <a:avLst/>
              <a:gdLst>
                <a:gd name="connsiteX0" fmla="*/ 8485 w 9525"/>
                <a:gd name="connsiteY0" fmla="*/ 11439 h 19050"/>
                <a:gd name="connsiteX1" fmla="*/ 8485 w 9525"/>
                <a:gd name="connsiteY1" fmla="*/ 11439 h 19050"/>
              </a:gdLst>
              <a:ahLst/>
              <a:cxnLst>
                <a:cxn ang="0">
                  <a:pos x="connsiteX0" y="connsiteY0"/>
                </a:cxn>
                <a:cxn ang="0">
                  <a:pos x="connsiteX1" y="connsiteY1"/>
                </a:cxn>
              </a:cxnLst>
              <a:rect l="l" t="t" r="r" b="b"/>
              <a:pathLst>
                <a:path w="9525" h="19050">
                  <a:moveTo>
                    <a:pt x="8485" y="11439"/>
                  </a:moveTo>
                  <a:cubicBezTo>
                    <a:pt x="4675" y="-1896"/>
                    <a:pt x="10390" y="20964"/>
                    <a:pt x="8485" y="114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0" name="Freeform: Shape 4139">
              <a:extLst>
                <a:ext uri="{FF2B5EF4-FFF2-40B4-BE49-F238E27FC236}">
                  <a16:creationId xmlns:a16="http://schemas.microsoft.com/office/drawing/2014/main" xmlns="" id="{A3149763-88B3-4137-9A45-A5E5AA3B70D7}"/>
                </a:ext>
              </a:extLst>
            </p:cNvPr>
            <p:cNvSpPr/>
            <p:nvPr/>
          </p:nvSpPr>
          <p:spPr>
            <a:xfrm>
              <a:off x="7433786" y="2418635"/>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1" name="Freeform: Shape 4140">
              <a:extLst>
                <a:ext uri="{FF2B5EF4-FFF2-40B4-BE49-F238E27FC236}">
                  <a16:creationId xmlns:a16="http://schemas.microsoft.com/office/drawing/2014/main" xmlns="" id="{5A213BF5-FAC1-4992-9FD9-CA62D905E074}"/>
                </a:ext>
              </a:extLst>
            </p:cNvPr>
            <p:cNvSpPr/>
            <p:nvPr/>
          </p:nvSpPr>
          <p:spPr>
            <a:xfrm>
              <a:off x="7433786" y="24188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2" name="Freeform: Shape 4141">
              <a:extLst>
                <a:ext uri="{FF2B5EF4-FFF2-40B4-BE49-F238E27FC236}">
                  <a16:creationId xmlns:a16="http://schemas.microsoft.com/office/drawing/2014/main" xmlns="" id="{EE88D8C8-D905-4EDB-B513-DC259A844E94}"/>
                </a:ext>
              </a:extLst>
            </p:cNvPr>
            <p:cNvSpPr/>
            <p:nvPr/>
          </p:nvSpPr>
          <p:spPr>
            <a:xfrm>
              <a:off x="7452836" y="2482691"/>
              <a:ext cx="9525" cy="9525"/>
            </a:xfrm>
            <a:custGeom>
              <a:avLst/>
              <a:gdLst>
                <a:gd name="connsiteX0" fmla="*/ 7144 w 9525"/>
                <a:gd name="connsiteY0" fmla="*/ 9049 h 9525"/>
                <a:gd name="connsiteX1" fmla="*/ 9049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9049"/>
                    <a:pt x="9049" y="8096"/>
                  </a:cubicBezTo>
                  <a:cubicBezTo>
                    <a:pt x="9049"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xmlns="" id="{9CF1273A-2AC4-4C16-8F11-A300748D8E83}"/>
                </a:ext>
              </a:extLst>
            </p:cNvPr>
            <p:cNvSpPr/>
            <p:nvPr/>
          </p:nvSpPr>
          <p:spPr>
            <a:xfrm>
              <a:off x="7428071" y="24271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10001"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4" name="Freeform: Shape 4143">
              <a:extLst>
                <a:ext uri="{FF2B5EF4-FFF2-40B4-BE49-F238E27FC236}">
                  <a16:creationId xmlns:a16="http://schemas.microsoft.com/office/drawing/2014/main" xmlns="" id="{CC6D170B-D702-44C0-8BE3-93E8095A1626}"/>
                </a:ext>
              </a:extLst>
            </p:cNvPr>
            <p:cNvSpPr/>
            <p:nvPr/>
          </p:nvSpPr>
          <p:spPr>
            <a:xfrm>
              <a:off x="7418699" y="2420314"/>
              <a:ext cx="9525" cy="9525"/>
            </a:xfrm>
            <a:custGeom>
              <a:avLst/>
              <a:gdLst>
                <a:gd name="connsiteX0" fmla="*/ 8896 w 9525"/>
                <a:gd name="connsiteY0" fmla="*/ 7608 h 9525"/>
                <a:gd name="connsiteX1" fmla="*/ 8896 w 9525"/>
                <a:gd name="connsiteY1" fmla="*/ 7608 h 9525"/>
              </a:gdLst>
              <a:ahLst/>
              <a:cxnLst>
                <a:cxn ang="0">
                  <a:pos x="connsiteX0" y="connsiteY0"/>
                </a:cxn>
                <a:cxn ang="0">
                  <a:pos x="connsiteX1" y="connsiteY1"/>
                </a:cxn>
              </a:cxnLst>
              <a:rect l="l" t="t" r="r" b="b"/>
              <a:pathLst>
                <a:path w="9525" h="9525">
                  <a:moveTo>
                    <a:pt x="8896" y="7608"/>
                  </a:moveTo>
                  <a:cubicBezTo>
                    <a:pt x="10801" y="5703"/>
                    <a:pt x="4133" y="10465"/>
                    <a:pt x="8896" y="76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5" name="Freeform: Shape 4144">
              <a:extLst>
                <a:ext uri="{FF2B5EF4-FFF2-40B4-BE49-F238E27FC236}">
                  <a16:creationId xmlns:a16="http://schemas.microsoft.com/office/drawing/2014/main" xmlns="" id="{CB76F113-EE54-4207-B69E-207F0BEE0527}"/>
                </a:ext>
              </a:extLst>
            </p:cNvPr>
            <p:cNvSpPr/>
            <p:nvPr/>
          </p:nvSpPr>
          <p:spPr>
            <a:xfrm>
              <a:off x="7431881" y="251285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7144" y="12224"/>
                    <a:pt x="9049" y="79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6" name="Freeform: Shape 4145">
              <a:extLst>
                <a:ext uri="{FF2B5EF4-FFF2-40B4-BE49-F238E27FC236}">
                  <a16:creationId xmlns:a16="http://schemas.microsoft.com/office/drawing/2014/main" xmlns="" id="{C12AE349-EA01-41D8-8F86-FA327C5B2CF3}"/>
                </a:ext>
              </a:extLst>
            </p:cNvPr>
            <p:cNvSpPr/>
            <p:nvPr/>
          </p:nvSpPr>
          <p:spPr>
            <a:xfrm>
              <a:off x="7364254" y="2424146"/>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9049" y="4728"/>
                    <a:pt x="7144" y="7586"/>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xmlns="" id="{A5587CEC-26AE-4995-97B4-F9878F1962AE}"/>
                </a:ext>
              </a:extLst>
            </p:cNvPr>
            <p:cNvSpPr/>
            <p:nvPr/>
          </p:nvSpPr>
          <p:spPr>
            <a:xfrm>
              <a:off x="7371874" y="24341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8" name="Freeform: Shape 4147">
              <a:extLst>
                <a:ext uri="{FF2B5EF4-FFF2-40B4-BE49-F238E27FC236}">
                  <a16:creationId xmlns:a16="http://schemas.microsoft.com/office/drawing/2014/main" xmlns="" id="{9C095F40-AB3C-4A33-A7B6-A139181180B8}"/>
                </a:ext>
              </a:extLst>
            </p:cNvPr>
            <p:cNvSpPr/>
            <p:nvPr/>
          </p:nvSpPr>
          <p:spPr>
            <a:xfrm>
              <a:off x="7333774" y="2421016"/>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9049" y="7858"/>
                  </a:ln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49" name="Freeform: Shape 4148">
              <a:extLst>
                <a:ext uri="{FF2B5EF4-FFF2-40B4-BE49-F238E27FC236}">
                  <a16:creationId xmlns:a16="http://schemas.microsoft.com/office/drawing/2014/main" xmlns="" id="{BF7CFE49-4F4A-4839-B5DF-83108662744A}"/>
                </a:ext>
              </a:extLst>
            </p:cNvPr>
            <p:cNvSpPr/>
            <p:nvPr/>
          </p:nvSpPr>
          <p:spPr>
            <a:xfrm>
              <a:off x="7377568" y="2420737"/>
              <a:ext cx="9525" cy="9525"/>
            </a:xfrm>
            <a:custGeom>
              <a:avLst/>
              <a:gdLst>
                <a:gd name="connsiteX0" fmla="*/ 9069 w 9525"/>
                <a:gd name="connsiteY0" fmla="*/ 10995 h 9525"/>
                <a:gd name="connsiteX1" fmla="*/ 9069 w 9525"/>
                <a:gd name="connsiteY1" fmla="*/ 10995 h 9525"/>
              </a:gdLst>
              <a:ahLst/>
              <a:cxnLst>
                <a:cxn ang="0">
                  <a:pos x="connsiteX0" y="connsiteY0"/>
                </a:cxn>
                <a:cxn ang="0">
                  <a:pos x="connsiteX1" y="connsiteY1"/>
                </a:cxn>
              </a:cxnLst>
              <a:rect l="l" t="t" r="r" b="b"/>
              <a:pathLst>
                <a:path w="9525" h="9525">
                  <a:moveTo>
                    <a:pt x="9069" y="10995"/>
                  </a:moveTo>
                  <a:cubicBezTo>
                    <a:pt x="5259" y="3375"/>
                    <a:pt x="8117" y="9090"/>
                    <a:pt x="9069" y="109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0" name="Freeform: Shape 4149">
              <a:extLst>
                <a:ext uri="{FF2B5EF4-FFF2-40B4-BE49-F238E27FC236}">
                  <a16:creationId xmlns:a16="http://schemas.microsoft.com/office/drawing/2014/main" xmlns="" id="{BD70DDF5-454A-4F17-A315-745AB1C7C822}"/>
                </a:ext>
              </a:extLst>
            </p:cNvPr>
            <p:cNvSpPr/>
            <p:nvPr/>
          </p:nvSpPr>
          <p:spPr>
            <a:xfrm>
              <a:off x="7375483" y="2417921"/>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3811"/>
                    <a:pt x="9249" y="8096"/>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xmlns="" id="{C531D80F-F25C-4C2D-A49E-D0ED769B8972}"/>
                </a:ext>
              </a:extLst>
            </p:cNvPr>
            <p:cNvSpPr/>
            <p:nvPr/>
          </p:nvSpPr>
          <p:spPr>
            <a:xfrm>
              <a:off x="7374711" y="2500788"/>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2" name="Freeform: Shape 4151">
              <a:extLst>
                <a:ext uri="{FF2B5EF4-FFF2-40B4-BE49-F238E27FC236}">
                  <a16:creationId xmlns:a16="http://schemas.microsoft.com/office/drawing/2014/main" xmlns="" id="{A824A5D1-145A-4465-A7F3-34509F1A0617}"/>
                </a:ext>
              </a:extLst>
            </p:cNvPr>
            <p:cNvSpPr/>
            <p:nvPr/>
          </p:nvSpPr>
          <p:spPr>
            <a:xfrm>
              <a:off x="7367111" y="2492745"/>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9472"/>
                    <a:pt x="9049" y="8520"/>
                    <a:pt x="10001" y="7567"/>
                  </a:cubicBez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xmlns="" id="{F83B56DF-F072-472C-919E-2E3A0AE81716}"/>
                </a:ext>
              </a:extLst>
            </p:cNvPr>
            <p:cNvSpPr/>
            <p:nvPr/>
          </p:nvSpPr>
          <p:spPr>
            <a:xfrm>
              <a:off x="7367507" y="2518886"/>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0" y="8096"/>
                    <a:pt x="5796" y="10001"/>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4" name="Freeform: Shape 4153">
              <a:extLst>
                <a:ext uri="{FF2B5EF4-FFF2-40B4-BE49-F238E27FC236}">
                  <a16:creationId xmlns:a16="http://schemas.microsoft.com/office/drawing/2014/main" xmlns="" id="{5F30ECDA-796A-42E9-817A-BDF5EA0F08E4}"/>
                </a:ext>
              </a:extLst>
            </p:cNvPr>
            <p:cNvSpPr/>
            <p:nvPr/>
          </p:nvSpPr>
          <p:spPr>
            <a:xfrm>
              <a:off x="7321920" y="243697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8096"/>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5" name="Freeform: Shape 4154">
              <a:extLst>
                <a:ext uri="{FF2B5EF4-FFF2-40B4-BE49-F238E27FC236}">
                  <a16:creationId xmlns:a16="http://schemas.microsoft.com/office/drawing/2014/main" xmlns="" id="{DE3C3EDF-9EA4-4236-899C-1CAE90DC5A94}"/>
                </a:ext>
              </a:extLst>
            </p:cNvPr>
            <p:cNvSpPr/>
            <p:nvPr/>
          </p:nvSpPr>
          <p:spPr>
            <a:xfrm>
              <a:off x="7312819" y="2422230"/>
              <a:ext cx="28575" cy="19050"/>
            </a:xfrm>
            <a:custGeom>
              <a:avLst/>
              <a:gdLst>
                <a:gd name="connsiteX0" fmla="*/ 29051 w 28575"/>
                <a:gd name="connsiteY0" fmla="*/ 18074 h 19050"/>
                <a:gd name="connsiteX1" fmla="*/ 7144 w 28575"/>
                <a:gd name="connsiteY1" fmla="*/ 19979 h 19050"/>
                <a:gd name="connsiteX2" fmla="*/ 29051 w 28575"/>
                <a:gd name="connsiteY2" fmla="*/ 18074 h 19050"/>
              </a:gdLst>
              <a:ahLst/>
              <a:cxnLst>
                <a:cxn ang="0">
                  <a:pos x="connsiteX0" y="connsiteY0"/>
                </a:cxn>
                <a:cxn ang="0">
                  <a:pos x="connsiteX1" y="connsiteY1"/>
                </a:cxn>
                <a:cxn ang="0">
                  <a:pos x="connsiteX2" y="connsiteY2"/>
                </a:cxn>
              </a:cxnLst>
              <a:rect l="l" t="t" r="r" b="b"/>
              <a:pathLst>
                <a:path w="28575" h="19050">
                  <a:moveTo>
                    <a:pt x="29051" y="18074"/>
                  </a:moveTo>
                  <a:cubicBezTo>
                    <a:pt x="28099" y="16169"/>
                    <a:pt x="17621" y="-6691"/>
                    <a:pt x="7144" y="19979"/>
                  </a:cubicBezTo>
                  <a:cubicBezTo>
                    <a:pt x="13811" y="19979"/>
                    <a:pt x="26194" y="20932"/>
                    <a:pt x="29051" y="180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6" name="Freeform: Shape 4155">
              <a:extLst>
                <a:ext uri="{FF2B5EF4-FFF2-40B4-BE49-F238E27FC236}">
                  <a16:creationId xmlns:a16="http://schemas.microsoft.com/office/drawing/2014/main" xmlns="" id="{E5395CCF-D89D-42D2-B6AF-29D375826340}"/>
                </a:ext>
              </a:extLst>
            </p:cNvPr>
            <p:cNvSpPr/>
            <p:nvPr/>
          </p:nvSpPr>
          <p:spPr>
            <a:xfrm>
              <a:off x="7290911" y="24360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7" name="Freeform: Shape 4156">
              <a:extLst>
                <a:ext uri="{FF2B5EF4-FFF2-40B4-BE49-F238E27FC236}">
                  <a16:creationId xmlns:a16="http://schemas.microsoft.com/office/drawing/2014/main" xmlns="" id="{15A04522-D2A2-45AD-A69A-EE3218A0C86D}"/>
                </a:ext>
              </a:extLst>
            </p:cNvPr>
            <p:cNvSpPr/>
            <p:nvPr/>
          </p:nvSpPr>
          <p:spPr>
            <a:xfrm>
              <a:off x="7292102" y="2432028"/>
              <a:ext cx="9525" cy="19050"/>
            </a:xfrm>
            <a:custGeom>
              <a:avLst/>
              <a:gdLst>
                <a:gd name="connsiteX0" fmla="*/ 7858 w 9525"/>
                <a:gd name="connsiteY0" fmla="*/ 12086 h 19050"/>
                <a:gd name="connsiteX1" fmla="*/ 7858 w 9525"/>
                <a:gd name="connsiteY1" fmla="*/ 12086 h 19050"/>
              </a:gdLst>
              <a:ahLst/>
              <a:cxnLst>
                <a:cxn ang="0">
                  <a:pos x="connsiteX0" y="connsiteY0"/>
                </a:cxn>
                <a:cxn ang="0">
                  <a:pos x="connsiteX1" y="connsiteY1"/>
                </a:cxn>
              </a:cxnLst>
              <a:rect l="l" t="t" r="r" b="b"/>
              <a:pathLst>
                <a:path w="9525" h="19050">
                  <a:moveTo>
                    <a:pt x="7858" y="12086"/>
                  </a:moveTo>
                  <a:cubicBezTo>
                    <a:pt x="6906" y="2561"/>
                    <a:pt x="6906" y="9229"/>
                    <a:pt x="7858" y="120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8" name="Freeform: Shape 4157">
              <a:extLst>
                <a:ext uri="{FF2B5EF4-FFF2-40B4-BE49-F238E27FC236}">
                  <a16:creationId xmlns:a16="http://schemas.microsoft.com/office/drawing/2014/main" xmlns="" id="{B77EF3F8-1F15-4BA1-880B-4CB3E2BE0B7C}"/>
                </a:ext>
              </a:extLst>
            </p:cNvPr>
            <p:cNvSpPr/>
            <p:nvPr/>
          </p:nvSpPr>
          <p:spPr>
            <a:xfrm>
              <a:off x="7295379" y="2428398"/>
              <a:ext cx="9525" cy="19050"/>
            </a:xfrm>
            <a:custGeom>
              <a:avLst/>
              <a:gdLst>
                <a:gd name="connsiteX0" fmla="*/ 9343 w 9525"/>
                <a:gd name="connsiteY0" fmla="*/ 7144 h 19050"/>
                <a:gd name="connsiteX1" fmla="*/ 9343 w 9525"/>
                <a:gd name="connsiteY1" fmla="*/ 7144 h 19050"/>
              </a:gdLst>
              <a:ahLst/>
              <a:cxnLst>
                <a:cxn ang="0">
                  <a:pos x="connsiteX0" y="connsiteY0"/>
                </a:cxn>
                <a:cxn ang="0">
                  <a:pos x="connsiteX1" y="connsiteY1"/>
                </a:cxn>
              </a:cxnLst>
              <a:rect l="l" t="t" r="r" b="b"/>
              <a:pathLst>
                <a:path w="9525" h="19050">
                  <a:moveTo>
                    <a:pt x="9343" y="7144"/>
                  </a:moveTo>
                  <a:cubicBezTo>
                    <a:pt x="7439" y="8096"/>
                    <a:pt x="5533" y="28099"/>
                    <a:pt x="934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59" name="Freeform: Shape 4158">
              <a:extLst>
                <a:ext uri="{FF2B5EF4-FFF2-40B4-BE49-F238E27FC236}">
                  <a16:creationId xmlns:a16="http://schemas.microsoft.com/office/drawing/2014/main" xmlns="" id="{AB8DEE94-FC76-4143-AAAE-8D4D127442F3}"/>
                </a:ext>
              </a:extLst>
            </p:cNvPr>
            <p:cNvSpPr/>
            <p:nvPr/>
          </p:nvSpPr>
          <p:spPr>
            <a:xfrm>
              <a:off x="7309961" y="24303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0" name="Freeform: Shape 4159">
              <a:extLst>
                <a:ext uri="{FF2B5EF4-FFF2-40B4-BE49-F238E27FC236}">
                  <a16:creationId xmlns:a16="http://schemas.microsoft.com/office/drawing/2014/main" xmlns="" id="{A9FB0EA1-B009-43FD-80DD-86FD3AFA1C65}"/>
                </a:ext>
              </a:extLst>
            </p:cNvPr>
            <p:cNvSpPr/>
            <p:nvPr/>
          </p:nvSpPr>
          <p:spPr>
            <a:xfrm>
              <a:off x="7307508" y="2432124"/>
              <a:ext cx="9525" cy="9525"/>
            </a:xfrm>
            <a:custGeom>
              <a:avLst/>
              <a:gdLst>
                <a:gd name="connsiteX0" fmla="*/ 8644 w 9525"/>
                <a:gd name="connsiteY0" fmla="*/ 7228 h 9525"/>
                <a:gd name="connsiteX1" fmla="*/ 8644 w 9525"/>
                <a:gd name="connsiteY1" fmla="*/ 7228 h 9525"/>
              </a:gdLst>
              <a:ahLst/>
              <a:cxnLst>
                <a:cxn ang="0">
                  <a:pos x="connsiteX0" y="connsiteY0"/>
                </a:cxn>
                <a:cxn ang="0">
                  <a:pos x="connsiteX1" y="connsiteY1"/>
                </a:cxn>
              </a:cxnLst>
              <a:rect l="l" t="t" r="r" b="b"/>
              <a:pathLst>
                <a:path w="9525" h="9525">
                  <a:moveTo>
                    <a:pt x="8644" y="7228"/>
                  </a:moveTo>
                  <a:cubicBezTo>
                    <a:pt x="9597" y="6275"/>
                    <a:pt x="4834" y="13895"/>
                    <a:pt x="8644" y="72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1" name="Freeform: Shape 4160">
              <a:extLst>
                <a:ext uri="{FF2B5EF4-FFF2-40B4-BE49-F238E27FC236}">
                  <a16:creationId xmlns:a16="http://schemas.microsoft.com/office/drawing/2014/main" xmlns="" id="{8815AB94-D82F-438C-9208-E35D5F47CF81}"/>
                </a:ext>
              </a:extLst>
            </p:cNvPr>
            <p:cNvSpPr/>
            <p:nvPr/>
          </p:nvSpPr>
          <p:spPr>
            <a:xfrm>
              <a:off x="7303294" y="242935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2" name="Freeform: Shape 4161">
              <a:extLst>
                <a:ext uri="{FF2B5EF4-FFF2-40B4-BE49-F238E27FC236}">
                  <a16:creationId xmlns:a16="http://schemas.microsoft.com/office/drawing/2014/main" xmlns="" id="{493FDC80-FDE2-4347-85EC-5CF19A6F6BAB}"/>
                </a:ext>
              </a:extLst>
            </p:cNvPr>
            <p:cNvSpPr/>
            <p:nvPr/>
          </p:nvSpPr>
          <p:spPr>
            <a:xfrm>
              <a:off x="7304881" y="243040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3" name="Freeform: Shape 4162">
              <a:extLst>
                <a:ext uri="{FF2B5EF4-FFF2-40B4-BE49-F238E27FC236}">
                  <a16:creationId xmlns:a16="http://schemas.microsoft.com/office/drawing/2014/main" xmlns="" id="{83348ECA-234C-4CFD-89AE-49605C5BBAD9}"/>
                </a:ext>
              </a:extLst>
            </p:cNvPr>
            <p:cNvSpPr/>
            <p:nvPr/>
          </p:nvSpPr>
          <p:spPr>
            <a:xfrm>
              <a:off x="7307210" y="2426709"/>
              <a:ext cx="9525" cy="19050"/>
            </a:xfrm>
            <a:custGeom>
              <a:avLst/>
              <a:gdLst>
                <a:gd name="connsiteX0" fmla="*/ 7990 w 9525"/>
                <a:gd name="connsiteY0" fmla="*/ 12643 h 19050"/>
                <a:gd name="connsiteX1" fmla="*/ 7990 w 9525"/>
                <a:gd name="connsiteY1" fmla="*/ 12643 h 19050"/>
              </a:gdLst>
              <a:ahLst/>
              <a:cxnLst>
                <a:cxn ang="0">
                  <a:pos x="connsiteX0" y="connsiteY0"/>
                </a:cxn>
                <a:cxn ang="0">
                  <a:pos x="connsiteX1" y="connsiteY1"/>
                </a:cxn>
              </a:cxnLst>
              <a:rect l="l" t="t" r="r" b="b"/>
              <a:pathLst>
                <a:path w="9525" h="19050">
                  <a:moveTo>
                    <a:pt x="7990" y="12643"/>
                  </a:moveTo>
                  <a:cubicBezTo>
                    <a:pt x="7990" y="3118"/>
                    <a:pt x="6085" y="7881"/>
                    <a:pt x="7990" y="126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4" name="Freeform: Shape 4163">
              <a:extLst>
                <a:ext uri="{FF2B5EF4-FFF2-40B4-BE49-F238E27FC236}">
                  <a16:creationId xmlns:a16="http://schemas.microsoft.com/office/drawing/2014/main" xmlns="" id="{DAD47DB8-D5C0-4E60-BCEB-3BE0CDC5BEA7}"/>
                </a:ext>
              </a:extLst>
            </p:cNvPr>
            <p:cNvSpPr/>
            <p:nvPr/>
          </p:nvSpPr>
          <p:spPr>
            <a:xfrm>
              <a:off x="7356486" y="251412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10954"/>
                    <a:pt x="7291" y="8096"/>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5" name="Freeform: Shape 4164">
              <a:extLst>
                <a:ext uri="{FF2B5EF4-FFF2-40B4-BE49-F238E27FC236}">
                  <a16:creationId xmlns:a16="http://schemas.microsoft.com/office/drawing/2014/main" xmlns="" id="{56CC635A-88AB-4051-ADE3-90E7076E8A86}"/>
                </a:ext>
              </a:extLst>
            </p:cNvPr>
            <p:cNvSpPr/>
            <p:nvPr/>
          </p:nvSpPr>
          <p:spPr>
            <a:xfrm>
              <a:off x="7349014" y="251126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6" name="Freeform: Shape 4165">
              <a:extLst>
                <a:ext uri="{FF2B5EF4-FFF2-40B4-BE49-F238E27FC236}">
                  <a16:creationId xmlns:a16="http://schemas.microsoft.com/office/drawing/2014/main" xmlns="" id="{45CF0A1A-D729-4926-8C82-0F54359BD360}"/>
                </a:ext>
              </a:extLst>
            </p:cNvPr>
            <p:cNvSpPr/>
            <p:nvPr/>
          </p:nvSpPr>
          <p:spPr>
            <a:xfrm>
              <a:off x="7342751" y="2515142"/>
              <a:ext cx="9525" cy="28575"/>
            </a:xfrm>
            <a:custGeom>
              <a:avLst/>
              <a:gdLst>
                <a:gd name="connsiteX0" fmla="*/ 8644 w 9525"/>
                <a:gd name="connsiteY0" fmla="*/ 24223 h 28575"/>
                <a:gd name="connsiteX1" fmla="*/ 8644 w 9525"/>
                <a:gd name="connsiteY1" fmla="*/ 24223 h 28575"/>
              </a:gdLst>
              <a:ahLst/>
              <a:cxnLst>
                <a:cxn ang="0">
                  <a:pos x="connsiteX0" y="connsiteY0"/>
                </a:cxn>
                <a:cxn ang="0">
                  <a:pos x="connsiteX1" y="connsiteY1"/>
                </a:cxn>
              </a:cxnLst>
              <a:rect l="l" t="t" r="r" b="b"/>
              <a:pathLst>
                <a:path w="9525" h="28575">
                  <a:moveTo>
                    <a:pt x="8644" y="24223"/>
                  </a:moveTo>
                  <a:cubicBezTo>
                    <a:pt x="4834" y="16603"/>
                    <a:pt x="9597" y="-10067"/>
                    <a:pt x="8644" y="2422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7" name="Freeform: Shape 4166">
              <a:extLst>
                <a:ext uri="{FF2B5EF4-FFF2-40B4-BE49-F238E27FC236}">
                  <a16:creationId xmlns:a16="http://schemas.microsoft.com/office/drawing/2014/main" xmlns="" id="{17E27BBF-706E-448E-8E90-9E6A6E58E3BE}"/>
                </a:ext>
              </a:extLst>
            </p:cNvPr>
            <p:cNvSpPr/>
            <p:nvPr/>
          </p:nvSpPr>
          <p:spPr>
            <a:xfrm>
              <a:off x="7347109" y="2538233"/>
              <a:ext cx="9525" cy="9525"/>
            </a:xfrm>
            <a:custGeom>
              <a:avLst/>
              <a:gdLst>
                <a:gd name="connsiteX0" fmla="*/ 7144 w 9525"/>
                <a:gd name="connsiteY0" fmla="*/ 8751 h 9525"/>
                <a:gd name="connsiteX1" fmla="*/ 8096 w 9525"/>
                <a:gd name="connsiteY1" fmla="*/ 7799 h 9525"/>
                <a:gd name="connsiteX2" fmla="*/ 7144 w 9525"/>
                <a:gd name="connsiteY2" fmla="*/ 8751 h 9525"/>
              </a:gdLst>
              <a:ahLst/>
              <a:cxnLst>
                <a:cxn ang="0">
                  <a:pos x="connsiteX0" y="connsiteY0"/>
                </a:cxn>
                <a:cxn ang="0">
                  <a:pos x="connsiteX1" y="connsiteY1"/>
                </a:cxn>
                <a:cxn ang="0">
                  <a:pos x="connsiteX2" y="connsiteY2"/>
                </a:cxn>
              </a:cxnLst>
              <a:rect l="l" t="t" r="r" b="b"/>
              <a:pathLst>
                <a:path w="9525" h="9525">
                  <a:moveTo>
                    <a:pt x="7144" y="8751"/>
                  </a:moveTo>
                  <a:cubicBezTo>
                    <a:pt x="8096" y="8751"/>
                    <a:pt x="8096" y="8751"/>
                    <a:pt x="8096" y="7799"/>
                  </a:cubicBezTo>
                  <a:cubicBezTo>
                    <a:pt x="8096" y="5894"/>
                    <a:pt x="7144" y="8751"/>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8" name="Freeform: Shape 4167">
              <a:extLst>
                <a:ext uri="{FF2B5EF4-FFF2-40B4-BE49-F238E27FC236}">
                  <a16:creationId xmlns:a16="http://schemas.microsoft.com/office/drawing/2014/main" xmlns="" id="{AFF76111-AA38-4611-B2A8-DBDC3A55AA6C}"/>
                </a:ext>
              </a:extLst>
            </p:cNvPr>
            <p:cNvSpPr/>
            <p:nvPr/>
          </p:nvSpPr>
          <p:spPr>
            <a:xfrm>
              <a:off x="7329540" y="248459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5716"/>
                    <a:pt x="7567"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69" name="Freeform: Shape 4168">
              <a:extLst>
                <a:ext uri="{FF2B5EF4-FFF2-40B4-BE49-F238E27FC236}">
                  <a16:creationId xmlns:a16="http://schemas.microsoft.com/office/drawing/2014/main" xmlns="" id="{32D5A6F5-9C6C-4E23-9338-B58885056069}"/>
                </a:ext>
              </a:extLst>
            </p:cNvPr>
            <p:cNvSpPr/>
            <p:nvPr/>
          </p:nvSpPr>
          <p:spPr>
            <a:xfrm>
              <a:off x="7331154" y="24874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0" name="Freeform: Shape 4169">
              <a:extLst>
                <a:ext uri="{FF2B5EF4-FFF2-40B4-BE49-F238E27FC236}">
                  <a16:creationId xmlns:a16="http://schemas.microsoft.com/office/drawing/2014/main" xmlns="" id="{69682AE5-99CB-4F2D-87F0-B7B4AFC3757A}"/>
                </a:ext>
              </a:extLst>
            </p:cNvPr>
            <p:cNvSpPr/>
            <p:nvPr/>
          </p:nvSpPr>
          <p:spPr>
            <a:xfrm>
              <a:off x="7329964" y="24845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1" name="Freeform: Shape 4170">
              <a:extLst>
                <a:ext uri="{FF2B5EF4-FFF2-40B4-BE49-F238E27FC236}">
                  <a16:creationId xmlns:a16="http://schemas.microsoft.com/office/drawing/2014/main" xmlns="" id="{F7B006F2-52AA-47A9-A47E-46C9CA4EE77C}"/>
                </a:ext>
              </a:extLst>
            </p:cNvPr>
            <p:cNvSpPr/>
            <p:nvPr/>
          </p:nvSpPr>
          <p:spPr>
            <a:xfrm>
              <a:off x="7299484" y="2427298"/>
              <a:ext cx="9525" cy="9525"/>
            </a:xfrm>
            <a:custGeom>
              <a:avLst/>
              <a:gdLst>
                <a:gd name="connsiteX0" fmla="*/ 8096 w 9525"/>
                <a:gd name="connsiteY0" fmla="*/ 8244 h 9525"/>
                <a:gd name="connsiteX1" fmla="*/ 7144 w 9525"/>
                <a:gd name="connsiteY1" fmla="*/ 8244 h 9525"/>
                <a:gd name="connsiteX2" fmla="*/ 8096 w 9525"/>
                <a:gd name="connsiteY2" fmla="*/ 8244 h 9525"/>
              </a:gdLst>
              <a:ahLst/>
              <a:cxnLst>
                <a:cxn ang="0">
                  <a:pos x="connsiteX0" y="connsiteY0"/>
                </a:cxn>
                <a:cxn ang="0">
                  <a:pos x="connsiteX1" y="connsiteY1"/>
                </a:cxn>
                <a:cxn ang="0">
                  <a:pos x="connsiteX2" y="connsiteY2"/>
                </a:cxn>
              </a:cxnLst>
              <a:rect l="l" t="t" r="r" b="b"/>
              <a:pathLst>
                <a:path w="9525" h="9525">
                  <a:moveTo>
                    <a:pt x="8096" y="8244"/>
                  </a:moveTo>
                  <a:cubicBezTo>
                    <a:pt x="8096" y="6339"/>
                    <a:pt x="7144" y="7291"/>
                    <a:pt x="7144" y="8244"/>
                  </a:cubicBezTo>
                  <a:cubicBezTo>
                    <a:pt x="7144" y="8244"/>
                    <a:pt x="7144" y="9196"/>
                    <a:pt x="8096"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2" name="Freeform: Shape 4171">
              <a:extLst>
                <a:ext uri="{FF2B5EF4-FFF2-40B4-BE49-F238E27FC236}">
                  <a16:creationId xmlns:a16="http://schemas.microsoft.com/office/drawing/2014/main" xmlns="" id="{5E7BE546-F759-4D22-90C8-489640758DFD}"/>
                </a:ext>
              </a:extLst>
            </p:cNvPr>
            <p:cNvSpPr/>
            <p:nvPr/>
          </p:nvSpPr>
          <p:spPr>
            <a:xfrm>
              <a:off x="7265194" y="24350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3" name="Freeform: Shape 4172">
              <a:extLst>
                <a:ext uri="{FF2B5EF4-FFF2-40B4-BE49-F238E27FC236}">
                  <a16:creationId xmlns:a16="http://schemas.microsoft.com/office/drawing/2014/main" xmlns="" id="{88CD949F-B43F-4BC8-B7B7-343382D017B7}"/>
                </a:ext>
              </a:extLst>
            </p:cNvPr>
            <p:cNvSpPr/>
            <p:nvPr/>
          </p:nvSpPr>
          <p:spPr>
            <a:xfrm>
              <a:off x="7253764" y="249126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4" name="Freeform: Shape 4173">
              <a:extLst>
                <a:ext uri="{FF2B5EF4-FFF2-40B4-BE49-F238E27FC236}">
                  <a16:creationId xmlns:a16="http://schemas.microsoft.com/office/drawing/2014/main" xmlns="" id="{96E3AE0C-9D34-4A00-B241-05C4EB6A2B7E}"/>
                </a:ext>
              </a:extLst>
            </p:cNvPr>
            <p:cNvSpPr/>
            <p:nvPr/>
          </p:nvSpPr>
          <p:spPr>
            <a:xfrm>
              <a:off x="7253049" y="249221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0001"/>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5" name="Freeform: Shape 4174">
              <a:extLst>
                <a:ext uri="{FF2B5EF4-FFF2-40B4-BE49-F238E27FC236}">
                  <a16:creationId xmlns:a16="http://schemas.microsoft.com/office/drawing/2014/main" xmlns="" id="{4FACB03E-4FB4-4AAF-853C-53D0571D6547}"/>
                </a:ext>
              </a:extLst>
            </p:cNvPr>
            <p:cNvSpPr/>
            <p:nvPr/>
          </p:nvSpPr>
          <p:spPr>
            <a:xfrm>
              <a:off x="6925021" y="1983471"/>
              <a:ext cx="9525" cy="9525"/>
            </a:xfrm>
            <a:custGeom>
              <a:avLst/>
              <a:gdLst>
                <a:gd name="connsiteX0" fmla="*/ 8227 w 9525"/>
                <a:gd name="connsiteY0" fmla="*/ 7253 h 9525"/>
                <a:gd name="connsiteX1" fmla="*/ 8227 w 9525"/>
                <a:gd name="connsiteY1" fmla="*/ 7253 h 9525"/>
              </a:gdLst>
              <a:ahLst/>
              <a:cxnLst>
                <a:cxn ang="0">
                  <a:pos x="connsiteX0" y="connsiteY0"/>
                </a:cxn>
                <a:cxn ang="0">
                  <a:pos x="connsiteX1" y="connsiteY1"/>
                </a:cxn>
              </a:cxnLst>
              <a:rect l="l" t="t" r="r" b="b"/>
              <a:pathLst>
                <a:path w="9525" h="9525">
                  <a:moveTo>
                    <a:pt x="8227" y="7253"/>
                  </a:moveTo>
                  <a:cubicBezTo>
                    <a:pt x="9179" y="6301"/>
                    <a:pt x="5369" y="12016"/>
                    <a:pt x="8227" y="7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6" name="Freeform: Shape 4175">
              <a:extLst>
                <a:ext uri="{FF2B5EF4-FFF2-40B4-BE49-F238E27FC236}">
                  <a16:creationId xmlns:a16="http://schemas.microsoft.com/office/drawing/2014/main" xmlns="" id="{DC5D847B-B4C0-4E92-9F6E-7EE5690C7052}"/>
                </a:ext>
              </a:extLst>
            </p:cNvPr>
            <p:cNvSpPr/>
            <p:nvPr/>
          </p:nvSpPr>
          <p:spPr>
            <a:xfrm>
              <a:off x="6918484" y="1975008"/>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8574" y="26194"/>
                    <a:pt x="1000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7" name="Freeform: Shape 4176">
              <a:extLst>
                <a:ext uri="{FF2B5EF4-FFF2-40B4-BE49-F238E27FC236}">
                  <a16:creationId xmlns:a16="http://schemas.microsoft.com/office/drawing/2014/main" xmlns="" id="{4FC21D44-F418-40FA-91E1-B9B55BD07278}"/>
                </a:ext>
              </a:extLst>
            </p:cNvPr>
            <p:cNvSpPr/>
            <p:nvPr/>
          </p:nvSpPr>
          <p:spPr>
            <a:xfrm>
              <a:off x="6919436" y="1979771"/>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7144"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8" name="Freeform: Shape 4177">
              <a:extLst>
                <a:ext uri="{FF2B5EF4-FFF2-40B4-BE49-F238E27FC236}">
                  <a16:creationId xmlns:a16="http://schemas.microsoft.com/office/drawing/2014/main" xmlns="" id="{BF529D17-7AE2-4B1C-A447-FB41646D3F71}"/>
                </a:ext>
              </a:extLst>
            </p:cNvPr>
            <p:cNvSpPr/>
            <p:nvPr/>
          </p:nvSpPr>
          <p:spPr>
            <a:xfrm>
              <a:off x="6918166" y="198453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79" name="Freeform: Shape 4178">
              <a:extLst>
                <a:ext uri="{FF2B5EF4-FFF2-40B4-BE49-F238E27FC236}">
                  <a16:creationId xmlns:a16="http://schemas.microsoft.com/office/drawing/2014/main" xmlns="" id="{3A56BD0D-FEA0-481D-B77A-FCE1CFA778AD}"/>
                </a:ext>
              </a:extLst>
            </p:cNvPr>
            <p:cNvSpPr/>
            <p:nvPr/>
          </p:nvSpPr>
          <p:spPr>
            <a:xfrm>
              <a:off x="6916579" y="19864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0" name="Freeform: Shape 4179">
              <a:extLst>
                <a:ext uri="{FF2B5EF4-FFF2-40B4-BE49-F238E27FC236}">
                  <a16:creationId xmlns:a16="http://schemas.microsoft.com/office/drawing/2014/main" xmlns="" id="{4C9A02AC-8261-4CA3-94B8-A2514DB69C1F}"/>
                </a:ext>
              </a:extLst>
            </p:cNvPr>
            <p:cNvSpPr/>
            <p:nvPr/>
          </p:nvSpPr>
          <p:spPr>
            <a:xfrm>
              <a:off x="6913332" y="1977218"/>
              <a:ext cx="9525" cy="19050"/>
            </a:xfrm>
            <a:custGeom>
              <a:avLst/>
              <a:gdLst>
                <a:gd name="connsiteX0" fmla="*/ 8485 w 9525"/>
                <a:gd name="connsiteY0" fmla="*/ 17316 h 19050"/>
                <a:gd name="connsiteX1" fmla="*/ 8485 w 9525"/>
                <a:gd name="connsiteY1" fmla="*/ 17316 h 19050"/>
              </a:gdLst>
              <a:ahLst/>
              <a:cxnLst>
                <a:cxn ang="0">
                  <a:pos x="connsiteX0" y="connsiteY0"/>
                </a:cxn>
                <a:cxn ang="0">
                  <a:pos x="connsiteX1" y="connsiteY1"/>
                </a:cxn>
              </a:cxnLst>
              <a:rect l="l" t="t" r="r" b="b"/>
              <a:pathLst>
                <a:path w="9525" h="19050">
                  <a:moveTo>
                    <a:pt x="8485" y="17316"/>
                  </a:moveTo>
                  <a:cubicBezTo>
                    <a:pt x="10390" y="19221"/>
                    <a:pt x="4675" y="-6496"/>
                    <a:pt x="8485" y="17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1" name="Freeform: Shape 4180">
              <a:extLst>
                <a:ext uri="{FF2B5EF4-FFF2-40B4-BE49-F238E27FC236}">
                  <a16:creationId xmlns:a16="http://schemas.microsoft.com/office/drawing/2014/main" xmlns="" id="{9FFA781D-CBE9-484F-8821-7E2D16D1BBA4}"/>
                </a:ext>
              </a:extLst>
            </p:cNvPr>
            <p:cNvSpPr/>
            <p:nvPr/>
          </p:nvSpPr>
          <p:spPr>
            <a:xfrm>
              <a:off x="6916579" y="1985338"/>
              <a:ext cx="9525" cy="9525"/>
            </a:xfrm>
            <a:custGeom>
              <a:avLst/>
              <a:gdLst>
                <a:gd name="connsiteX0" fmla="*/ 7144 w 9525"/>
                <a:gd name="connsiteY0" fmla="*/ 8244 h 9525"/>
                <a:gd name="connsiteX1" fmla="*/ 714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7144" y="7291"/>
                    <a:pt x="7144" y="7291"/>
                    <a:pt x="7144" y="8244"/>
                  </a:cubicBezTo>
                  <a:cubicBezTo>
                    <a:pt x="7144" y="6339"/>
                    <a:pt x="7144"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2" name="Freeform: Shape 4181">
              <a:extLst>
                <a:ext uri="{FF2B5EF4-FFF2-40B4-BE49-F238E27FC236}">
                  <a16:creationId xmlns:a16="http://schemas.microsoft.com/office/drawing/2014/main" xmlns="" id="{AD60395A-41ED-4851-A035-A15E0455F5B9}"/>
                </a:ext>
              </a:extLst>
            </p:cNvPr>
            <p:cNvSpPr/>
            <p:nvPr/>
          </p:nvSpPr>
          <p:spPr>
            <a:xfrm>
              <a:off x="6917637" y="1982721"/>
              <a:ext cx="9525" cy="9525"/>
            </a:xfrm>
            <a:custGeom>
              <a:avLst/>
              <a:gdLst>
                <a:gd name="connsiteX0" fmla="*/ 7990 w 9525"/>
                <a:gd name="connsiteY0" fmla="*/ 9909 h 9525"/>
                <a:gd name="connsiteX1" fmla="*/ 7990 w 9525"/>
                <a:gd name="connsiteY1" fmla="*/ 9909 h 9525"/>
              </a:gdLst>
              <a:ahLst/>
              <a:cxnLst>
                <a:cxn ang="0">
                  <a:pos x="connsiteX0" y="connsiteY0"/>
                </a:cxn>
                <a:cxn ang="0">
                  <a:pos x="connsiteX1" y="connsiteY1"/>
                </a:cxn>
              </a:cxnLst>
              <a:rect l="l" t="t" r="r" b="b"/>
              <a:pathLst>
                <a:path w="9525" h="9525">
                  <a:moveTo>
                    <a:pt x="7990" y="9909"/>
                  </a:moveTo>
                  <a:cubicBezTo>
                    <a:pt x="7990" y="8956"/>
                    <a:pt x="6085" y="4194"/>
                    <a:pt x="7990"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3" name="Freeform: Shape 4182">
              <a:extLst>
                <a:ext uri="{FF2B5EF4-FFF2-40B4-BE49-F238E27FC236}">
                  <a16:creationId xmlns:a16="http://schemas.microsoft.com/office/drawing/2014/main" xmlns="" id="{D633A2A5-EF69-4914-8EE9-2946135A9522}"/>
                </a:ext>
              </a:extLst>
            </p:cNvPr>
            <p:cNvSpPr/>
            <p:nvPr/>
          </p:nvSpPr>
          <p:spPr>
            <a:xfrm>
              <a:off x="6906865" y="1981421"/>
              <a:ext cx="19050" cy="19050"/>
            </a:xfrm>
            <a:custGeom>
              <a:avLst/>
              <a:gdLst>
                <a:gd name="connsiteX0" fmla="*/ 13047 w 19050"/>
                <a:gd name="connsiteY0" fmla="*/ 15018 h 19050"/>
                <a:gd name="connsiteX1" fmla="*/ 13047 w 19050"/>
                <a:gd name="connsiteY1" fmla="*/ 15018 h 19050"/>
              </a:gdLst>
              <a:ahLst/>
              <a:cxnLst>
                <a:cxn ang="0">
                  <a:pos x="connsiteX0" y="connsiteY0"/>
                </a:cxn>
                <a:cxn ang="0">
                  <a:pos x="connsiteX1" y="connsiteY1"/>
                </a:cxn>
              </a:cxnLst>
              <a:rect l="l" t="t" r="r" b="b"/>
              <a:pathLst>
                <a:path w="19050" h="19050">
                  <a:moveTo>
                    <a:pt x="13047" y="15018"/>
                  </a:moveTo>
                  <a:cubicBezTo>
                    <a:pt x="8285" y="5493"/>
                    <a:pt x="2570" y="3588"/>
                    <a:pt x="13047"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4" name="Freeform: Shape 4183">
              <a:extLst>
                <a:ext uri="{FF2B5EF4-FFF2-40B4-BE49-F238E27FC236}">
                  <a16:creationId xmlns:a16="http://schemas.microsoft.com/office/drawing/2014/main" xmlns="" id="{D3C52048-2EE3-44DC-BED2-4F7181A8ECE1}"/>
                </a:ext>
              </a:extLst>
            </p:cNvPr>
            <p:cNvSpPr/>
            <p:nvPr/>
          </p:nvSpPr>
          <p:spPr>
            <a:xfrm>
              <a:off x="6903244" y="19778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8096"/>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5" name="Freeform: Shape 4184">
              <a:extLst>
                <a:ext uri="{FF2B5EF4-FFF2-40B4-BE49-F238E27FC236}">
                  <a16:creationId xmlns:a16="http://schemas.microsoft.com/office/drawing/2014/main" xmlns="" id="{6F6C2090-2B32-4F7D-BCBE-D58877367414}"/>
                </a:ext>
              </a:extLst>
            </p:cNvPr>
            <p:cNvSpPr/>
            <p:nvPr/>
          </p:nvSpPr>
          <p:spPr>
            <a:xfrm>
              <a:off x="6901890" y="1982374"/>
              <a:ext cx="9525" cy="19050"/>
            </a:xfrm>
            <a:custGeom>
              <a:avLst/>
              <a:gdLst>
                <a:gd name="connsiteX0" fmla="*/ 7544 w 9525"/>
                <a:gd name="connsiteY0" fmla="*/ 15018 h 19050"/>
                <a:gd name="connsiteX1" fmla="*/ 7544 w 9525"/>
                <a:gd name="connsiteY1" fmla="*/ 15018 h 19050"/>
              </a:gdLst>
              <a:ahLst/>
              <a:cxnLst>
                <a:cxn ang="0">
                  <a:pos x="connsiteX0" y="connsiteY0"/>
                </a:cxn>
                <a:cxn ang="0">
                  <a:pos x="connsiteX1" y="connsiteY1"/>
                </a:cxn>
              </a:cxnLst>
              <a:rect l="l" t="t" r="r" b="b"/>
              <a:pathLst>
                <a:path w="9525" h="19050">
                  <a:moveTo>
                    <a:pt x="7544" y="15018"/>
                  </a:moveTo>
                  <a:cubicBezTo>
                    <a:pt x="11354" y="5493"/>
                    <a:pt x="5640" y="3588"/>
                    <a:pt x="7544" y="150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6" name="Freeform: Shape 4185">
              <a:extLst>
                <a:ext uri="{FF2B5EF4-FFF2-40B4-BE49-F238E27FC236}">
                  <a16:creationId xmlns:a16="http://schemas.microsoft.com/office/drawing/2014/main" xmlns="" id="{B7095870-1830-4133-A781-1A01398F8B54}"/>
                </a:ext>
              </a:extLst>
            </p:cNvPr>
            <p:cNvSpPr/>
            <p:nvPr/>
          </p:nvSpPr>
          <p:spPr>
            <a:xfrm>
              <a:off x="6896729" y="1982926"/>
              <a:ext cx="9525" cy="9525"/>
            </a:xfrm>
            <a:custGeom>
              <a:avLst/>
              <a:gdLst>
                <a:gd name="connsiteX0" fmla="*/ 8896 w 9525"/>
                <a:gd name="connsiteY0" fmla="*/ 8751 h 9525"/>
                <a:gd name="connsiteX1" fmla="*/ 8896 w 9525"/>
                <a:gd name="connsiteY1" fmla="*/ 8751 h 9525"/>
              </a:gdLst>
              <a:ahLst/>
              <a:cxnLst>
                <a:cxn ang="0">
                  <a:pos x="connsiteX0" y="connsiteY0"/>
                </a:cxn>
                <a:cxn ang="0">
                  <a:pos x="connsiteX1" y="connsiteY1"/>
                </a:cxn>
              </a:cxnLst>
              <a:rect l="l" t="t" r="r" b="b"/>
              <a:pathLst>
                <a:path w="9525" h="9525">
                  <a:moveTo>
                    <a:pt x="8896" y="8751"/>
                  </a:moveTo>
                  <a:cubicBezTo>
                    <a:pt x="4133" y="3989"/>
                    <a:pt x="10801" y="11608"/>
                    <a:pt x="8896"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7" name="Freeform: Shape 4186">
              <a:extLst>
                <a:ext uri="{FF2B5EF4-FFF2-40B4-BE49-F238E27FC236}">
                  <a16:creationId xmlns:a16="http://schemas.microsoft.com/office/drawing/2014/main" xmlns="" id="{0A8D272C-B5EC-4E23-9952-BF95096331D0}"/>
                </a:ext>
              </a:extLst>
            </p:cNvPr>
            <p:cNvSpPr/>
            <p:nvPr/>
          </p:nvSpPr>
          <p:spPr>
            <a:xfrm>
              <a:off x="6895088" y="1987602"/>
              <a:ext cx="19050" cy="19050"/>
            </a:xfrm>
            <a:custGeom>
              <a:avLst/>
              <a:gdLst>
                <a:gd name="connsiteX0" fmla="*/ 12442 w 19050"/>
                <a:gd name="connsiteY0" fmla="*/ 12647 h 19050"/>
                <a:gd name="connsiteX1" fmla="*/ 12442 w 19050"/>
                <a:gd name="connsiteY1" fmla="*/ 12647 h 19050"/>
              </a:gdLst>
              <a:ahLst/>
              <a:cxnLst>
                <a:cxn ang="0">
                  <a:pos x="connsiteX0" y="connsiteY0"/>
                </a:cxn>
                <a:cxn ang="0">
                  <a:pos x="connsiteX1" y="connsiteY1"/>
                </a:cxn>
              </a:cxnLst>
              <a:rect l="l" t="t" r="r" b="b"/>
              <a:pathLst>
                <a:path w="19050" h="19050">
                  <a:moveTo>
                    <a:pt x="12442" y="12647"/>
                  </a:moveTo>
                  <a:cubicBezTo>
                    <a:pt x="1012" y="265"/>
                    <a:pt x="11490" y="12647"/>
                    <a:pt x="12442"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8" name="Freeform: Shape 4187">
              <a:extLst>
                <a:ext uri="{FF2B5EF4-FFF2-40B4-BE49-F238E27FC236}">
                  <a16:creationId xmlns:a16="http://schemas.microsoft.com/office/drawing/2014/main" xmlns="" id="{70B8F2AB-D47A-4608-B402-44F9CC259069}"/>
                </a:ext>
              </a:extLst>
            </p:cNvPr>
            <p:cNvSpPr/>
            <p:nvPr/>
          </p:nvSpPr>
          <p:spPr>
            <a:xfrm>
              <a:off x="6901339" y="199120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7144"/>
                  </a:cubicBezTo>
                  <a:cubicBezTo>
                    <a:pt x="8096" y="8096"/>
                    <a:pt x="9049"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89" name="Freeform: Shape 4188">
              <a:extLst>
                <a:ext uri="{FF2B5EF4-FFF2-40B4-BE49-F238E27FC236}">
                  <a16:creationId xmlns:a16="http://schemas.microsoft.com/office/drawing/2014/main" xmlns="" id="{19F0C057-5896-4B88-8795-5419A612CB58}"/>
                </a:ext>
              </a:extLst>
            </p:cNvPr>
            <p:cNvSpPr/>
            <p:nvPr/>
          </p:nvSpPr>
          <p:spPr>
            <a:xfrm>
              <a:off x="6891814" y="19892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0" name="Freeform: Shape 4189">
              <a:extLst>
                <a:ext uri="{FF2B5EF4-FFF2-40B4-BE49-F238E27FC236}">
                  <a16:creationId xmlns:a16="http://schemas.microsoft.com/office/drawing/2014/main" xmlns="" id="{527DC607-55FB-4C99-92B9-F670A7106F96}"/>
                </a:ext>
              </a:extLst>
            </p:cNvPr>
            <p:cNvSpPr/>
            <p:nvPr/>
          </p:nvSpPr>
          <p:spPr>
            <a:xfrm>
              <a:off x="6896301" y="1994058"/>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9049"/>
                    <a:pt x="8371" y="9049"/>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1" name="Freeform: Shape 4190">
              <a:extLst>
                <a:ext uri="{FF2B5EF4-FFF2-40B4-BE49-F238E27FC236}">
                  <a16:creationId xmlns:a16="http://schemas.microsoft.com/office/drawing/2014/main" xmlns="" id="{C6E7B53F-A2E0-4D9A-A29E-7D5659471244}"/>
                </a:ext>
              </a:extLst>
            </p:cNvPr>
            <p:cNvSpPr/>
            <p:nvPr/>
          </p:nvSpPr>
          <p:spPr>
            <a:xfrm>
              <a:off x="6859429" y="1988343"/>
              <a:ext cx="47625" cy="47625"/>
            </a:xfrm>
            <a:custGeom>
              <a:avLst/>
              <a:gdLst>
                <a:gd name="connsiteX0" fmla="*/ 7144 w 47625"/>
                <a:gd name="connsiteY0" fmla="*/ 38576 h 47625"/>
                <a:gd name="connsiteX1" fmla="*/ 36671 w 47625"/>
                <a:gd name="connsiteY1" fmla="*/ 12859 h 47625"/>
                <a:gd name="connsiteX2" fmla="*/ 36671 w 47625"/>
                <a:gd name="connsiteY2" fmla="*/ 7144 h 47625"/>
                <a:gd name="connsiteX3" fmla="*/ 7144 w 47625"/>
                <a:gd name="connsiteY3" fmla="*/ 38576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38576"/>
                  </a:moveTo>
                  <a:cubicBezTo>
                    <a:pt x="23336" y="50959"/>
                    <a:pt x="38576" y="20479"/>
                    <a:pt x="36671" y="12859"/>
                  </a:cubicBezTo>
                  <a:cubicBezTo>
                    <a:pt x="47149" y="26194"/>
                    <a:pt x="38576" y="9049"/>
                    <a:pt x="36671" y="7144"/>
                  </a:cubicBezTo>
                  <a:cubicBezTo>
                    <a:pt x="21431" y="9049"/>
                    <a:pt x="12859" y="36671"/>
                    <a:pt x="714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2" name="Freeform: Shape 4191">
              <a:extLst>
                <a:ext uri="{FF2B5EF4-FFF2-40B4-BE49-F238E27FC236}">
                  <a16:creationId xmlns:a16="http://schemas.microsoft.com/office/drawing/2014/main" xmlns="" id="{E110C7B5-44B9-421B-82E4-EF48F5D166C6}"/>
                </a:ext>
              </a:extLst>
            </p:cNvPr>
            <p:cNvSpPr/>
            <p:nvPr/>
          </p:nvSpPr>
          <p:spPr>
            <a:xfrm>
              <a:off x="6859281" y="2013504"/>
              <a:ext cx="9525" cy="9525"/>
            </a:xfrm>
            <a:custGeom>
              <a:avLst/>
              <a:gdLst>
                <a:gd name="connsiteX0" fmla="*/ 8244 w 9525"/>
                <a:gd name="connsiteY0" fmla="*/ 8653 h 9525"/>
                <a:gd name="connsiteX1" fmla="*/ 8244 w 9525"/>
                <a:gd name="connsiteY1" fmla="*/ 8653 h 9525"/>
              </a:gdLst>
              <a:ahLst/>
              <a:cxnLst>
                <a:cxn ang="0">
                  <a:pos x="connsiteX0" y="connsiteY0"/>
                </a:cxn>
                <a:cxn ang="0">
                  <a:pos x="connsiteX1" y="connsiteY1"/>
                </a:cxn>
              </a:cxnLst>
              <a:rect l="l" t="t" r="r" b="b"/>
              <a:pathLst>
                <a:path w="9525" h="9525">
                  <a:moveTo>
                    <a:pt x="8244" y="8653"/>
                  </a:moveTo>
                  <a:cubicBezTo>
                    <a:pt x="6339" y="5795"/>
                    <a:pt x="7291" y="7700"/>
                    <a:pt x="82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3" name="Freeform: Shape 4192">
              <a:extLst>
                <a:ext uri="{FF2B5EF4-FFF2-40B4-BE49-F238E27FC236}">
                  <a16:creationId xmlns:a16="http://schemas.microsoft.com/office/drawing/2014/main" xmlns="" id="{0DFEF1DD-849A-40F0-8921-97BF45F34DBE}"/>
                </a:ext>
              </a:extLst>
            </p:cNvPr>
            <p:cNvSpPr/>
            <p:nvPr/>
          </p:nvSpPr>
          <p:spPr>
            <a:xfrm>
              <a:off x="6859005" y="20197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4" name="Freeform: Shape 4193">
              <a:extLst>
                <a:ext uri="{FF2B5EF4-FFF2-40B4-BE49-F238E27FC236}">
                  <a16:creationId xmlns:a16="http://schemas.microsoft.com/office/drawing/2014/main" xmlns="" id="{947E39A9-D448-430E-9316-D3BFCD03D42A}"/>
                </a:ext>
              </a:extLst>
            </p:cNvPr>
            <p:cNvSpPr/>
            <p:nvPr/>
          </p:nvSpPr>
          <p:spPr>
            <a:xfrm>
              <a:off x="6873569" y="2019776"/>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5" name="Freeform: Shape 4194">
              <a:extLst>
                <a:ext uri="{FF2B5EF4-FFF2-40B4-BE49-F238E27FC236}">
                  <a16:creationId xmlns:a16="http://schemas.microsoft.com/office/drawing/2014/main" xmlns="" id="{393FB74F-9041-48C1-934B-2A2580465D72}"/>
                </a:ext>
              </a:extLst>
            </p:cNvPr>
            <p:cNvSpPr/>
            <p:nvPr/>
          </p:nvSpPr>
          <p:spPr>
            <a:xfrm>
              <a:off x="6864191" y="2008904"/>
              <a:ext cx="9525" cy="9525"/>
            </a:xfrm>
            <a:custGeom>
              <a:avLst/>
              <a:gdLst>
                <a:gd name="connsiteX0" fmla="*/ 7144 w 9525"/>
                <a:gd name="connsiteY0" fmla="*/ 7538 h 9525"/>
                <a:gd name="connsiteX1" fmla="*/ 10954 w 9525"/>
                <a:gd name="connsiteY1" fmla="*/ 8491 h 9525"/>
                <a:gd name="connsiteX2" fmla="*/ 7144 w 9525"/>
                <a:gd name="connsiteY2" fmla="*/ 7538 h 9525"/>
              </a:gdLst>
              <a:ahLst/>
              <a:cxnLst>
                <a:cxn ang="0">
                  <a:pos x="connsiteX0" y="connsiteY0"/>
                </a:cxn>
                <a:cxn ang="0">
                  <a:pos x="connsiteX1" y="connsiteY1"/>
                </a:cxn>
                <a:cxn ang="0">
                  <a:pos x="connsiteX2" y="connsiteY2"/>
                </a:cxn>
              </a:cxnLst>
              <a:rect l="l" t="t" r="r" b="b"/>
              <a:pathLst>
                <a:path w="9525" h="9525">
                  <a:moveTo>
                    <a:pt x="7144" y="7538"/>
                  </a:moveTo>
                  <a:cubicBezTo>
                    <a:pt x="8096" y="8491"/>
                    <a:pt x="9049" y="8491"/>
                    <a:pt x="10954" y="8491"/>
                  </a:cubicBezTo>
                  <a:cubicBezTo>
                    <a:pt x="9049" y="7538"/>
                    <a:pt x="8096" y="6586"/>
                    <a:pt x="7144" y="753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6" name="Freeform: Shape 4195">
              <a:extLst>
                <a:ext uri="{FF2B5EF4-FFF2-40B4-BE49-F238E27FC236}">
                  <a16:creationId xmlns:a16="http://schemas.microsoft.com/office/drawing/2014/main" xmlns="" id="{95A77601-8C7E-453E-916B-464E44E4CBA4}"/>
                </a:ext>
              </a:extLst>
            </p:cNvPr>
            <p:cNvSpPr/>
            <p:nvPr/>
          </p:nvSpPr>
          <p:spPr>
            <a:xfrm>
              <a:off x="6871811" y="2001678"/>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cubicBezTo>
                    <a:pt x="9049" y="8096"/>
                    <a:pt x="8096" y="8096"/>
                    <a:pt x="7144" y="7144"/>
                  </a:cubicBezTo>
                  <a:cubicBezTo>
                    <a:pt x="7144" y="7144"/>
                    <a:pt x="8096" y="8096"/>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7" name="Freeform: Shape 4196">
              <a:extLst>
                <a:ext uri="{FF2B5EF4-FFF2-40B4-BE49-F238E27FC236}">
                  <a16:creationId xmlns:a16="http://schemas.microsoft.com/office/drawing/2014/main" xmlns="" id="{A4788D22-DFF0-448B-8AC0-87EDDB4DB4FB}"/>
                </a:ext>
              </a:extLst>
            </p:cNvPr>
            <p:cNvSpPr/>
            <p:nvPr/>
          </p:nvSpPr>
          <p:spPr>
            <a:xfrm>
              <a:off x="6858476" y="2015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8" name="Freeform: Shape 4197">
              <a:extLst>
                <a:ext uri="{FF2B5EF4-FFF2-40B4-BE49-F238E27FC236}">
                  <a16:creationId xmlns:a16="http://schemas.microsoft.com/office/drawing/2014/main" xmlns="" id="{1FCE1690-C9C4-4B18-9F83-F8C9FEAACE39}"/>
                </a:ext>
              </a:extLst>
            </p:cNvPr>
            <p:cNvSpPr/>
            <p:nvPr/>
          </p:nvSpPr>
          <p:spPr>
            <a:xfrm>
              <a:off x="6852076" y="2021681"/>
              <a:ext cx="28575" cy="38100"/>
            </a:xfrm>
            <a:custGeom>
              <a:avLst/>
              <a:gdLst>
                <a:gd name="connsiteX0" fmla="*/ 11639 w 28575"/>
                <a:gd name="connsiteY0" fmla="*/ 31909 h 38100"/>
                <a:gd name="connsiteX1" fmla="*/ 22117 w 28575"/>
                <a:gd name="connsiteY1" fmla="*/ 18574 h 38100"/>
                <a:gd name="connsiteX2" fmla="*/ 14496 w 28575"/>
                <a:gd name="connsiteY2" fmla="*/ 7144 h 38100"/>
                <a:gd name="connsiteX3" fmla="*/ 12592 w 28575"/>
                <a:gd name="connsiteY3" fmla="*/ 10001 h 38100"/>
                <a:gd name="connsiteX4" fmla="*/ 10686 w 28575"/>
                <a:gd name="connsiteY4" fmla="*/ 10954 h 38100"/>
                <a:gd name="connsiteX5" fmla="*/ 11639 w 28575"/>
                <a:gd name="connsiteY5" fmla="*/ 31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11639" y="31909"/>
                  </a:moveTo>
                  <a:cubicBezTo>
                    <a:pt x="17354" y="33814"/>
                    <a:pt x="8781" y="12859"/>
                    <a:pt x="22117" y="18574"/>
                  </a:cubicBezTo>
                  <a:cubicBezTo>
                    <a:pt x="24021" y="11906"/>
                    <a:pt x="18306" y="10001"/>
                    <a:pt x="14496" y="7144"/>
                  </a:cubicBezTo>
                  <a:cubicBezTo>
                    <a:pt x="16401" y="11906"/>
                    <a:pt x="16401" y="12859"/>
                    <a:pt x="12592" y="10001"/>
                  </a:cubicBezTo>
                  <a:cubicBezTo>
                    <a:pt x="14496" y="12859"/>
                    <a:pt x="14496" y="12859"/>
                    <a:pt x="10686" y="10954"/>
                  </a:cubicBezTo>
                  <a:cubicBezTo>
                    <a:pt x="10686" y="10001"/>
                    <a:pt x="2114" y="34766"/>
                    <a:pt x="11639"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199" name="Freeform: Shape 4198">
              <a:extLst>
                <a:ext uri="{FF2B5EF4-FFF2-40B4-BE49-F238E27FC236}">
                  <a16:creationId xmlns:a16="http://schemas.microsoft.com/office/drawing/2014/main" xmlns="" id="{0ECD856E-1D26-406D-8A14-60059088DDA8}"/>
                </a:ext>
              </a:extLst>
            </p:cNvPr>
            <p:cNvSpPr/>
            <p:nvPr/>
          </p:nvSpPr>
          <p:spPr>
            <a:xfrm>
              <a:off x="6854666" y="202549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0" name="Freeform: Shape 4199">
              <a:extLst>
                <a:ext uri="{FF2B5EF4-FFF2-40B4-BE49-F238E27FC236}">
                  <a16:creationId xmlns:a16="http://schemas.microsoft.com/office/drawing/2014/main" xmlns="" id="{76802505-8707-41BA-8AB0-5F0044BC7D6A}"/>
                </a:ext>
              </a:extLst>
            </p:cNvPr>
            <p:cNvSpPr/>
            <p:nvPr/>
          </p:nvSpPr>
          <p:spPr>
            <a:xfrm>
              <a:off x="6845141" y="2042588"/>
              <a:ext cx="19050" cy="28575"/>
            </a:xfrm>
            <a:custGeom>
              <a:avLst/>
              <a:gdLst>
                <a:gd name="connsiteX0" fmla="*/ 9049 w 19050"/>
                <a:gd name="connsiteY0" fmla="*/ 12907 h 28575"/>
                <a:gd name="connsiteX1" fmla="*/ 7144 w 19050"/>
                <a:gd name="connsiteY1" fmla="*/ 23384 h 28575"/>
                <a:gd name="connsiteX2" fmla="*/ 9049 w 19050"/>
                <a:gd name="connsiteY2" fmla="*/ 12907 h 28575"/>
              </a:gdLst>
              <a:ahLst/>
              <a:cxnLst>
                <a:cxn ang="0">
                  <a:pos x="connsiteX0" y="connsiteY0"/>
                </a:cxn>
                <a:cxn ang="0">
                  <a:pos x="connsiteX1" y="connsiteY1"/>
                </a:cxn>
                <a:cxn ang="0">
                  <a:pos x="connsiteX2" y="connsiteY2"/>
                </a:cxn>
              </a:cxnLst>
              <a:rect l="l" t="t" r="r" b="b"/>
              <a:pathLst>
                <a:path w="19050" h="28575">
                  <a:moveTo>
                    <a:pt x="9049" y="12907"/>
                  </a:moveTo>
                  <a:cubicBezTo>
                    <a:pt x="8096" y="12907"/>
                    <a:pt x="8096" y="24337"/>
                    <a:pt x="7144" y="23384"/>
                  </a:cubicBezTo>
                  <a:cubicBezTo>
                    <a:pt x="23336" y="25289"/>
                    <a:pt x="6191" y="-5191"/>
                    <a:pt x="9049" y="1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1" name="Freeform: Shape 4200">
              <a:extLst>
                <a:ext uri="{FF2B5EF4-FFF2-40B4-BE49-F238E27FC236}">
                  <a16:creationId xmlns:a16="http://schemas.microsoft.com/office/drawing/2014/main" xmlns="" id="{0B231CC0-EAFD-4340-AD00-AECF520E6E00}"/>
                </a:ext>
              </a:extLst>
            </p:cNvPr>
            <p:cNvSpPr/>
            <p:nvPr/>
          </p:nvSpPr>
          <p:spPr>
            <a:xfrm>
              <a:off x="6847046" y="20435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1095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2" name="Freeform: Shape 4201">
              <a:extLst>
                <a:ext uri="{FF2B5EF4-FFF2-40B4-BE49-F238E27FC236}">
                  <a16:creationId xmlns:a16="http://schemas.microsoft.com/office/drawing/2014/main" xmlns="" id="{458A432A-29B7-42BF-BF50-B352731CE66F}"/>
                </a:ext>
              </a:extLst>
            </p:cNvPr>
            <p:cNvSpPr/>
            <p:nvPr/>
          </p:nvSpPr>
          <p:spPr>
            <a:xfrm>
              <a:off x="6854413" y="2049303"/>
              <a:ext cx="9525" cy="9525"/>
            </a:xfrm>
            <a:custGeom>
              <a:avLst/>
              <a:gdLst>
                <a:gd name="connsiteX0" fmla="*/ 10255 w 9525"/>
                <a:gd name="connsiteY0" fmla="*/ 9049 h 9525"/>
                <a:gd name="connsiteX1" fmla="*/ 7397 w 9525"/>
                <a:gd name="connsiteY1" fmla="*/ 7144 h 9525"/>
                <a:gd name="connsiteX2" fmla="*/ 10255 w 9525"/>
                <a:gd name="connsiteY2" fmla="*/ 9049 h 9525"/>
              </a:gdLst>
              <a:ahLst/>
              <a:cxnLst>
                <a:cxn ang="0">
                  <a:pos x="connsiteX0" y="connsiteY0"/>
                </a:cxn>
                <a:cxn ang="0">
                  <a:pos x="connsiteX1" y="connsiteY1"/>
                </a:cxn>
                <a:cxn ang="0">
                  <a:pos x="connsiteX2" y="connsiteY2"/>
                </a:cxn>
              </a:cxnLst>
              <a:rect l="l" t="t" r="r" b="b"/>
              <a:pathLst>
                <a:path w="9525" h="9525">
                  <a:moveTo>
                    <a:pt x="10255" y="9049"/>
                  </a:moveTo>
                  <a:cubicBezTo>
                    <a:pt x="9302" y="8096"/>
                    <a:pt x="9302" y="8096"/>
                    <a:pt x="7397" y="7144"/>
                  </a:cubicBezTo>
                  <a:cubicBezTo>
                    <a:pt x="6445" y="7144"/>
                    <a:pt x="8350" y="8096"/>
                    <a:pt x="10255"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3" name="Freeform: Shape 4202">
              <a:extLst>
                <a:ext uri="{FF2B5EF4-FFF2-40B4-BE49-F238E27FC236}">
                  <a16:creationId xmlns:a16="http://schemas.microsoft.com/office/drawing/2014/main" xmlns="" id="{D52A0C98-0D19-4BDB-9D4E-A12F98C8C922}"/>
                </a:ext>
              </a:extLst>
            </p:cNvPr>
            <p:cNvSpPr/>
            <p:nvPr/>
          </p:nvSpPr>
          <p:spPr>
            <a:xfrm>
              <a:off x="6840379" y="20540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4" name="Freeform: Shape 4203">
              <a:extLst>
                <a:ext uri="{FF2B5EF4-FFF2-40B4-BE49-F238E27FC236}">
                  <a16:creationId xmlns:a16="http://schemas.microsoft.com/office/drawing/2014/main" xmlns="" id="{E75E30E0-31F1-4207-9040-0054653224BE}"/>
                </a:ext>
              </a:extLst>
            </p:cNvPr>
            <p:cNvSpPr/>
            <p:nvPr/>
          </p:nvSpPr>
          <p:spPr>
            <a:xfrm>
              <a:off x="6844690" y="2061767"/>
              <a:ext cx="9525" cy="19050"/>
            </a:xfrm>
            <a:custGeom>
              <a:avLst/>
              <a:gdLst>
                <a:gd name="connsiteX0" fmla="*/ 11405 w 9525"/>
                <a:gd name="connsiteY0" fmla="*/ 14683 h 19050"/>
                <a:gd name="connsiteX1" fmla="*/ 11405 w 9525"/>
                <a:gd name="connsiteY1" fmla="*/ 14683 h 19050"/>
              </a:gdLst>
              <a:ahLst/>
              <a:cxnLst>
                <a:cxn ang="0">
                  <a:pos x="connsiteX0" y="connsiteY0"/>
                </a:cxn>
                <a:cxn ang="0">
                  <a:pos x="connsiteX1" y="connsiteY1"/>
                </a:cxn>
              </a:cxnLst>
              <a:rect l="l" t="t" r="r" b="b"/>
              <a:pathLst>
                <a:path w="9525" h="19050">
                  <a:moveTo>
                    <a:pt x="11405" y="14683"/>
                  </a:moveTo>
                  <a:cubicBezTo>
                    <a:pt x="13310" y="3253"/>
                    <a:pt x="928" y="6110"/>
                    <a:pt x="11405" y="14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5" name="Freeform: Shape 4204">
              <a:extLst>
                <a:ext uri="{FF2B5EF4-FFF2-40B4-BE49-F238E27FC236}">
                  <a16:creationId xmlns:a16="http://schemas.microsoft.com/office/drawing/2014/main" xmlns="" id="{DBB9E878-CF8E-4465-9455-1D785C917BCF}"/>
                </a:ext>
              </a:extLst>
            </p:cNvPr>
            <p:cNvSpPr/>
            <p:nvPr/>
          </p:nvSpPr>
          <p:spPr>
            <a:xfrm>
              <a:off x="6820376" y="2068353"/>
              <a:ext cx="28575" cy="47625"/>
            </a:xfrm>
            <a:custGeom>
              <a:avLst/>
              <a:gdLst>
                <a:gd name="connsiteX0" fmla="*/ 22384 w 28575"/>
                <a:gd name="connsiteY0" fmla="*/ 7144 h 47625"/>
                <a:gd name="connsiteX1" fmla="*/ 7144 w 28575"/>
                <a:gd name="connsiteY1" fmla="*/ 34766 h 47625"/>
                <a:gd name="connsiteX2" fmla="*/ 11906 w 28575"/>
                <a:gd name="connsiteY2" fmla="*/ 41434 h 47625"/>
                <a:gd name="connsiteX3" fmla="*/ 22384 w 285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28575" h="47625">
                  <a:moveTo>
                    <a:pt x="22384" y="7144"/>
                  </a:moveTo>
                  <a:cubicBezTo>
                    <a:pt x="20479" y="10001"/>
                    <a:pt x="13811" y="37624"/>
                    <a:pt x="7144" y="34766"/>
                  </a:cubicBezTo>
                  <a:cubicBezTo>
                    <a:pt x="13811" y="36671"/>
                    <a:pt x="15716" y="39529"/>
                    <a:pt x="11906" y="41434"/>
                  </a:cubicBezTo>
                  <a:cubicBezTo>
                    <a:pt x="19526" y="17621"/>
                    <a:pt x="33814" y="14764"/>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6" name="Freeform: Shape 4205">
              <a:extLst>
                <a:ext uri="{FF2B5EF4-FFF2-40B4-BE49-F238E27FC236}">
                  <a16:creationId xmlns:a16="http://schemas.microsoft.com/office/drawing/2014/main" xmlns="" id="{4996F17B-AFBE-4BE9-9224-F31F70F3AC9F}"/>
                </a:ext>
              </a:extLst>
            </p:cNvPr>
            <p:cNvSpPr/>
            <p:nvPr/>
          </p:nvSpPr>
          <p:spPr>
            <a:xfrm>
              <a:off x="6845379" y="2070496"/>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7" name="Freeform: Shape 4206">
              <a:extLst>
                <a:ext uri="{FF2B5EF4-FFF2-40B4-BE49-F238E27FC236}">
                  <a16:creationId xmlns:a16="http://schemas.microsoft.com/office/drawing/2014/main" xmlns="" id="{6FCA222B-64D2-49B0-AAE4-C13445EC9622}"/>
                </a:ext>
              </a:extLst>
            </p:cNvPr>
            <p:cNvSpPr/>
            <p:nvPr/>
          </p:nvSpPr>
          <p:spPr>
            <a:xfrm>
              <a:off x="6824186" y="21026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8" name="Freeform: Shape 4207">
              <a:extLst>
                <a:ext uri="{FF2B5EF4-FFF2-40B4-BE49-F238E27FC236}">
                  <a16:creationId xmlns:a16="http://schemas.microsoft.com/office/drawing/2014/main" xmlns="" id="{4A12C746-BE9A-4851-B201-61114E54AE87}"/>
                </a:ext>
              </a:extLst>
            </p:cNvPr>
            <p:cNvSpPr/>
            <p:nvPr/>
          </p:nvSpPr>
          <p:spPr>
            <a:xfrm>
              <a:off x="6845141" y="20674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09" name="Freeform: Shape 4208">
              <a:extLst>
                <a:ext uri="{FF2B5EF4-FFF2-40B4-BE49-F238E27FC236}">
                  <a16:creationId xmlns:a16="http://schemas.microsoft.com/office/drawing/2014/main" xmlns="" id="{892272EB-8C2B-4CC8-BB05-6A21BAF68B9F}"/>
                </a:ext>
              </a:extLst>
            </p:cNvPr>
            <p:cNvSpPr/>
            <p:nvPr/>
          </p:nvSpPr>
          <p:spPr>
            <a:xfrm>
              <a:off x="6837521" y="20616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0" name="Freeform: Shape 4209">
              <a:extLst>
                <a:ext uri="{FF2B5EF4-FFF2-40B4-BE49-F238E27FC236}">
                  <a16:creationId xmlns:a16="http://schemas.microsoft.com/office/drawing/2014/main" xmlns="" id="{2E944D2F-03EC-4F34-9FC4-3F9D9EFE3391}"/>
                </a:ext>
              </a:extLst>
            </p:cNvPr>
            <p:cNvSpPr/>
            <p:nvPr/>
          </p:nvSpPr>
          <p:spPr>
            <a:xfrm>
              <a:off x="6817519" y="210835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8096"/>
                  </a:ln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1" name="Freeform: Shape 4210">
              <a:extLst>
                <a:ext uri="{FF2B5EF4-FFF2-40B4-BE49-F238E27FC236}">
                  <a16:creationId xmlns:a16="http://schemas.microsoft.com/office/drawing/2014/main" xmlns="" id="{658DFB5A-CBA4-45DE-9811-6C9E0D1A6063}"/>
                </a:ext>
              </a:extLst>
            </p:cNvPr>
            <p:cNvSpPr/>
            <p:nvPr/>
          </p:nvSpPr>
          <p:spPr>
            <a:xfrm>
              <a:off x="6812042" y="2126456"/>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2" name="Freeform: Shape 4211">
              <a:extLst>
                <a:ext uri="{FF2B5EF4-FFF2-40B4-BE49-F238E27FC236}">
                  <a16:creationId xmlns:a16="http://schemas.microsoft.com/office/drawing/2014/main" xmlns="" id="{B93E2672-32A4-4AA2-93EC-973F9E3EC76B}"/>
                </a:ext>
              </a:extLst>
            </p:cNvPr>
            <p:cNvSpPr/>
            <p:nvPr/>
          </p:nvSpPr>
          <p:spPr>
            <a:xfrm>
              <a:off x="6810851" y="2103596"/>
              <a:ext cx="28575" cy="85725"/>
            </a:xfrm>
            <a:custGeom>
              <a:avLst/>
              <a:gdLst>
                <a:gd name="connsiteX0" fmla="*/ 8096 w 28575"/>
                <a:gd name="connsiteY0" fmla="*/ 74771 h 85725"/>
                <a:gd name="connsiteX1" fmla="*/ 7144 w 28575"/>
                <a:gd name="connsiteY1" fmla="*/ 40481 h 85725"/>
                <a:gd name="connsiteX2" fmla="*/ 10954 w 28575"/>
                <a:gd name="connsiteY2" fmla="*/ 20479 h 85725"/>
                <a:gd name="connsiteX3" fmla="*/ 13811 w 28575"/>
                <a:gd name="connsiteY3" fmla="*/ 7144 h 85725"/>
                <a:gd name="connsiteX4" fmla="*/ 23336 w 28575"/>
                <a:gd name="connsiteY4" fmla="*/ 14764 h 85725"/>
                <a:gd name="connsiteX5" fmla="*/ 8096 w 28575"/>
                <a:gd name="connsiteY5" fmla="*/ 7477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85725">
                  <a:moveTo>
                    <a:pt x="8096" y="74771"/>
                  </a:moveTo>
                  <a:cubicBezTo>
                    <a:pt x="28099" y="95726"/>
                    <a:pt x="10001" y="45244"/>
                    <a:pt x="7144" y="40481"/>
                  </a:cubicBezTo>
                  <a:cubicBezTo>
                    <a:pt x="30004" y="39529"/>
                    <a:pt x="13811" y="36671"/>
                    <a:pt x="10954" y="20479"/>
                  </a:cubicBezTo>
                  <a:cubicBezTo>
                    <a:pt x="18574" y="19526"/>
                    <a:pt x="35719" y="11906"/>
                    <a:pt x="13811" y="7144"/>
                  </a:cubicBezTo>
                  <a:cubicBezTo>
                    <a:pt x="17621" y="11906"/>
                    <a:pt x="18574" y="14764"/>
                    <a:pt x="23336" y="14764"/>
                  </a:cubicBezTo>
                  <a:cubicBezTo>
                    <a:pt x="5239" y="476"/>
                    <a:pt x="11906" y="73819"/>
                    <a:pt x="8096" y="747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3" name="Freeform: Shape 4212">
              <a:extLst>
                <a:ext uri="{FF2B5EF4-FFF2-40B4-BE49-F238E27FC236}">
                  <a16:creationId xmlns:a16="http://schemas.microsoft.com/office/drawing/2014/main" xmlns="" id="{3EDC7C46-9753-4D1A-8BD7-98EDD5337DAA}"/>
                </a:ext>
              </a:extLst>
            </p:cNvPr>
            <p:cNvSpPr/>
            <p:nvPr/>
          </p:nvSpPr>
          <p:spPr>
            <a:xfrm>
              <a:off x="6809793" y="2152173"/>
              <a:ext cx="9525" cy="9525"/>
            </a:xfrm>
            <a:custGeom>
              <a:avLst/>
              <a:gdLst>
                <a:gd name="connsiteX0" fmla="*/ 10107 w 9525"/>
                <a:gd name="connsiteY0" fmla="*/ 7144 h 9525"/>
                <a:gd name="connsiteX1" fmla="*/ 10107 w 9525"/>
                <a:gd name="connsiteY1" fmla="*/ 7144 h 9525"/>
              </a:gdLst>
              <a:ahLst/>
              <a:cxnLst>
                <a:cxn ang="0">
                  <a:pos x="connsiteX0" y="connsiteY0"/>
                </a:cxn>
                <a:cxn ang="0">
                  <a:pos x="connsiteX1" y="connsiteY1"/>
                </a:cxn>
              </a:cxnLst>
              <a:rect l="l" t="t" r="r" b="b"/>
              <a:pathLst>
                <a:path w="9525" h="9525">
                  <a:moveTo>
                    <a:pt x="10107" y="7144"/>
                  </a:moveTo>
                  <a:cubicBezTo>
                    <a:pt x="3440" y="10001"/>
                    <a:pt x="10107" y="7144"/>
                    <a:pt x="1010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4" name="Freeform: Shape 4213">
              <a:extLst>
                <a:ext uri="{FF2B5EF4-FFF2-40B4-BE49-F238E27FC236}">
                  <a16:creationId xmlns:a16="http://schemas.microsoft.com/office/drawing/2014/main" xmlns="" id="{1B721C84-67C4-43DD-B571-7625B0E11A17}"/>
                </a:ext>
              </a:extLst>
            </p:cNvPr>
            <p:cNvSpPr/>
            <p:nvPr/>
          </p:nvSpPr>
          <p:spPr>
            <a:xfrm>
              <a:off x="6812756" y="21531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5" name="Freeform: Shape 4214">
              <a:extLst>
                <a:ext uri="{FF2B5EF4-FFF2-40B4-BE49-F238E27FC236}">
                  <a16:creationId xmlns:a16="http://schemas.microsoft.com/office/drawing/2014/main" xmlns="" id="{E5CDD200-8347-4D46-B55B-877758B1E766}"/>
                </a:ext>
              </a:extLst>
            </p:cNvPr>
            <p:cNvSpPr/>
            <p:nvPr/>
          </p:nvSpPr>
          <p:spPr>
            <a:xfrm>
              <a:off x="6812333" y="2175986"/>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8096"/>
                  </a:cubicBezTo>
                  <a:cubicBezTo>
                    <a:pt x="8520" y="8096"/>
                    <a:pt x="8520"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6" name="Freeform: Shape 4215">
              <a:extLst>
                <a:ext uri="{FF2B5EF4-FFF2-40B4-BE49-F238E27FC236}">
                  <a16:creationId xmlns:a16="http://schemas.microsoft.com/office/drawing/2014/main" xmlns="" id="{41C28C70-FA3A-4E83-9356-F615774BDA81}"/>
                </a:ext>
              </a:extLst>
            </p:cNvPr>
            <p:cNvSpPr/>
            <p:nvPr/>
          </p:nvSpPr>
          <p:spPr>
            <a:xfrm>
              <a:off x="6814661" y="217651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9049"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7" name="Freeform: Shape 4216">
              <a:extLst>
                <a:ext uri="{FF2B5EF4-FFF2-40B4-BE49-F238E27FC236}">
                  <a16:creationId xmlns:a16="http://schemas.microsoft.com/office/drawing/2014/main" xmlns="" id="{A57F8576-870C-4A12-9C28-75D7AB5F9AC4}"/>
                </a:ext>
              </a:extLst>
            </p:cNvPr>
            <p:cNvSpPr/>
            <p:nvPr/>
          </p:nvSpPr>
          <p:spPr>
            <a:xfrm>
              <a:off x="6812756" y="2177891"/>
              <a:ext cx="19050" cy="38100"/>
            </a:xfrm>
            <a:custGeom>
              <a:avLst/>
              <a:gdLst>
                <a:gd name="connsiteX0" fmla="*/ 14764 w 19050"/>
                <a:gd name="connsiteY0" fmla="*/ 38576 h 38100"/>
                <a:gd name="connsiteX1" fmla="*/ 10954 w 19050"/>
                <a:gd name="connsiteY1" fmla="*/ 7144 h 38100"/>
                <a:gd name="connsiteX2" fmla="*/ 13811 w 19050"/>
                <a:gd name="connsiteY2" fmla="*/ 10954 h 38100"/>
                <a:gd name="connsiteX3" fmla="*/ 7144 w 19050"/>
                <a:gd name="connsiteY3" fmla="*/ 15716 h 38100"/>
                <a:gd name="connsiteX4" fmla="*/ 14764 w 19050"/>
                <a:gd name="connsiteY4" fmla="*/ 3857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4764" y="38576"/>
                  </a:moveTo>
                  <a:cubicBezTo>
                    <a:pt x="14764" y="34766"/>
                    <a:pt x="22384" y="20479"/>
                    <a:pt x="10954" y="7144"/>
                  </a:cubicBezTo>
                  <a:cubicBezTo>
                    <a:pt x="12859" y="11906"/>
                    <a:pt x="13811" y="12859"/>
                    <a:pt x="13811" y="10954"/>
                  </a:cubicBezTo>
                  <a:cubicBezTo>
                    <a:pt x="18574" y="11906"/>
                    <a:pt x="8096" y="15716"/>
                    <a:pt x="7144" y="15716"/>
                  </a:cubicBezTo>
                  <a:cubicBezTo>
                    <a:pt x="20479" y="10954"/>
                    <a:pt x="11906" y="38576"/>
                    <a:pt x="14764" y="3857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8" name="Freeform: Shape 4217">
              <a:extLst>
                <a:ext uri="{FF2B5EF4-FFF2-40B4-BE49-F238E27FC236}">
                  <a16:creationId xmlns:a16="http://schemas.microsoft.com/office/drawing/2014/main" xmlns="" id="{50CE05B7-8ADA-41F7-959A-229577FB0616}"/>
                </a:ext>
              </a:extLst>
            </p:cNvPr>
            <p:cNvSpPr/>
            <p:nvPr/>
          </p:nvSpPr>
          <p:spPr>
            <a:xfrm>
              <a:off x="6822608" y="2215590"/>
              <a:ext cx="19050" cy="9525"/>
            </a:xfrm>
            <a:custGeom>
              <a:avLst/>
              <a:gdLst>
                <a:gd name="connsiteX0" fmla="*/ 10627 w 19050"/>
                <a:gd name="connsiteY0" fmla="*/ 7545 h 9525"/>
                <a:gd name="connsiteX1" fmla="*/ 10627 w 19050"/>
                <a:gd name="connsiteY1" fmla="*/ 7545 h 9525"/>
              </a:gdLst>
              <a:ahLst/>
              <a:cxnLst>
                <a:cxn ang="0">
                  <a:pos x="connsiteX0" y="connsiteY0"/>
                </a:cxn>
                <a:cxn ang="0">
                  <a:pos x="connsiteX1" y="connsiteY1"/>
                </a:cxn>
              </a:cxnLst>
              <a:rect l="l" t="t" r="r" b="b"/>
              <a:pathLst>
                <a:path w="19050" h="9525">
                  <a:moveTo>
                    <a:pt x="10627" y="7545"/>
                  </a:moveTo>
                  <a:cubicBezTo>
                    <a:pt x="149" y="5640"/>
                    <a:pt x="17295" y="11355"/>
                    <a:pt x="10627"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19" name="Freeform: Shape 4218">
              <a:extLst>
                <a:ext uri="{FF2B5EF4-FFF2-40B4-BE49-F238E27FC236}">
                  <a16:creationId xmlns:a16="http://schemas.microsoft.com/office/drawing/2014/main" xmlns="" id="{BF88045B-3C94-4369-B3DA-D7AF6600A588}"/>
                </a:ext>
              </a:extLst>
            </p:cNvPr>
            <p:cNvSpPr/>
            <p:nvPr/>
          </p:nvSpPr>
          <p:spPr>
            <a:xfrm>
              <a:off x="6821329" y="2222552"/>
              <a:ext cx="19050" cy="19050"/>
            </a:xfrm>
            <a:custGeom>
              <a:avLst/>
              <a:gdLst>
                <a:gd name="connsiteX0" fmla="*/ 12859 w 19050"/>
                <a:gd name="connsiteY0" fmla="*/ 13917 h 19050"/>
                <a:gd name="connsiteX1" fmla="*/ 7144 w 19050"/>
                <a:gd name="connsiteY1" fmla="*/ 11060 h 19050"/>
                <a:gd name="connsiteX2" fmla="*/ 12859 w 19050"/>
                <a:gd name="connsiteY2" fmla="*/ 13917 h 19050"/>
              </a:gdLst>
              <a:ahLst/>
              <a:cxnLst>
                <a:cxn ang="0">
                  <a:pos x="connsiteX0" y="connsiteY0"/>
                </a:cxn>
                <a:cxn ang="0">
                  <a:pos x="connsiteX1" y="connsiteY1"/>
                </a:cxn>
                <a:cxn ang="0">
                  <a:pos x="connsiteX2" y="connsiteY2"/>
                </a:cxn>
              </a:cxnLst>
              <a:rect l="l" t="t" r="r" b="b"/>
              <a:pathLst>
                <a:path w="19050" h="19050">
                  <a:moveTo>
                    <a:pt x="12859" y="13917"/>
                  </a:moveTo>
                  <a:cubicBezTo>
                    <a:pt x="-1429" y="10107"/>
                    <a:pt x="27146" y="2487"/>
                    <a:pt x="7144" y="11060"/>
                  </a:cubicBezTo>
                  <a:cubicBezTo>
                    <a:pt x="10954" y="17727"/>
                    <a:pt x="10954" y="23442"/>
                    <a:pt x="12859"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0" name="Freeform: Shape 4219">
              <a:extLst>
                <a:ext uri="{FF2B5EF4-FFF2-40B4-BE49-F238E27FC236}">
                  <a16:creationId xmlns:a16="http://schemas.microsoft.com/office/drawing/2014/main" xmlns="" id="{E521D972-1730-4F79-9D1D-1E3CCE7A89A3}"/>
                </a:ext>
              </a:extLst>
            </p:cNvPr>
            <p:cNvSpPr/>
            <p:nvPr/>
          </p:nvSpPr>
          <p:spPr>
            <a:xfrm>
              <a:off x="6830007" y="2229855"/>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7990" y="6615"/>
                    <a:pt x="6086"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221" name="Group 4220">
            <a:extLst>
              <a:ext uri="{FF2B5EF4-FFF2-40B4-BE49-F238E27FC236}">
                <a16:creationId xmlns:a16="http://schemas.microsoft.com/office/drawing/2014/main" xmlns="" id="{22E96EE2-5CB5-4E9B-8954-ABA3AC550A84}"/>
              </a:ext>
            </a:extLst>
          </p:cNvPr>
          <p:cNvGrpSpPr/>
          <p:nvPr/>
        </p:nvGrpSpPr>
        <p:grpSpPr>
          <a:xfrm rot="19843082" flipH="1">
            <a:off x="2845677" y="1114789"/>
            <a:ext cx="163140" cy="405702"/>
            <a:chOff x="7012781" y="5504021"/>
            <a:chExt cx="479108" cy="1191464"/>
          </a:xfrm>
        </p:grpSpPr>
        <p:sp>
          <p:nvSpPr>
            <p:cNvPr id="4222" name="Freeform: Shape 4221">
              <a:extLst>
                <a:ext uri="{FF2B5EF4-FFF2-40B4-BE49-F238E27FC236}">
                  <a16:creationId xmlns:a16="http://schemas.microsoft.com/office/drawing/2014/main" xmlns="" id="{44C55A13-B5C8-40D2-A102-08191F6F4969}"/>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3" name="Freeform: Shape 4222">
              <a:extLst>
                <a:ext uri="{FF2B5EF4-FFF2-40B4-BE49-F238E27FC236}">
                  <a16:creationId xmlns:a16="http://schemas.microsoft.com/office/drawing/2014/main" xmlns="" id="{8710B0E7-7560-4AD9-8929-23B9C100B170}"/>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4" name="Freeform: Shape 4223">
              <a:extLst>
                <a:ext uri="{FF2B5EF4-FFF2-40B4-BE49-F238E27FC236}">
                  <a16:creationId xmlns:a16="http://schemas.microsoft.com/office/drawing/2014/main" xmlns="" id="{0C2293DB-FA3C-49D9-8550-F340EBE3B9DF}"/>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5" name="Freeform: Shape 4224">
              <a:extLst>
                <a:ext uri="{FF2B5EF4-FFF2-40B4-BE49-F238E27FC236}">
                  <a16:creationId xmlns:a16="http://schemas.microsoft.com/office/drawing/2014/main" xmlns="" id="{16EF4ECE-FE10-4B4D-8A51-BA0241609341}"/>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6" name="Freeform: Shape 4225">
              <a:extLst>
                <a:ext uri="{FF2B5EF4-FFF2-40B4-BE49-F238E27FC236}">
                  <a16:creationId xmlns:a16="http://schemas.microsoft.com/office/drawing/2014/main" xmlns="" id="{03235336-381E-4ECF-B6F5-07B78825A1B2}"/>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7" name="Freeform: Shape 4226">
              <a:extLst>
                <a:ext uri="{FF2B5EF4-FFF2-40B4-BE49-F238E27FC236}">
                  <a16:creationId xmlns:a16="http://schemas.microsoft.com/office/drawing/2014/main" xmlns="" id="{4955BE8A-3976-481A-B390-6C55F513392C}"/>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8" name="Freeform: Shape 4227">
              <a:extLst>
                <a:ext uri="{FF2B5EF4-FFF2-40B4-BE49-F238E27FC236}">
                  <a16:creationId xmlns:a16="http://schemas.microsoft.com/office/drawing/2014/main" xmlns="" id="{085EA764-B000-46B7-A7CC-4781CD373952}"/>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29" name="Freeform: Shape 4228">
              <a:extLst>
                <a:ext uri="{FF2B5EF4-FFF2-40B4-BE49-F238E27FC236}">
                  <a16:creationId xmlns:a16="http://schemas.microsoft.com/office/drawing/2014/main" xmlns="" id="{FBC0DB3C-1E8A-4F6A-8F5E-21A4436B705A}"/>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0" name="Freeform: Shape 4229">
              <a:extLst>
                <a:ext uri="{FF2B5EF4-FFF2-40B4-BE49-F238E27FC236}">
                  <a16:creationId xmlns:a16="http://schemas.microsoft.com/office/drawing/2014/main" xmlns="" id="{87A59B36-B8C6-481E-9C55-4EB670DE15C5}"/>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1" name="Freeform: Shape 4230">
              <a:extLst>
                <a:ext uri="{FF2B5EF4-FFF2-40B4-BE49-F238E27FC236}">
                  <a16:creationId xmlns:a16="http://schemas.microsoft.com/office/drawing/2014/main" xmlns="" id="{DD5EB6C6-0895-44C1-B266-A999F108D63F}"/>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2" name="Freeform: Shape 4231">
              <a:extLst>
                <a:ext uri="{FF2B5EF4-FFF2-40B4-BE49-F238E27FC236}">
                  <a16:creationId xmlns:a16="http://schemas.microsoft.com/office/drawing/2014/main" xmlns="" id="{38962A1A-C53C-45C5-9608-7777A348A230}"/>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3" name="Freeform: Shape 4232">
              <a:extLst>
                <a:ext uri="{FF2B5EF4-FFF2-40B4-BE49-F238E27FC236}">
                  <a16:creationId xmlns:a16="http://schemas.microsoft.com/office/drawing/2014/main" xmlns="" id="{188C0367-6989-4BBA-900B-8C742B6A81C0}"/>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4" name="Freeform: Shape 4233">
              <a:extLst>
                <a:ext uri="{FF2B5EF4-FFF2-40B4-BE49-F238E27FC236}">
                  <a16:creationId xmlns:a16="http://schemas.microsoft.com/office/drawing/2014/main" xmlns="" id="{1C9D6302-2ADE-4875-B1C0-2DBFCB342941}"/>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5" name="Freeform: Shape 4234">
              <a:extLst>
                <a:ext uri="{FF2B5EF4-FFF2-40B4-BE49-F238E27FC236}">
                  <a16:creationId xmlns:a16="http://schemas.microsoft.com/office/drawing/2014/main" xmlns="" id="{1B810270-9D43-44E7-AA39-F57497A462F9}"/>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6" name="Freeform: Shape 4235">
              <a:extLst>
                <a:ext uri="{FF2B5EF4-FFF2-40B4-BE49-F238E27FC236}">
                  <a16:creationId xmlns:a16="http://schemas.microsoft.com/office/drawing/2014/main" xmlns="" id="{B554F8CB-8E70-421B-8CB6-179B3035BE41}"/>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7" name="Freeform: Shape 4236">
              <a:extLst>
                <a:ext uri="{FF2B5EF4-FFF2-40B4-BE49-F238E27FC236}">
                  <a16:creationId xmlns:a16="http://schemas.microsoft.com/office/drawing/2014/main" xmlns="" id="{9E7A4249-DA27-471D-A917-99E3A59828E6}"/>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8" name="Freeform: Shape 4237">
              <a:extLst>
                <a:ext uri="{FF2B5EF4-FFF2-40B4-BE49-F238E27FC236}">
                  <a16:creationId xmlns:a16="http://schemas.microsoft.com/office/drawing/2014/main" xmlns="" id="{5B699BE0-1B95-46CF-8133-A0BCAA85D20F}"/>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39" name="Freeform: Shape 4238">
              <a:extLst>
                <a:ext uri="{FF2B5EF4-FFF2-40B4-BE49-F238E27FC236}">
                  <a16:creationId xmlns:a16="http://schemas.microsoft.com/office/drawing/2014/main" xmlns="" id="{6EA8E209-6EFF-44C8-A308-93E4E13430F3}"/>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0" name="Freeform: Shape 4239">
              <a:extLst>
                <a:ext uri="{FF2B5EF4-FFF2-40B4-BE49-F238E27FC236}">
                  <a16:creationId xmlns:a16="http://schemas.microsoft.com/office/drawing/2014/main" xmlns="" id="{D1A1B1CF-FF22-45BE-81BA-E2D3116D5624}"/>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1" name="Freeform: Shape 4240">
              <a:extLst>
                <a:ext uri="{FF2B5EF4-FFF2-40B4-BE49-F238E27FC236}">
                  <a16:creationId xmlns:a16="http://schemas.microsoft.com/office/drawing/2014/main" xmlns="" id="{1D45F408-84A6-4121-B120-0FA5701B5E97}"/>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2" name="Freeform: Shape 4241">
              <a:extLst>
                <a:ext uri="{FF2B5EF4-FFF2-40B4-BE49-F238E27FC236}">
                  <a16:creationId xmlns:a16="http://schemas.microsoft.com/office/drawing/2014/main" xmlns="" id="{B5AB7C24-EABB-42B2-8CCA-5E3A50C3CD8F}"/>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3" name="Freeform: Shape 4242">
              <a:extLst>
                <a:ext uri="{FF2B5EF4-FFF2-40B4-BE49-F238E27FC236}">
                  <a16:creationId xmlns:a16="http://schemas.microsoft.com/office/drawing/2014/main" xmlns="" id="{07EFFD6C-41B0-4939-AC00-792181136731}"/>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4" name="Freeform: Shape 4243">
              <a:extLst>
                <a:ext uri="{FF2B5EF4-FFF2-40B4-BE49-F238E27FC236}">
                  <a16:creationId xmlns:a16="http://schemas.microsoft.com/office/drawing/2014/main" xmlns="" id="{639FC9D7-6C82-4353-A06A-01DE45027865}"/>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5" name="Freeform: Shape 4244">
              <a:extLst>
                <a:ext uri="{FF2B5EF4-FFF2-40B4-BE49-F238E27FC236}">
                  <a16:creationId xmlns:a16="http://schemas.microsoft.com/office/drawing/2014/main" xmlns="" id="{AF9E9566-F508-47E8-B42C-F5EE356BA4D5}"/>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6" name="Freeform: Shape 4245">
              <a:extLst>
                <a:ext uri="{FF2B5EF4-FFF2-40B4-BE49-F238E27FC236}">
                  <a16:creationId xmlns:a16="http://schemas.microsoft.com/office/drawing/2014/main" xmlns="" id="{278840BC-31DD-40BD-B82F-4E12B9B59C76}"/>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7" name="Freeform: Shape 4246">
              <a:extLst>
                <a:ext uri="{FF2B5EF4-FFF2-40B4-BE49-F238E27FC236}">
                  <a16:creationId xmlns:a16="http://schemas.microsoft.com/office/drawing/2014/main" xmlns="" id="{1A944E9B-E67A-4E00-9D8A-BF598396D9B9}"/>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8" name="Freeform: Shape 4247">
              <a:extLst>
                <a:ext uri="{FF2B5EF4-FFF2-40B4-BE49-F238E27FC236}">
                  <a16:creationId xmlns:a16="http://schemas.microsoft.com/office/drawing/2014/main" xmlns="" id="{FC1F0F7B-8287-4E1D-B3B1-5E2FE9D4F260}"/>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49" name="Freeform: Shape 4248">
              <a:extLst>
                <a:ext uri="{FF2B5EF4-FFF2-40B4-BE49-F238E27FC236}">
                  <a16:creationId xmlns:a16="http://schemas.microsoft.com/office/drawing/2014/main" xmlns="" id="{E647401E-A99C-4AF9-A9DE-8A654B08CC41}"/>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0" name="Freeform: Shape 4249">
              <a:extLst>
                <a:ext uri="{FF2B5EF4-FFF2-40B4-BE49-F238E27FC236}">
                  <a16:creationId xmlns:a16="http://schemas.microsoft.com/office/drawing/2014/main" xmlns="" id="{78732299-1272-4CDF-AC83-63ED69A23747}"/>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1" name="Freeform: Shape 4250">
              <a:extLst>
                <a:ext uri="{FF2B5EF4-FFF2-40B4-BE49-F238E27FC236}">
                  <a16:creationId xmlns:a16="http://schemas.microsoft.com/office/drawing/2014/main" xmlns="" id="{E740DD6D-F9C6-4BBD-9273-89F22A963CAC}"/>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2" name="Freeform: Shape 4251">
              <a:extLst>
                <a:ext uri="{FF2B5EF4-FFF2-40B4-BE49-F238E27FC236}">
                  <a16:creationId xmlns:a16="http://schemas.microsoft.com/office/drawing/2014/main" xmlns="" id="{F0B4665C-51EF-40D3-BD56-8D30CD816517}"/>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3" name="Freeform: Shape 4252">
              <a:extLst>
                <a:ext uri="{FF2B5EF4-FFF2-40B4-BE49-F238E27FC236}">
                  <a16:creationId xmlns:a16="http://schemas.microsoft.com/office/drawing/2014/main" xmlns="" id="{5D45B438-E63D-484A-ADE9-28B99F8BF979}"/>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4" name="Freeform: Shape 4253">
              <a:extLst>
                <a:ext uri="{FF2B5EF4-FFF2-40B4-BE49-F238E27FC236}">
                  <a16:creationId xmlns:a16="http://schemas.microsoft.com/office/drawing/2014/main" xmlns="" id="{7725F99D-F242-4106-AD5A-63B9F3F0943A}"/>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5" name="Freeform: Shape 4254">
              <a:extLst>
                <a:ext uri="{FF2B5EF4-FFF2-40B4-BE49-F238E27FC236}">
                  <a16:creationId xmlns:a16="http://schemas.microsoft.com/office/drawing/2014/main" xmlns="" id="{99306A4E-B1B0-440E-977D-7FB6ED8DA580}"/>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6" name="Freeform: Shape 4255">
              <a:extLst>
                <a:ext uri="{FF2B5EF4-FFF2-40B4-BE49-F238E27FC236}">
                  <a16:creationId xmlns:a16="http://schemas.microsoft.com/office/drawing/2014/main" xmlns="" id="{6DE9C65D-8BA3-44E6-B51E-A9C168435147}"/>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7" name="Freeform: Shape 4256">
              <a:extLst>
                <a:ext uri="{FF2B5EF4-FFF2-40B4-BE49-F238E27FC236}">
                  <a16:creationId xmlns:a16="http://schemas.microsoft.com/office/drawing/2014/main" xmlns="" id="{EB59A529-A93B-4F3A-9784-8A1426108777}"/>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8" name="Freeform: Shape 4257">
              <a:extLst>
                <a:ext uri="{FF2B5EF4-FFF2-40B4-BE49-F238E27FC236}">
                  <a16:creationId xmlns:a16="http://schemas.microsoft.com/office/drawing/2014/main" xmlns="" id="{38A691FE-2E48-45F6-A7F3-6F2E78B9C173}"/>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59" name="Freeform: Shape 4258">
              <a:extLst>
                <a:ext uri="{FF2B5EF4-FFF2-40B4-BE49-F238E27FC236}">
                  <a16:creationId xmlns:a16="http://schemas.microsoft.com/office/drawing/2014/main" xmlns="" id="{218804F4-449E-4618-9A77-720A15A72133}"/>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0" name="Freeform: Shape 4259">
              <a:extLst>
                <a:ext uri="{FF2B5EF4-FFF2-40B4-BE49-F238E27FC236}">
                  <a16:creationId xmlns:a16="http://schemas.microsoft.com/office/drawing/2014/main" xmlns="" id="{5E8F14D7-1121-4867-BBE7-59553FAF7FD4}"/>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1" name="Freeform: Shape 4260">
              <a:extLst>
                <a:ext uri="{FF2B5EF4-FFF2-40B4-BE49-F238E27FC236}">
                  <a16:creationId xmlns:a16="http://schemas.microsoft.com/office/drawing/2014/main" xmlns="" id="{5F7F278B-3F67-41F8-ABE3-3705B1C63F6C}"/>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2" name="Freeform: Shape 4261">
              <a:extLst>
                <a:ext uri="{FF2B5EF4-FFF2-40B4-BE49-F238E27FC236}">
                  <a16:creationId xmlns:a16="http://schemas.microsoft.com/office/drawing/2014/main" xmlns="" id="{B956E578-6FD6-420C-8DAE-A1EF1D5B6008}"/>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3" name="Freeform: Shape 4262">
              <a:extLst>
                <a:ext uri="{FF2B5EF4-FFF2-40B4-BE49-F238E27FC236}">
                  <a16:creationId xmlns:a16="http://schemas.microsoft.com/office/drawing/2014/main" xmlns="" id="{56F8CF6D-A3D5-4A8D-831F-C5D3DFE3C104}"/>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4" name="Freeform: Shape 4263">
              <a:extLst>
                <a:ext uri="{FF2B5EF4-FFF2-40B4-BE49-F238E27FC236}">
                  <a16:creationId xmlns:a16="http://schemas.microsoft.com/office/drawing/2014/main" xmlns="" id="{E85F19A7-F985-4400-92C0-9B11A64B51D6}"/>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5" name="Freeform: Shape 4264">
              <a:extLst>
                <a:ext uri="{FF2B5EF4-FFF2-40B4-BE49-F238E27FC236}">
                  <a16:creationId xmlns:a16="http://schemas.microsoft.com/office/drawing/2014/main" xmlns="" id="{C9EA0EE8-DC27-46AE-9F74-E73F605E37A6}"/>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6" name="Freeform: Shape 4265">
              <a:extLst>
                <a:ext uri="{FF2B5EF4-FFF2-40B4-BE49-F238E27FC236}">
                  <a16:creationId xmlns:a16="http://schemas.microsoft.com/office/drawing/2014/main" xmlns="" id="{476E5FBD-6DD7-4F37-8901-D99FCE2D223C}"/>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7" name="Freeform: Shape 4266">
              <a:extLst>
                <a:ext uri="{FF2B5EF4-FFF2-40B4-BE49-F238E27FC236}">
                  <a16:creationId xmlns:a16="http://schemas.microsoft.com/office/drawing/2014/main" xmlns="" id="{E4A8DB18-F43F-4958-BABB-E04B5560BA7C}"/>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8" name="Freeform: Shape 4267">
              <a:extLst>
                <a:ext uri="{FF2B5EF4-FFF2-40B4-BE49-F238E27FC236}">
                  <a16:creationId xmlns:a16="http://schemas.microsoft.com/office/drawing/2014/main" xmlns="" id="{74B6B4BF-3BC6-47F8-B37E-D4E1340FBCFB}"/>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69" name="Freeform: Shape 4268">
              <a:extLst>
                <a:ext uri="{FF2B5EF4-FFF2-40B4-BE49-F238E27FC236}">
                  <a16:creationId xmlns:a16="http://schemas.microsoft.com/office/drawing/2014/main" xmlns="" id="{AC323D07-2F5D-4A56-9E70-B26DD4386344}"/>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0" name="Freeform: Shape 4269">
              <a:extLst>
                <a:ext uri="{FF2B5EF4-FFF2-40B4-BE49-F238E27FC236}">
                  <a16:creationId xmlns:a16="http://schemas.microsoft.com/office/drawing/2014/main" xmlns="" id="{9A97FB18-3D4C-4A95-BCB4-A37548AD707B}"/>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1" name="Freeform: Shape 4270">
              <a:extLst>
                <a:ext uri="{FF2B5EF4-FFF2-40B4-BE49-F238E27FC236}">
                  <a16:creationId xmlns:a16="http://schemas.microsoft.com/office/drawing/2014/main" xmlns="" id="{376038E2-42F8-46DD-A11C-A45DC95088C6}"/>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2" name="Freeform: Shape 4271">
              <a:extLst>
                <a:ext uri="{FF2B5EF4-FFF2-40B4-BE49-F238E27FC236}">
                  <a16:creationId xmlns:a16="http://schemas.microsoft.com/office/drawing/2014/main" xmlns="" id="{91C75141-61B3-4015-AA1F-BF892CD62FBA}"/>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3" name="Freeform: Shape 4272">
              <a:extLst>
                <a:ext uri="{FF2B5EF4-FFF2-40B4-BE49-F238E27FC236}">
                  <a16:creationId xmlns:a16="http://schemas.microsoft.com/office/drawing/2014/main" xmlns="" id="{70F151D8-A365-4EA7-892C-A3837BF156E1}"/>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4" name="Freeform: Shape 4273">
              <a:extLst>
                <a:ext uri="{FF2B5EF4-FFF2-40B4-BE49-F238E27FC236}">
                  <a16:creationId xmlns:a16="http://schemas.microsoft.com/office/drawing/2014/main" xmlns="" id="{3DB18F7A-E02E-45D9-AF8A-0C76CF6092F3}"/>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5" name="Freeform: Shape 4274">
              <a:extLst>
                <a:ext uri="{FF2B5EF4-FFF2-40B4-BE49-F238E27FC236}">
                  <a16:creationId xmlns:a16="http://schemas.microsoft.com/office/drawing/2014/main" xmlns="" id="{3E441114-4E9D-4CFE-8B55-4E20D5E57F61}"/>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6" name="Freeform: Shape 4275">
              <a:extLst>
                <a:ext uri="{FF2B5EF4-FFF2-40B4-BE49-F238E27FC236}">
                  <a16:creationId xmlns:a16="http://schemas.microsoft.com/office/drawing/2014/main" xmlns="" id="{4E8F6E64-8F41-4F13-ABAC-F542A00CED10}"/>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7" name="Freeform: Shape 4276">
              <a:extLst>
                <a:ext uri="{FF2B5EF4-FFF2-40B4-BE49-F238E27FC236}">
                  <a16:creationId xmlns:a16="http://schemas.microsoft.com/office/drawing/2014/main" xmlns="" id="{4BF1011F-8816-46C2-BAED-85A079675685}"/>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8" name="Freeform: Shape 4277">
              <a:extLst>
                <a:ext uri="{FF2B5EF4-FFF2-40B4-BE49-F238E27FC236}">
                  <a16:creationId xmlns:a16="http://schemas.microsoft.com/office/drawing/2014/main" xmlns="" id="{B6F72A98-1F7A-484B-9539-4D2BF85542A9}"/>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79" name="Freeform: Shape 4278">
              <a:extLst>
                <a:ext uri="{FF2B5EF4-FFF2-40B4-BE49-F238E27FC236}">
                  <a16:creationId xmlns:a16="http://schemas.microsoft.com/office/drawing/2014/main" xmlns="" id="{7CCDC826-E695-4A89-9B09-B1C09D86C605}"/>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0" name="Freeform: Shape 4279">
              <a:extLst>
                <a:ext uri="{FF2B5EF4-FFF2-40B4-BE49-F238E27FC236}">
                  <a16:creationId xmlns:a16="http://schemas.microsoft.com/office/drawing/2014/main" xmlns="" id="{9AF25D73-F62F-4BD6-964F-41A0564ACCDF}"/>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1" name="Freeform: Shape 4280">
              <a:extLst>
                <a:ext uri="{FF2B5EF4-FFF2-40B4-BE49-F238E27FC236}">
                  <a16:creationId xmlns:a16="http://schemas.microsoft.com/office/drawing/2014/main" xmlns="" id="{7A9846B1-7D2B-4222-913C-9754CC9A2CB9}"/>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2" name="Freeform: Shape 4281">
              <a:extLst>
                <a:ext uri="{FF2B5EF4-FFF2-40B4-BE49-F238E27FC236}">
                  <a16:creationId xmlns:a16="http://schemas.microsoft.com/office/drawing/2014/main" xmlns="" id="{2E9F915E-A545-41F8-A4A5-93B80EEEF98E}"/>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3" name="Freeform: Shape 4282">
              <a:extLst>
                <a:ext uri="{FF2B5EF4-FFF2-40B4-BE49-F238E27FC236}">
                  <a16:creationId xmlns:a16="http://schemas.microsoft.com/office/drawing/2014/main" xmlns="" id="{5B7E352F-A3BD-4245-B658-A4BE205E6734}"/>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4" name="Freeform: Shape 4283">
              <a:extLst>
                <a:ext uri="{FF2B5EF4-FFF2-40B4-BE49-F238E27FC236}">
                  <a16:creationId xmlns:a16="http://schemas.microsoft.com/office/drawing/2014/main" xmlns="" id="{621F5626-FA8E-428D-B3B0-6D0515626F6B}"/>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5" name="Freeform: Shape 4284">
              <a:extLst>
                <a:ext uri="{FF2B5EF4-FFF2-40B4-BE49-F238E27FC236}">
                  <a16:creationId xmlns:a16="http://schemas.microsoft.com/office/drawing/2014/main" xmlns="" id="{E96DC250-0232-4ABB-A6D7-C122A6C58BE0}"/>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6" name="Freeform: Shape 4285">
              <a:extLst>
                <a:ext uri="{FF2B5EF4-FFF2-40B4-BE49-F238E27FC236}">
                  <a16:creationId xmlns:a16="http://schemas.microsoft.com/office/drawing/2014/main" xmlns="" id="{3F02C9B4-651F-4B59-9D8D-DD2E8598725A}"/>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7" name="Freeform: Shape 4286">
              <a:extLst>
                <a:ext uri="{FF2B5EF4-FFF2-40B4-BE49-F238E27FC236}">
                  <a16:creationId xmlns:a16="http://schemas.microsoft.com/office/drawing/2014/main" xmlns="" id="{4694B41D-89F8-4775-BE74-62B2611046B2}"/>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8" name="Freeform: Shape 4287">
              <a:extLst>
                <a:ext uri="{FF2B5EF4-FFF2-40B4-BE49-F238E27FC236}">
                  <a16:creationId xmlns:a16="http://schemas.microsoft.com/office/drawing/2014/main" xmlns="" id="{CE254E0A-E8EE-465A-B187-9A44DA75300A}"/>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89" name="Freeform: Shape 4288">
              <a:extLst>
                <a:ext uri="{FF2B5EF4-FFF2-40B4-BE49-F238E27FC236}">
                  <a16:creationId xmlns:a16="http://schemas.microsoft.com/office/drawing/2014/main" xmlns="" id="{721F3F5C-7685-4D21-9C3B-09E58F8725E4}"/>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0" name="Freeform: Shape 4289">
              <a:extLst>
                <a:ext uri="{FF2B5EF4-FFF2-40B4-BE49-F238E27FC236}">
                  <a16:creationId xmlns:a16="http://schemas.microsoft.com/office/drawing/2014/main" xmlns="" id="{347BAB3C-D5B3-49D2-B140-CD82559FC468}"/>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1" name="Freeform: Shape 4290">
              <a:extLst>
                <a:ext uri="{FF2B5EF4-FFF2-40B4-BE49-F238E27FC236}">
                  <a16:creationId xmlns:a16="http://schemas.microsoft.com/office/drawing/2014/main" xmlns="" id="{427ACA21-684C-4F47-A2D2-8493AA09640F}"/>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2" name="Freeform: Shape 4291">
              <a:extLst>
                <a:ext uri="{FF2B5EF4-FFF2-40B4-BE49-F238E27FC236}">
                  <a16:creationId xmlns:a16="http://schemas.microsoft.com/office/drawing/2014/main" xmlns="" id="{D8884D5D-70B2-473A-9555-0B59AAB1AF12}"/>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3" name="Freeform: Shape 4292">
              <a:extLst>
                <a:ext uri="{FF2B5EF4-FFF2-40B4-BE49-F238E27FC236}">
                  <a16:creationId xmlns:a16="http://schemas.microsoft.com/office/drawing/2014/main" xmlns="" id="{18EFC935-6426-45CD-99D9-63D48CE396A8}"/>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4" name="Freeform: Shape 4293">
              <a:extLst>
                <a:ext uri="{FF2B5EF4-FFF2-40B4-BE49-F238E27FC236}">
                  <a16:creationId xmlns:a16="http://schemas.microsoft.com/office/drawing/2014/main" xmlns="" id="{BBCED6C8-634A-4950-BC7B-1F0D0E31076E}"/>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5" name="Freeform: Shape 4294">
              <a:extLst>
                <a:ext uri="{FF2B5EF4-FFF2-40B4-BE49-F238E27FC236}">
                  <a16:creationId xmlns:a16="http://schemas.microsoft.com/office/drawing/2014/main" xmlns="" id="{3ED31756-9B10-4465-BD39-8B22ADE1A0C8}"/>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6" name="Freeform: Shape 4295">
              <a:extLst>
                <a:ext uri="{FF2B5EF4-FFF2-40B4-BE49-F238E27FC236}">
                  <a16:creationId xmlns:a16="http://schemas.microsoft.com/office/drawing/2014/main" xmlns="" id="{30C06B78-5802-4596-9D9F-C858D6E14F25}"/>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7" name="Freeform: Shape 4296">
              <a:extLst>
                <a:ext uri="{FF2B5EF4-FFF2-40B4-BE49-F238E27FC236}">
                  <a16:creationId xmlns:a16="http://schemas.microsoft.com/office/drawing/2014/main" xmlns="" id="{7C3CDD66-7968-4FE8-B275-D909389494A9}"/>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8" name="Freeform: Shape 4297">
              <a:extLst>
                <a:ext uri="{FF2B5EF4-FFF2-40B4-BE49-F238E27FC236}">
                  <a16:creationId xmlns:a16="http://schemas.microsoft.com/office/drawing/2014/main" xmlns="" id="{DFDCD5D0-8B71-47A9-B9D5-86E84AA84E09}"/>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299" name="Freeform: Shape 4298">
              <a:extLst>
                <a:ext uri="{FF2B5EF4-FFF2-40B4-BE49-F238E27FC236}">
                  <a16:creationId xmlns:a16="http://schemas.microsoft.com/office/drawing/2014/main" xmlns="" id="{0F085893-EF6B-4CCE-8E9B-3666F6684E90}"/>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0" name="Freeform: Shape 4299">
              <a:extLst>
                <a:ext uri="{FF2B5EF4-FFF2-40B4-BE49-F238E27FC236}">
                  <a16:creationId xmlns:a16="http://schemas.microsoft.com/office/drawing/2014/main" xmlns="" id="{7A106FF3-0113-4FF7-BA6E-EA9FDBD5985C}"/>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1" name="Freeform: Shape 4300">
              <a:extLst>
                <a:ext uri="{FF2B5EF4-FFF2-40B4-BE49-F238E27FC236}">
                  <a16:creationId xmlns:a16="http://schemas.microsoft.com/office/drawing/2014/main" xmlns="" id="{E6966943-51A6-4827-A295-117DFF4029EA}"/>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2" name="Freeform: Shape 4301">
              <a:extLst>
                <a:ext uri="{FF2B5EF4-FFF2-40B4-BE49-F238E27FC236}">
                  <a16:creationId xmlns:a16="http://schemas.microsoft.com/office/drawing/2014/main" xmlns="" id="{B9F15984-2098-41DE-A7A2-008E04001AE8}"/>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3" name="Freeform: Shape 4302">
              <a:extLst>
                <a:ext uri="{FF2B5EF4-FFF2-40B4-BE49-F238E27FC236}">
                  <a16:creationId xmlns:a16="http://schemas.microsoft.com/office/drawing/2014/main" xmlns="" id="{1D9695A0-94BE-4BE5-9FB3-80C265562B48}"/>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4" name="Freeform: Shape 4303">
              <a:extLst>
                <a:ext uri="{FF2B5EF4-FFF2-40B4-BE49-F238E27FC236}">
                  <a16:creationId xmlns:a16="http://schemas.microsoft.com/office/drawing/2014/main" xmlns="" id="{33185E8C-450F-44A8-8DE8-11E232C93713}"/>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5" name="Freeform: Shape 4304">
              <a:extLst>
                <a:ext uri="{FF2B5EF4-FFF2-40B4-BE49-F238E27FC236}">
                  <a16:creationId xmlns:a16="http://schemas.microsoft.com/office/drawing/2014/main" xmlns="" id="{C72DB999-4BC4-4836-8DE9-0A66361536C2}"/>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6" name="Freeform: Shape 4305">
              <a:extLst>
                <a:ext uri="{FF2B5EF4-FFF2-40B4-BE49-F238E27FC236}">
                  <a16:creationId xmlns:a16="http://schemas.microsoft.com/office/drawing/2014/main" xmlns="" id="{FFEEB25D-F393-4E7F-B34B-A312DDBBB239}"/>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7" name="Freeform: Shape 4306">
              <a:extLst>
                <a:ext uri="{FF2B5EF4-FFF2-40B4-BE49-F238E27FC236}">
                  <a16:creationId xmlns:a16="http://schemas.microsoft.com/office/drawing/2014/main" xmlns="" id="{F4254A91-A627-4052-B169-88EF06D7F61F}"/>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8" name="Freeform: Shape 4307">
              <a:extLst>
                <a:ext uri="{FF2B5EF4-FFF2-40B4-BE49-F238E27FC236}">
                  <a16:creationId xmlns:a16="http://schemas.microsoft.com/office/drawing/2014/main" xmlns="" id="{718C6697-5886-4857-96D9-4CE552E0DC5F}"/>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09" name="Freeform: Shape 4308">
              <a:extLst>
                <a:ext uri="{FF2B5EF4-FFF2-40B4-BE49-F238E27FC236}">
                  <a16:creationId xmlns:a16="http://schemas.microsoft.com/office/drawing/2014/main" xmlns="" id="{FF798EC9-8B51-4F3D-AF92-AB68B5217C51}"/>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0" name="Freeform: Shape 4309">
              <a:extLst>
                <a:ext uri="{FF2B5EF4-FFF2-40B4-BE49-F238E27FC236}">
                  <a16:creationId xmlns:a16="http://schemas.microsoft.com/office/drawing/2014/main" xmlns="" id="{171AFCD1-DAF6-4BE8-81E4-9C0425CBA726}"/>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1" name="Freeform: Shape 4310">
              <a:extLst>
                <a:ext uri="{FF2B5EF4-FFF2-40B4-BE49-F238E27FC236}">
                  <a16:creationId xmlns:a16="http://schemas.microsoft.com/office/drawing/2014/main" xmlns="" id="{09018993-AB3D-4214-8105-D76348C70D8E}"/>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2" name="Freeform: Shape 4311">
              <a:extLst>
                <a:ext uri="{FF2B5EF4-FFF2-40B4-BE49-F238E27FC236}">
                  <a16:creationId xmlns:a16="http://schemas.microsoft.com/office/drawing/2014/main" xmlns="" id="{F6637452-3B58-4919-BB5E-6B44716987CB}"/>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3" name="Freeform: Shape 4312">
              <a:extLst>
                <a:ext uri="{FF2B5EF4-FFF2-40B4-BE49-F238E27FC236}">
                  <a16:creationId xmlns:a16="http://schemas.microsoft.com/office/drawing/2014/main" xmlns="" id="{5EC2A003-1ACA-4F29-88E0-2364956BC601}"/>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4" name="Freeform: Shape 4313">
              <a:extLst>
                <a:ext uri="{FF2B5EF4-FFF2-40B4-BE49-F238E27FC236}">
                  <a16:creationId xmlns:a16="http://schemas.microsoft.com/office/drawing/2014/main" xmlns="" id="{4FEE7049-2361-4D27-AD67-080319D28F0A}"/>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5" name="Freeform: Shape 4314">
              <a:extLst>
                <a:ext uri="{FF2B5EF4-FFF2-40B4-BE49-F238E27FC236}">
                  <a16:creationId xmlns:a16="http://schemas.microsoft.com/office/drawing/2014/main" xmlns="" id="{0B6693C0-7C32-4445-813D-A9825F41B200}"/>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6" name="Freeform: Shape 4315">
              <a:extLst>
                <a:ext uri="{FF2B5EF4-FFF2-40B4-BE49-F238E27FC236}">
                  <a16:creationId xmlns:a16="http://schemas.microsoft.com/office/drawing/2014/main" xmlns="" id="{25DFFA32-556B-4037-A487-64EAAFA1197B}"/>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7" name="Freeform: Shape 4316">
              <a:extLst>
                <a:ext uri="{FF2B5EF4-FFF2-40B4-BE49-F238E27FC236}">
                  <a16:creationId xmlns:a16="http://schemas.microsoft.com/office/drawing/2014/main" xmlns="" id="{9F53E16E-0CB3-4367-89EF-8D2869E4570C}"/>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8" name="Freeform: Shape 4317">
              <a:extLst>
                <a:ext uri="{FF2B5EF4-FFF2-40B4-BE49-F238E27FC236}">
                  <a16:creationId xmlns:a16="http://schemas.microsoft.com/office/drawing/2014/main" xmlns="" id="{AE70055D-2D77-4DD5-AAC4-CE1AD23EB638}"/>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19" name="Freeform: Shape 4318">
              <a:extLst>
                <a:ext uri="{FF2B5EF4-FFF2-40B4-BE49-F238E27FC236}">
                  <a16:creationId xmlns:a16="http://schemas.microsoft.com/office/drawing/2014/main" xmlns="" id="{8832B084-B5EF-4A4A-BC67-D18D84DA5FF9}"/>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0" name="Freeform: Shape 4319">
              <a:extLst>
                <a:ext uri="{FF2B5EF4-FFF2-40B4-BE49-F238E27FC236}">
                  <a16:creationId xmlns:a16="http://schemas.microsoft.com/office/drawing/2014/main" xmlns="" id="{F4096787-BD26-4271-BE23-1CD466938714}"/>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1" name="Freeform: Shape 4320">
              <a:extLst>
                <a:ext uri="{FF2B5EF4-FFF2-40B4-BE49-F238E27FC236}">
                  <a16:creationId xmlns:a16="http://schemas.microsoft.com/office/drawing/2014/main" xmlns="" id="{16B1EE24-E0CB-4F5E-AB9A-A3006F567748}"/>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2" name="Freeform: Shape 4321">
              <a:extLst>
                <a:ext uri="{FF2B5EF4-FFF2-40B4-BE49-F238E27FC236}">
                  <a16:creationId xmlns:a16="http://schemas.microsoft.com/office/drawing/2014/main" xmlns="" id="{464D9903-F9D2-4A6D-9D6B-67639301F13F}"/>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3" name="Freeform: Shape 4322">
              <a:extLst>
                <a:ext uri="{FF2B5EF4-FFF2-40B4-BE49-F238E27FC236}">
                  <a16:creationId xmlns:a16="http://schemas.microsoft.com/office/drawing/2014/main" xmlns="" id="{65622760-3A7A-44F4-90DE-190EECBC2EA7}"/>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4" name="Freeform: Shape 4323">
              <a:extLst>
                <a:ext uri="{FF2B5EF4-FFF2-40B4-BE49-F238E27FC236}">
                  <a16:creationId xmlns:a16="http://schemas.microsoft.com/office/drawing/2014/main" xmlns="" id="{B789AD16-6233-410B-A004-E7C910E92789}"/>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5" name="Freeform: Shape 4324">
              <a:extLst>
                <a:ext uri="{FF2B5EF4-FFF2-40B4-BE49-F238E27FC236}">
                  <a16:creationId xmlns:a16="http://schemas.microsoft.com/office/drawing/2014/main" xmlns="" id="{873E9A3F-455C-445A-B269-30191FBA60CD}"/>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6" name="Freeform: Shape 4325">
              <a:extLst>
                <a:ext uri="{FF2B5EF4-FFF2-40B4-BE49-F238E27FC236}">
                  <a16:creationId xmlns:a16="http://schemas.microsoft.com/office/drawing/2014/main" xmlns="" id="{F2EFFD34-7852-4C59-A36E-8133D3E35644}"/>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7" name="Freeform: Shape 4326">
              <a:extLst>
                <a:ext uri="{FF2B5EF4-FFF2-40B4-BE49-F238E27FC236}">
                  <a16:creationId xmlns:a16="http://schemas.microsoft.com/office/drawing/2014/main" xmlns="" id="{4659B8EC-B3C9-4E46-AD85-43AA45F1C695}"/>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8" name="Freeform: Shape 4327">
              <a:extLst>
                <a:ext uri="{FF2B5EF4-FFF2-40B4-BE49-F238E27FC236}">
                  <a16:creationId xmlns:a16="http://schemas.microsoft.com/office/drawing/2014/main" xmlns="" id="{C5237BA6-C349-4F6C-BE49-93D83D84CBF4}"/>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29" name="Freeform: Shape 4328">
              <a:extLst>
                <a:ext uri="{FF2B5EF4-FFF2-40B4-BE49-F238E27FC236}">
                  <a16:creationId xmlns:a16="http://schemas.microsoft.com/office/drawing/2014/main" xmlns="" id="{363AC1D9-F41B-4DA8-8B53-B3F36FCB7DCC}"/>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0" name="Freeform: Shape 4329">
              <a:extLst>
                <a:ext uri="{FF2B5EF4-FFF2-40B4-BE49-F238E27FC236}">
                  <a16:creationId xmlns:a16="http://schemas.microsoft.com/office/drawing/2014/main" xmlns="" id="{3770DC91-B6ED-40AA-8C06-479A089FF0C8}"/>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1" name="Freeform: Shape 4330">
              <a:extLst>
                <a:ext uri="{FF2B5EF4-FFF2-40B4-BE49-F238E27FC236}">
                  <a16:creationId xmlns:a16="http://schemas.microsoft.com/office/drawing/2014/main" xmlns="" id="{89A0A3B3-0ED6-458A-8ECE-179BBFBF4C37}"/>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2" name="Freeform: Shape 4331">
              <a:extLst>
                <a:ext uri="{FF2B5EF4-FFF2-40B4-BE49-F238E27FC236}">
                  <a16:creationId xmlns:a16="http://schemas.microsoft.com/office/drawing/2014/main" xmlns="" id="{A24BE9FE-6B6F-4F45-AF0C-76711DD37C96}"/>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3" name="Freeform: Shape 4332">
              <a:extLst>
                <a:ext uri="{FF2B5EF4-FFF2-40B4-BE49-F238E27FC236}">
                  <a16:creationId xmlns:a16="http://schemas.microsoft.com/office/drawing/2014/main" xmlns="" id="{18B0A13A-D341-4747-8668-9BF51722E2A9}"/>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4" name="Freeform: Shape 4333">
              <a:extLst>
                <a:ext uri="{FF2B5EF4-FFF2-40B4-BE49-F238E27FC236}">
                  <a16:creationId xmlns:a16="http://schemas.microsoft.com/office/drawing/2014/main" xmlns="" id="{C89AC0D5-B860-4A40-A648-B1C929E22E18}"/>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5" name="Freeform: Shape 4334">
              <a:extLst>
                <a:ext uri="{FF2B5EF4-FFF2-40B4-BE49-F238E27FC236}">
                  <a16:creationId xmlns:a16="http://schemas.microsoft.com/office/drawing/2014/main" xmlns="" id="{70EA7137-D9C1-4E02-99E8-1CB5E4EDFF2E}"/>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6" name="Freeform: Shape 4335">
              <a:extLst>
                <a:ext uri="{FF2B5EF4-FFF2-40B4-BE49-F238E27FC236}">
                  <a16:creationId xmlns:a16="http://schemas.microsoft.com/office/drawing/2014/main" xmlns="" id="{81D4664C-5FC7-40DD-AF7D-79F4562C64B9}"/>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7" name="Freeform: Shape 4336">
              <a:extLst>
                <a:ext uri="{FF2B5EF4-FFF2-40B4-BE49-F238E27FC236}">
                  <a16:creationId xmlns:a16="http://schemas.microsoft.com/office/drawing/2014/main" xmlns="" id="{CBAAF938-90E1-4DD3-8C45-8B2BC7B8A045}"/>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8" name="Freeform: Shape 4337">
              <a:extLst>
                <a:ext uri="{FF2B5EF4-FFF2-40B4-BE49-F238E27FC236}">
                  <a16:creationId xmlns:a16="http://schemas.microsoft.com/office/drawing/2014/main" xmlns="" id="{5B1E3C35-C548-485A-B2F2-694654A742C1}"/>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39" name="Freeform: Shape 4338">
              <a:extLst>
                <a:ext uri="{FF2B5EF4-FFF2-40B4-BE49-F238E27FC236}">
                  <a16:creationId xmlns:a16="http://schemas.microsoft.com/office/drawing/2014/main" xmlns="" id="{549AB785-7B51-4400-A8AA-07A952DCB2BD}"/>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0" name="Freeform: Shape 4339">
              <a:extLst>
                <a:ext uri="{FF2B5EF4-FFF2-40B4-BE49-F238E27FC236}">
                  <a16:creationId xmlns:a16="http://schemas.microsoft.com/office/drawing/2014/main" xmlns="" id="{4C8F8205-C503-4316-87A6-846160B56CE9}"/>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1" name="Freeform: Shape 4340">
              <a:extLst>
                <a:ext uri="{FF2B5EF4-FFF2-40B4-BE49-F238E27FC236}">
                  <a16:creationId xmlns:a16="http://schemas.microsoft.com/office/drawing/2014/main" xmlns="" id="{8FAE8301-2F42-435C-B635-F72910D98418}"/>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2" name="Freeform: Shape 4341">
              <a:extLst>
                <a:ext uri="{FF2B5EF4-FFF2-40B4-BE49-F238E27FC236}">
                  <a16:creationId xmlns:a16="http://schemas.microsoft.com/office/drawing/2014/main" xmlns="" id="{995984F7-AB4C-43EB-A14F-B0C48EA2BA36}"/>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3" name="Freeform: Shape 4342">
              <a:extLst>
                <a:ext uri="{FF2B5EF4-FFF2-40B4-BE49-F238E27FC236}">
                  <a16:creationId xmlns:a16="http://schemas.microsoft.com/office/drawing/2014/main" xmlns="" id="{CC6FB8D8-B087-46C7-B526-ACA42598F36C}"/>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4" name="Freeform: Shape 4343">
              <a:extLst>
                <a:ext uri="{FF2B5EF4-FFF2-40B4-BE49-F238E27FC236}">
                  <a16:creationId xmlns:a16="http://schemas.microsoft.com/office/drawing/2014/main" xmlns="" id="{6C337864-74B4-42C5-BC2C-D59E78816336}"/>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5" name="Freeform: Shape 4344">
              <a:extLst>
                <a:ext uri="{FF2B5EF4-FFF2-40B4-BE49-F238E27FC236}">
                  <a16:creationId xmlns:a16="http://schemas.microsoft.com/office/drawing/2014/main" xmlns="" id="{E18DF6CC-F1FC-4EFF-98ED-CBE0718C7718}"/>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6" name="Freeform: Shape 4345">
              <a:extLst>
                <a:ext uri="{FF2B5EF4-FFF2-40B4-BE49-F238E27FC236}">
                  <a16:creationId xmlns:a16="http://schemas.microsoft.com/office/drawing/2014/main" xmlns="" id="{D3EA7AEE-B7F4-4967-B070-BAB4AE0D2AFF}"/>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7" name="Freeform: Shape 4346">
              <a:extLst>
                <a:ext uri="{FF2B5EF4-FFF2-40B4-BE49-F238E27FC236}">
                  <a16:creationId xmlns:a16="http://schemas.microsoft.com/office/drawing/2014/main" xmlns="" id="{EAE996D2-9E67-4B13-8A9E-844D01207380}"/>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8" name="Freeform: Shape 4347">
              <a:extLst>
                <a:ext uri="{FF2B5EF4-FFF2-40B4-BE49-F238E27FC236}">
                  <a16:creationId xmlns:a16="http://schemas.microsoft.com/office/drawing/2014/main" xmlns="" id="{0AF9CD41-6B55-49BD-AA39-F10AD5798362}"/>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49" name="Freeform: Shape 4348">
              <a:extLst>
                <a:ext uri="{FF2B5EF4-FFF2-40B4-BE49-F238E27FC236}">
                  <a16:creationId xmlns:a16="http://schemas.microsoft.com/office/drawing/2014/main" xmlns="" id="{B6AA6F96-A0DD-410C-B163-E2AD12D4721B}"/>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0" name="Freeform: Shape 4349">
              <a:extLst>
                <a:ext uri="{FF2B5EF4-FFF2-40B4-BE49-F238E27FC236}">
                  <a16:creationId xmlns:a16="http://schemas.microsoft.com/office/drawing/2014/main" xmlns="" id="{AA91B4AA-D1A4-4305-B24A-246CF0DE4EE3}"/>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1" name="Freeform: Shape 4350">
              <a:extLst>
                <a:ext uri="{FF2B5EF4-FFF2-40B4-BE49-F238E27FC236}">
                  <a16:creationId xmlns:a16="http://schemas.microsoft.com/office/drawing/2014/main" xmlns="" id="{8A958294-F017-439F-89C2-FBB697FF2B3E}"/>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2" name="Freeform: Shape 4351">
              <a:extLst>
                <a:ext uri="{FF2B5EF4-FFF2-40B4-BE49-F238E27FC236}">
                  <a16:creationId xmlns:a16="http://schemas.microsoft.com/office/drawing/2014/main" xmlns="" id="{5C31F3B0-71BA-468C-A002-957BB4ED1799}"/>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3" name="Freeform: Shape 4352">
              <a:extLst>
                <a:ext uri="{FF2B5EF4-FFF2-40B4-BE49-F238E27FC236}">
                  <a16:creationId xmlns:a16="http://schemas.microsoft.com/office/drawing/2014/main" xmlns="" id="{25B1B7C8-3FEB-4D24-85E9-8248CAD5DCA3}"/>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4" name="Freeform: Shape 4353">
              <a:extLst>
                <a:ext uri="{FF2B5EF4-FFF2-40B4-BE49-F238E27FC236}">
                  <a16:creationId xmlns:a16="http://schemas.microsoft.com/office/drawing/2014/main" xmlns="" id="{CE5C73FC-4873-45C7-B2F9-C8E41915A8DA}"/>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5" name="Freeform: Shape 4354">
              <a:extLst>
                <a:ext uri="{FF2B5EF4-FFF2-40B4-BE49-F238E27FC236}">
                  <a16:creationId xmlns:a16="http://schemas.microsoft.com/office/drawing/2014/main" xmlns="" id="{6C0CF350-7D07-4558-BF29-9135816570DB}"/>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6" name="Freeform: Shape 4355">
              <a:extLst>
                <a:ext uri="{FF2B5EF4-FFF2-40B4-BE49-F238E27FC236}">
                  <a16:creationId xmlns:a16="http://schemas.microsoft.com/office/drawing/2014/main" xmlns="" id="{FDEBA2BD-CCB1-4E72-A306-D2E98FC8A028}"/>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7" name="Freeform: Shape 4356">
              <a:extLst>
                <a:ext uri="{FF2B5EF4-FFF2-40B4-BE49-F238E27FC236}">
                  <a16:creationId xmlns:a16="http://schemas.microsoft.com/office/drawing/2014/main" xmlns="" id="{7E2F02C0-614A-4312-9C86-84633A63B594}"/>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8" name="Freeform: Shape 4357">
              <a:extLst>
                <a:ext uri="{FF2B5EF4-FFF2-40B4-BE49-F238E27FC236}">
                  <a16:creationId xmlns:a16="http://schemas.microsoft.com/office/drawing/2014/main" xmlns="" id="{A050B233-DFFA-44BC-865F-4713F8896348}"/>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59" name="Freeform: Shape 4358">
              <a:extLst>
                <a:ext uri="{FF2B5EF4-FFF2-40B4-BE49-F238E27FC236}">
                  <a16:creationId xmlns:a16="http://schemas.microsoft.com/office/drawing/2014/main" xmlns="" id="{BDC661CB-9CBF-4B1F-A9D5-5C9C78E90B0C}"/>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0" name="Freeform: Shape 4359">
              <a:extLst>
                <a:ext uri="{FF2B5EF4-FFF2-40B4-BE49-F238E27FC236}">
                  <a16:creationId xmlns:a16="http://schemas.microsoft.com/office/drawing/2014/main" xmlns="" id="{3EF3A739-8A46-474E-8ADD-40F70E192A24}"/>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1" name="Freeform: Shape 4360">
              <a:extLst>
                <a:ext uri="{FF2B5EF4-FFF2-40B4-BE49-F238E27FC236}">
                  <a16:creationId xmlns:a16="http://schemas.microsoft.com/office/drawing/2014/main" xmlns="" id="{596C2C02-199E-435B-A485-13F0BF007C94}"/>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2" name="Freeform: Shape 4361">
              <a:extLst>
                <a:ext uri="{FF2B5EF4-FFF2-40B4-BE49-F238E27FC236}">
                  <a16:creationId xmlns:a16="http://schemas.microsoft.com/office/drawing/2014/main" xmlns="" id="{07CD4366-369B-47CF-A91A-7F2E17178A4A}"/>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3" name="Freeform: Shape 4362">
              <a:extLst>
                <a:ext uri="{FF2B5EF4-FFF2-40B4-BE49-F238E27FC236}">
                  <a16:creationId xmlns:a16="http://schemas.microsoft.com/office/drawing/2014/main" xmlns="" id="{6B17BB85-351F-4C32-8744-FA3DD055C6A3}"/>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4" name="Freeform: Shape 4363">
              <a:extLst>
                <a:ext uri="{FF2B5EF4-FFF2-40B4-BE49-F238E27FC236}">
                  <a16:creationId xmlns:a16="http://schemas.microsoft.com/office/drawing/2014/main" xmlns="" id="{CAD1D2F7-8869-4DE5-8491-FA33EC882BE6}"/>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5" name="Freeform: Shape 4364">
              <a:extLst>
                <a:ext uri="{FF2B5EF4-FFF2-40B4-BE49-F238E27FC236}">
                  <a16:creationId xmlns:a16="http://schemas.microsoft.com/office/drawing/2014/main" xmlns="" id="{6FD5A77F-9094-4E5A-AFB9-FA3043E52C52}"/>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6" name="Freeform: Shape 4365">
              <a:extLst>
                <a:ext uri="{FF2B5EF4-FFF2-40B4-BE49-F238E27FC236}">
                  <a16:creationId xmlns:a16="http://schemas.microsoft.com/office/drawing/2014/main" xmlns="" id="{D4F0B176-3ABA-4983-AF3B-FA4FDE9D190C}"/>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7" name="Freeform: Shape 4366">
              <a:extLst>
                <a:ext uri="{FF2B5EF4-FFF2-40B4-BE49-F238E27FC236}">
                  <a16:creationId xmlns:a16="http://schemas.microsoft.com/office/drawing/2014/main" xmlns="" id="{BDCC845F-E7C3-4A50-82D2-64BA5011DEA7}"/>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8" name="Freeform: Shape 4367">
              <a:extLst>
                <a:ext uri="{FF2B5EF4-FFF2-40B4-BE49-F238E27FC236}">
                  <a16:creationId xmlns:a16="http://schemas.microsoft.com/office/drawing/2014/main" xmlns="" id="{23BA02D4-9FB2-47C5-977B-513AEA784AB8}"/>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69" name="Freeform: Shape 4368">
              <a:extLst>
                <a:ext uri="{FF2B5EF4-FFF2-40B4-BE49-F238E27FC236}">
                  <a16:creationId xmlns:a16="http://schemas.microsoft.com/office/drawing/2014/main" xmlns="" id="{0BE3EEEC-CDA6-4E7F-B7F0-19A02157C985}"/>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0" name="Freeform: Shape 4369">
              <a:extLst>
                <a:ext uri="{FF2B5EF4-FFF2-40B4-BE49-F238E27FC236}">
                  <a16:creationId xmlns:a16="http://schemas.microsoft.com/office/drawing/2014/main" xmlns="" id="{C2C0E971-C9A0-415B-ADDE-061743C08943}"/>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1" name="Freeform: Shape 4370">
              <a:extLst>
                <a:ext uri="{FF2B5EF4-FFF2-40B4-BE49-F238E27FC236}">
                  <a16:creationId xmlns:a16="http://schemas.microsoft.com/office/drawing/2014/main" xmlns="" id="{49623ABE-88E0-4C8A-987B-895541F76582}"/>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2" name="Freeform: Shape 4371">
              <a:extLst>
                <a:ext uri="{FF2B5EF4-FFF2-40B4-BE49-F238E27FC236}">
                  <a16:creationId xmlns:a16="http://schemas.microsoft.com/office/drawing/2014/main" xmlns="" id="{543A0E41-DD10-4080-98AB-A776D1060E62}"/>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3" name="Freeform: Shape 4372">
              <a:extLst>
                <a:ext uri="{FF2B5EF4-FFF2-40B4-BE49-F238E27FC236}">
                  <a16:creationId xmlns:a16="http://schemas.microsoft.com/office/drawing/2014/main" xmlns="" id="{98F33916-16AC-459C-B8DA-EB6740BF055C}"/>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4" name="Freeform: Shape 4373">
              <a:extLst>
                <a:ext uri="{FF2B5EF4-FFF2-40B4-BE49-F238E27FC236}">
                  <a16:creationId xmlns:a16="http://schemas.microsoft.com/office/drawing/2014/main" xmlns="" id="{3B7C99EB-7A3A-4E8D-8662-427F48407089}"/>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5" name="Freeform: Shape 4374">
              <a:extLst>
                <a:ext uri="{FF2B5EF4-FFF2-40B4-BE49-F238E27FC236}">
                  <a16:creationId xmlns:a16="http://schemas.microsoft.com/office/drawing/2014/main" xmlns="" id="{376F6AEC-FE38-4DB2-B480-D9FDE72BD899}"/>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6" name="Freeform: Shape 4375">
              <a:extLst>
                <a:ext uri="{FF2B5EF4-FFF2-40B4-BE49-F238E27FC236}">
                  <a16:creationId xmlns:a16="http://schemas.microsoft.com/office/drawing/2014/main" xmlns="" id="{11817D3F-5699-4766-84D3-1C72AC323D0F}"/>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7" name="Freeform: Shape 4376">
              <a:extLst>
                <a:ext uri="{FF2B5EF4-FFF2-40B4-BE49-F238E27FC236}">
                  <a16:creationId xmlns:a16="http://schemas.microsoft.com/office/drawing/2014/main" xmlns="" id="{407F05A6-E75C-43EE-95B1-732658CA7AF3}"/>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8" name="Freeform: Shape 4377">
              <a:extLst>
                <a:ext uri="{FF2B5EF4-FFF2-40B4-BE49-F238E27FC236}">
                  <a16:creationId xmlns:a16="http://schemas.microsoft.com/office/drawing/2014/main" xmlns="" id="{76BD631E-8AA0-4116-A1DE-4A52CDB48FD7}"/>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79" name="Freeform: Shape 4378">
              <a:extLst>
                <a:ext uri="{FF2B5EF4-FFF2-40B4-BE49-F238E27FC236}">
                  <a16:creationId xmlns:a16="http://schemas.microsoft.com/office/drawing/2014/main" xmlns="" id="{87B18622-6224-43C7-A92D-CBDF303E1F61}"/>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0" name="Freeform: Shape 4379">
              <a:extLst>
                <a:ext uri="{FF2B5EF4-FFF2-40B4-BE49-F238E27FC236}">
                  <a16:creationId xmlns:a16="http://schemas.microsoft.com/office/drawing/2014/main" xmlns="" id="{95A48340-734A-4D6E-A023-4AD68C7FCD45}"/>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1" name="Freeform: Shape 4380">
              <a:extLst>
                <a:ext uri="{FF2B5EF4-FFF2-40B4-BE49-F238E27FC236}">
                  <a16:creationId xmlns:a16="http://schemas.microsoft.com/office/drawing/2014/main" xmlns="" id="{2D063BF5-F3BA-4BB7-9FA7-69F602F24713}"/>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2" name="Freeform: Shape 4381">
              <a:extLst>
                <a:ext uri="{FF2B5EF4-FFF2-40B4-BE49-F238E27FC236}">
                  <a16:creationId xmlns:a16="http://schemas.microsoft.com/office/drawing/2014/main" xmlns="" id="{B5B727AE-B6D9-473A-A6ED-E67DAEB072E3}"/>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3" name="Freeform: Shape 4382">
              <a:extLst>
                <a:ext uri="{FF2B5EF4-FFF2-40B4-BE49-F238E27FC236}">
                  <a16:creationId xmlns:a16="http://schemas.microsoft.com/office/drawing/2014/main" xmlns="" id="{5EB55FF0-A0A2-4432-ADD1-EA9188D104CF}"/>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4" name="Freeform: Shape 4383">
              <a:extLst>
                <a:ext uri="{FF2B5EF4-FFF2-40B4-BE49-F238E27FC236}">
                  <a16:creationId xmlns:a16="http://schemas.microsoft.com/office/drawing/2014/main" xmlns="" id="{F0A6B097-D130-462C-B7D0-3D222A509B69}"/>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5" name="Freeform: Shape 4384">
              <a:extLst>
                <a:ext uri="{FF2B5EF4-FFF2-40B4-BE49-F238E27FC236}">
                  <a16:creationId xmlns:a16="http://schemas.microsoft.com/office/drawing/2014/main" xmlns="" id="{8CFEA8EF-AF36-474A-834F-9211B934C428}"/>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6" name="Freeform: Shape 4385">
              <a:extLst>
                <a:ext uri="{FF2B5EF4-FFF2-40B4-BE49-F238E27FC236}">
                  <a16:creationId xmlns:a16="http://schemas.microsoft.com/office/drawing/2014/main" xmlns="" id="{B367C9DD-B37C-42AC-9D01-BF21209B8C12}"/>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7" name="Freeform: Shape 4386">
              <a:extLst>
                <a:ext uri="{FF2B5EF4-FFF2-40B4-BE49-F238E27FC236}">
                  <a16:creationId xmlns:a16="http://schemas.microsoft.com/office/drawing/2014/main" xmlns="" id="{E6CDAED9-7116-452D-A510-C46420AFC4BB}"/>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8" name="Freeform: Shape 4387">
              <a:extLst>
                <a:ext uri="{FF2B5EF4-FFF2-40B4-BE49-F238E27FC236}">
                  <a16:creationId xmlns:a16="http://schemas.microsoft.com/office/drawing/2014/main" xmlns="" id="{29CE07C6-0343-4B85-AA0A-3F8EB374E5C5}"/>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89" name="Freeform: Shape 4388">
              <a:extLst>
                <a:ext uri="{FF2B5EF4-FFF2-40B4-BE49-F238E27FC236}">
                  <a16:creationId xmlns:a16="http://schemas.microsoft.com/office/drawing/2014/main" xmlns="" id="{9FFCD322-2691-4381-8BD9-7127B1A31AD4}"/>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0" name="Freeform: Shape 4389">
              <a:extLst>
                <a:ext uri="{FF2B5EF4-FFF2-40B4-BE49-F238E27FC236}">
                  <a16:creationId xmlns:a16="http://schemas.microsoft.com/office/drawing/2014/main" xmlns="" id="{9BBC5E48-1AD2-4306-8AC0-DFE3627B677F}"/>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1" name="Freeform: Shape 4390">
              <a:extLst>
                <a:ext uri="{FF2B5EF4-FFF2-40B4-BE49-F238E27FC236}">
                  <a16:creationId xmlns:a16="http://schemas.microsoft.com/office/drawing/2014/main" xmlns="" id="{013A00F9-D6C8-47EC-82E1-EB03645F8AF5}"/>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2" name="Freeform: Shape 4391">
              <a:extLst>
                <a:ext uri="{FF2B5EF4-FFF2-40B4-BE49-F238E27FC236}">
                  <a16:creationId xmlns:a16="http://schemas.microsoft.com/office/drawing/2014/main" xmlns="" id="{B31E332D-972F-4BEE-98DC-EDF48A812049}"/>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3" name="Freeform: Shape 4392">
              <a:extLst>
                <a:ext uri="{FF2B5EF4-FFF2-40B4-BE49-F238E27FC236}">
                  <a16:creationId xmlns:a16="http://schemas.microsoft.com/office/drawing/2014/main" xmlns="" id="{D13AF34B-8A30-470E-8BCA-861D936D64C2}"/>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4" name="Freeform: Shape 4393">
              <a:extLst>
                <a:ext uri="{FF2B5EF4-FFF2-40B4-BE49-F238E27FC236}">
                  <a16:creationId xmlns:a16="http://schemas.microsoft.com/office/drawing/2014/main" xmlns="" id="{BACC4B3B-4BBE-4716-8815-B9CB5638B196}"/>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5" name="Freeform: Shape 4394">
              <a:extLst>
                <a:ext uri="{FF2B5EF4-FFF2-40B4-BE49-F238E27FC236}">
                  <a16:creationId xmlns:a16="http://schemas.microsoft.com/office/drawing/2014/main" xmlns="" id="{1122F06B-932E-4226-AEFE-5F6F57E89974}"/>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6" name="Freeform: Shape 4395">
              <a:extLst>
                <a:ext uri="{FF2B5EF4-FFF2-40B4-BE49-F238E27FC236}">
                  <a16:creationId xmlns:a16="http://schemas.microsoft.com/office/drawing/2014/main" xmlns="" id="{6BB8CAC7-BF66-4702-9CEC-70ECA9BD6C3A}"/>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7" name="Freeform: Shape 4396">
              <a:extLst>
                <a:ext uri="{FF2B5EF4-FFF2-40B4-BE49-F238E27FC236}">
                  <a16:creationId xmlns:a16="http://schemas.microsoft.com/office/drawing/2014/main" xmlns="" id="{B5B74195-D3C3-4C16-8092-B66C2ED62E3A}"/>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8" name="Freeform: Shape 4397">
              <a:extLst>
                <a:ext uri="{FF2B5EF4-FFF2-40B4-BE49-F238E27FC236}">
                  <a16:creationId xmlns:a16="http://schemas.microsoft.com/office/drawing/2014/main" xmlns="" id="{8DE7388B-E370-4640-BFF2-4395A9277B54}"/>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399" name="Freeform: Shape 4398">
              <a:extLst>
                <a:ext uri="{FF2B5EF4-FFF2-40B4-BE49-F238E27FC236}">
                  <a16:creationId xmlns:a16="http://schemas.microsoft.com/office/drawing/2014/main" xmlns="" id="{FA6B6D08-BFDF-4A7C-8948-C4FC7509E737}"/>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0" name="Freeform: Shape 4399">
              <a:extLst>
                <a:ext uri="{FF2B5EF4-FFF2-40B4-BE49-F238E27FC236}">
                  <a16:creationId xmlns:a16="http://schemas.microsoft.com/office/drawing/2014/main" xmlns="" id="{8F90DBB2-3036-4437-8714-63E7C8952141}"/>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1" name="Freeform: Shape 4400">
              <a:extLst>
                <a:ext uri="{FF2B5EF4-FFF2-40B4-BE49-F238E27FC236}">
                  <a16:creationId xmlns:a16="http://schemas.microsoft.com/office/drawing/2014/main" xmlns="" id="{3F383340-5AB3-46E7-B835-DCC9B0937507}"/>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2" name="Freeform: Shape 4401">
              <a:extLst>
                <a:ext uri="{FF2B5EF4-FFF2-40B4-BE49-F238E27FC236}">
                  <a16:creationId xmlns:a16="http://schemas.microsoft.com/office/drawing/2014/main" xmlns="" id="{363B1CE2-B3EF-4C27-9C45-2B29C1FF9C06}"/>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3" name="Freeform: Shape 4402">
              <a:extLst>
                <a:ext uri="{FF2B5EF4-FFF2-40B4-BE49-F238E27FC236}">
                  <a16:creationId xmlns:a16="http://schemas.microsoft.com/office/drawing/2014/main" xmlns="" id="{4AAD2294-A2E1-4A1F-A9A3-BAB452B7BB5C}"/>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4" name="Freeform: Shape 4403">
              <a:extLst>
                <a:ext uri="{FF2B5EF4-FFF2-40B4-BE49-F238E27FC236}">
                  <a16:creationId xmlns:a16="http://schemas.microsoft.com/office/drawing/2014/main" xmlns="" id="{54B6AE54-FF0B-4588-B82B-DE1B806E15AB}"/>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5" name="Freeform: Shape 4404">
              <a:extLst>
                <a:ext uri="{FF2B5EF4-FFF2-40B4-BE49-F238E27FC236}">
                  <a16:creationId xmlns:a16="http://schemas.microsoft.com/office/drawing/2014/main" xmlns="" id="{52EBF549-3C01-423C-AC9B-A8DE624A035A}"/>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6" name="Freeform: Shape 4405">
              <a:extLst>
                <a:ext uri="{FF2B5EF4-FFF2-40B4-BE49-F238E27FC236}">
                  <a16:creationId xmlns:a16="http://schemas.microsoft.com/office/drawing/2014/main" xmlns="" id="{2E675661-68A7-49DB-BF2B-F0B5A64B3FF3}"/>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7" name="Freeform: Shape 4406">
              <a:extLst>
                <a:ext uri="{FF2B5EF4-FFF2-40B4-BE49-F238E27FC236}">
                  <a16:creationId xmlns:a16="http://schemas.microsoft.com/office/drawing/2014/main" xmlns="" id="{46815852-5918-4473-97D3-004E31E8864B}"/>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8" name="Freeform: Shape 4407">
              <a:extLst>
                <a:ext uri="{FF2B5EF4-FFF2-40B4-BE49-F238E27FC236}">
                  <a16:creationId xmlns:a16="http://schemas.microsoft.com/office/drawing/2014/main" xmlns="" id="{ADFFA36B-2D5E-4204-BDD3-0803BA470B09}"/>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09" name="Freeform: Shape 4408">
              <a:extLst>
                <a:ext uri="{FF2B5EF4-FFF2-40B4-BE49-F238E27FC236}">
                  <a16:creationId xmlns:a16="http://schemas.microsoft.com/office/drawing/2014/main" xmlns="" id="{CF0EE827-70A4-456F-A49B-4FFAE37AB1A9}"/>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0" name="Freeform: Shape 4409">
              <a:extLst>
                <a:ext uri="{FF2B5EF4-FFF2-40B4-BE49-F238E27FC236}">
                  <a16:creationId xmlns:a16="http://schemas.microsoft.com/office/drawing/2014/main" xmlns="" id="{C4C48390-E2F7-47E8-AACD-669786E87032}"/>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1" name="Freeform: Shape 4410">
              <a:extLst>
                <a:ext uri="{FF2B5EF4-FFF2-40B4-BE49-F238E27FC236}">
                  <a16:creationId xmlns:a16="http://schemas.microsoft.com/office/drawing/2014/main" xmlns="" id="{8F99CB91-786D-4A1E-A74A-19C2400535B3}"/>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2" name="Freeform: Shape 4411">
              <a:extLst>
                <a:ext uri="{FF2B5EF4-FFF2-40B4-BE49-F238E27FC236}">
                  <a16:creationId xmlns:a16="http://schemas.microsoft.com/office/drawing/2014/main" xmlns="" id="{9DFACE26-94FD-4C8F-B07F-F8883BD13E74}"/>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3" name="Freeform: Shape 4412">
              <a:extLst>
                <a:ext uri="{FF2B5EF4-FFF2-40B4-BE49-F238E27FC236}">
                  <a16:creationId xmlns:a16="http://schemas.microsoft.com/office/drawing/2014/main" xmlns="" id="{21A7B1ED-91D0-4530-AD11-314BAC5B18E9}"/>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4" name="Freeform: Shape 4413">
              <a:extLst>
                <a:ext uri="{FF2B5EF4-FFF2-40B4-BE49-F238E27FC236}">
                  <a16:creationId xmlns:a16="http://schemas.microsoft.com/office/drawing/2014/main" xmlns="" id="{963344BC-8E1B-4312-B7B5-D8DD9A38FC99}"/>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5" name="Freeform: Shape 4414">
              <a:extLst>
                <a:ext uri="{FF2B5EF4-FFF2-40B4-BE49-F238E27FC236}">
                  <a16:creationId xmlns:a16="http://schemas.microsoft.com/office/drawing/2014/main" xmlns="" id="{B7BBC913-4A57-45AE-A31D-B4FAAE40CD56}"/>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6" name="Freeform: Shape 4415">
              <a:extLst>
                <a:ext uri="{FF2B5EF4-FFF2-40B4-BE49-F238E27FC236}">
                  <a16:creationId xmlns:a16="http://schemas.microsoft.com/office/drawing/2014/main" xmlns="" id="{5D69B8CC-8DBF-488A-91E2-3DBE84A75E99}"/>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7" name="Freeform: Shape 4416">
              <a:extLst>
                <a:ext uri="{FF2B5EF4-FFF2-40B4-BE49-F238E27FC236}">
                  <a16:creationId xmlns:a16="http://schemas.microsoft.com/office/drawing/2014/main" xmlns="" id="{8CB185F5-4D3B-45D7-A9AB-D0198A1477D7}"/>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8" name="Freeform: Shape 4417">
              <a:extLst>
                <a:ext uri="{FF2B5EF4-FFF2-40B4-BE49-F238E27FC236}">
                  <a16:creationId xmlns:a16="http://schemas.microsoft.com/office/drawing/2014/main" xmlns="" id="{6890C6ED-C78D-43E2-9C49-12C3960391E6}"/>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19" name="Freeform: Shape 4418">
              <a:extLst>
                <a:ext uri="{FF2B5EF4-FFF2-40B4-BE49-F238E27FC236}">
                  <a16:creationId xmlns:a16="http://schemas.microsoft.com/office/drawing/2014/main" xmlns="" id="{E95EB6DE-F096-4936-A903-2488770F97F1}"/>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0" name="Freeform: Shape 4419">
              <a:extLst>
                <a:ext uri="{FF2B5EF4-FFF2-40B4-BE49-F238E27FC236}">
                  <a16:creationId xmlns:a16="http://schemas.microsoft.com/office/drawing/2014/main" xmlns="" id="{DDF795B6-F2EC-4DA9-8C66-9240971F2463}"/>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1" name="Freeform: Shape 4420">
              <a:extLst>
                <a:ext uri="{FF2B5EF4-FFF2-40B4-BE49-F238E27FC236}">
                  <a16:creationId xmlns:a16="http://schemas.microsoft.com/office/drawing/2014/main" xmlns="" id="{DA91F498-3483-49A4-A6FB-6B6A7085577F}"/>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2" name="Freeform: Shape 4421">
              <a:extLst>
                <a:ext uri="{FF2B5EF4-FFF2-40B4-BE49-F238E27FC236}">
                  <a16:creationId xmlns:a16="http://schemas.microsoft.com/office/drawing/2014/main" xmlns="" id="{1424F57E-B99A-4676-ACB8-93B4738A7174}"/>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3" name="Freeform: Shape 4422">
              <a:extLst>
                <a:ext uri="{FF2B5EF4-FFF2-40B4-BE49-F238E27FC236}">
                  <a16:creationId xmlns:a16="http://schemas.microsoft.com/office/drawing/2014/main" xmlns="" id="{B1D1523A-890B-46DC-A596-090770366682}"/>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4" name="Freeform: Shape 4423">
              <a:extLst>
                <a:ext uri="{FF2B5EF4-FFF2-40B4-BE49-F238E27FC236}">
                  <a16:creationId xmlns:a16="http://schemas.microsoft.com/office/drawing/2014/main" xmlns="" id="{12418342-C21F-4AF1-A579-6506688334AD}"/>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5" name="Freeform: Shape 4424">
              <a:extLst>
                <a:ext uri="{FF2B5EF4-FFF2-40B4-BE49-F238E27FC236}">
                  <a16:creationId xmlns:a16="http://schemas.microsoft.com/office/drawing/2014/main" xmlns="" id="{6F322B0B-461A-4A62-82F4-92B5644C4F8B}"/>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6" name="Freeform: Shape 4425">
              <a:extLst>
                <a:ext uri="{FF2B5EF4-FFF2-40B4-BE49-F238E27FC236}">
                  <a16:creationId xmlns:a16="http://schemas.microsoft.com/office/drawing/2014/main" xmlns="" id="{7C1CC6BF-E5BB-4DFE-B350-FBD04D85AA91}"/>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7" name="Freeform: Shape 4426">
              <a:extLst>
                <a:ext uri="{FF2B5EF4-FFF2-40B4-BE49-F238E27FC236}">
                  <a16:creationId xmlns:a16="http://schemas.microsoft.com/office/drawing/2014/main" xmlns="" id="{980C028F-FAED-43B7-8757-96A473141C76}"/>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8" name="Freeform: Shape 4427">
              <a:extLst>
                <a:ext uri="{FF2B5EF4-FFF2-40B4-BE49-F238E27FC236}">
                  <a16:creationId xmlns:a16="http://schemas.microsoft.com/office/drawing/2014/main" xmlns="" id="{48FDF072-04F0-4BA4-9809-0491D5101654}"/>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29" name="Freeform: Shape 4428">
              <a:extLst>
                <a:ext uri="{FF2B5EF4-FFF2-40B4-BE49-F238E27FC236}">
                  <a16:creationId xmlns:a16="http://schemas.microsoft.com/office/drawing/2014/main" xmlns="" id="{63A33F61-469E-4709-9E28-0976F628E004}"/>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0" name="Freeform: Shape 4429">
              <a:extLst>
                <a:ext uri="{FF2B5EF4-FFF2-40B4-BE49-F238E27FC236}">
                  <a16:creationId xmlns:a16="http://schemas.microsoft.com/office/drawing/2014/main" xmlns="" id="{D8EB20CF-4150-44C9-ACE8-D4CB002F8A98}"/>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1" name="Freeform: Shape 4430">
              <a:extLst>
                <a:ext uri="{FF2B5EF4-FFF2-40B4-BE49-F238E27FC236}">
                  <a16:creationId xmlns:a16="http://schemas.microsoft.com/office/drawing/2014/main" xmlns="" id="{6A2D0124-7CED-4581-A41B-7C2285A2D5AE}"/>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2" name="Freeform: Shape 4431">
              <a:extLst>
                <a:ext uri="{FF2B5EF4-FFF2-40B4-BE49-F238E27FC236}">
                  <a16:creationId xmlns:a16="http://schemas.microsoft.com/office/drawing/2014/main" xmlns="" id="{28653C23-9606-495A-822E-00D1EE5E421E}"/>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3" name="Freeform: Shape 4432">
              <a:extLst>
                <a:ext uri="{FF2B5EF4-FFF2-40B4-BE49-F238E27FC236}">
                  <a16:creationId xmlns:a16="http://schemas.microsoft.com/office/drawing/2014/main" xmlns="" id="{6B5D8495-B26A-47FE-9AAE-692941B165D4}"/>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4" name="Freeform: Shape 4433">
              <a:extLst>
                <a:ext uri="{FF2B5EF4-FFF2-40B4-BE49-F238E27FC236}">
                  <a16:creationId xmlns:a16="http://schemas.microsoft.com/office/drawing/2014/main" xmlns="" id="{F722C3D8-E654-45EA-86D5-39C1F315BDA5}"/>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5" name="Freeform: Shape 4434">
              <a:extLst>
                <a:ext uri="{FF2B5EF4-FFF2-40B4-BE49-F238E27FC236}">
                  <a16:creationId xmlns:a16="http://schemas.microsoft.com/office/drawing/2014/main" xmlns="" id="{95F5E7D4-D9A9-49BB-A44F-CFAB7215804E}"/>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6" name="Freeform: Shape 4435">
              <a:extLst>
                <a:ext uri="{FF2B5EF4-FFF2-40B4-BE49-F238E27FC236}">
                  <a16:creationId xmlns:a16="http://schemas.microsoft.com/office/drawing/2014/main" xmlns="" id="{EF863E9B-329C-44F1-A0AE-806C7A163E40}"/>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7" name="Freeform: Shape 4436">
              <a:extLst>
                <a:ext uri="{FF2B5EF4-FFF2-40B4-BE49-F238E27FC236}">
                  <a16:creationId xmlns:a16="http://schemas.microsoft.com/office/drawing/2014/main" xmlns="" id="{B92F7108-F3A1-4176-A4A8-FB1290BA08AB}"/>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8" name="Freeform: Shape 4437">
              <a:extLst>
                <a:ext uri="{FF2B5EF4-FFF2-40B4-BE49-F238E27FC236}">
                  <a16:creationId xmlns:a16="http://schemas.microsoft.com/office/drawing/2014/main" xmlns="" id="{FD5AD5CD-EEB6-4AB7-A971-2E9F70A5F29B}"/>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39" name="Freeform: Shape 4438">
              <a:extLst>
                <a:ext uri="{FF2B5EF4-FFF2-40B4-BE49-F238E27FC236}">
                  <a16:creationId xmlns:a16="http://schemas.microsoft.com/office/drawing/2014/main" xmlns="" id="{DBA88A14-FE65-4B07-B63C-D7CE95C89710}"/>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0" name="Freeform: Shape 4439">
              <a:extLst>
                <a:ext uri="{FF2B5EF4-FFF2-40B4-BE49-F238E27FC236}">
                  <a16:creationId xmlns:a16="http://schemas.microsoft.com/office/drawing/2014/main" xmlns="" id="{394E7A02-6676-448C-8FBB-64E0876FCD9F}"/>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1" name="Freeform: Shape 4440">
              <a:extLst>
                <a:ext uri="{FF2B5EF4-FFF2-40B4-BE49-F238E27FC236}">
                  <a16:creationId xmlns:a16="http://schemas.microsoft.com/office/drawing/2014/main" xmlns="" id="{19F570C7-5C28-492D-8E5F-42AD0D4C661A}"/>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2" name="Freeform: Shape 4441">
              <a:extLst>
                <a:ext uri="{FF2B5EF4-FFF2-40B4-BE49-F238E27FC236}">
                  <a16:creationId xmlns:a16="http://schemas.microsoft.com/office/drawing/2014/main" xmlns="" id="{1CA8239B-45C4-4B09-9C64-32F7E05BFC05}"/>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3" name="Freeform: Shape 4442">
              <a:extLst>
                <a:ext uri="{FF2B5EF4-FFF2-40B4-BE49-F238E27FC236}">
                  <a16:creationId xmlns:a16="http://schemas.microsoft.com/office/drawing/2014/main" xmlns="" id="{46304CD0-BFA4-41D4-B4C6-379F11615C43}"/>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4" name="Freeform: Shape 4443">
              <a:extLst>
                <a:ext uri="{FF2B5EF4-FFF2-40B4-BE49-F238E27FC236}">
                  <a16:creationId xmlns:a16="http://schemas.microsoft.com/office/drawing/2014/main" xmlns="" id="{51608977-B61E-47DE-AFC3-A0BB62110A60}"/>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5" name="Freeform: Shape 4444">
              <a:extLst>
                <a:ext uri="{FF2B5EF4-FFF2-40B4-BE49-F238E27FC236}">
                  <a16:creationId xmlns:a16="http://schemas.microsoft.com/office/drawing/2014/main" xmlns="" id="{C117FACD-94C0-4181-A3DE-A06C4D3D90DA}"/>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6" name="Freeform: Shape 4445">
              <a:extLst>
                <a:ext uri="{FF2B5EF4-FFF2-40B4-BE49-F238E27FC236}">
                  <a16:creationId xmlns:a16="http://schemas.microsoft.com/office/drawing/2014/main" xmlns="" id="{9BD65E01-8E80-4634-8223-B343AD07B102}"/>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7" name="Freeform: Shape 4446">
              <a:extLst>
                <a:ext uri="{FF2B5EF4-FFF2-40B4-BE49-F238E27FC236}">
                  <a16:creationId xmlns:a16="http://schemas.microsoft.com/office/drawing/2014/main" xmlns="" id="{DE1C6A7C-5ADF-45DA-A164-0922FB6A9966}"/>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8" name="Freeform: Shape 4447">
              <a:extLst>
                <a:ext uri="{FF2B5EF4-FFF2-40B4-BE49-F238E27FC236}">
                  <a16:creationId xmlns:a16="http://schemas.microsoft.com/office/drawing/2014/main" xmlns="" id="{CCD232FD-E96A-4A9C-BADC-CBD39B5F87EF}"/>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49" name="Freeform: Shape 4448">
              <a:extLst>
                <a:ext uri="{FF2B5EF4-FFF2-40B4-BE49-F238E27FC236}">
                  <a16:creationId xmlns:a16="http://schemas.microsoft.com/office/drawing/2014/main" xmlns="" id="{96DFAD78-F563-43D6-A492-A31C890661AE}"/>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0" name="Freeform: Shape 4449">
              <a:extLst>
                <a:ext uri="{FF2B5EF4-FFF2-40B4-BE49-F238E27FC236}">
                  <a16:creationId xmlns:a16="http://schemas.microsoft.com/office/drawing/2014/main" xmlns="" id="{DD4065D2-E069-4CED-9596-D18F97B15BC8}"/>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1" name="Freeform: Shape 4450">
              <a:extLst>
                <a:ext uri="{FF2B5EF4-FFF2-40B4-BE49-F238E27FC236}">
                  <a16:creationId xmlns:a16="http://schemas.microsoft.com/office/drawing/2014/main" xmlns="" id="{EC95C3FA-FB0E-4DC1-9BF9-633CCB9959AD}"/>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2" name="Freeform: Shape 4451">
              <a:extLst>
                <a:ext uri="{FF2B5EF4-FFF2-40B4-BE49-F238E27FC236}">
                  <a16:creationId xmlns:a16="http://schemas.microsoft.com/office/drawing/2014/main" xmlns="" id="{E801F029-600C-4418-B6E1-BA3990FA1145}"/>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3" name="Freeform: Shape 4452">
              <a:extLst>
                <a:ext uri="{FF2B5EF4-FFF2-40B4-BE49-F238E27FC236}">
                  <a16:creationId xmlns:a16="http://schemas.microsoft.com/office/drawing/2014/main" xmlns="" id="{781499AF-64B8-4ABC-AA58-68861BB5A2AE}"/>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4" name="Freeform: Shape 4453">
              <a:extLst>
                <a:ext uri="{FF2B5EF4-FFF2-40B4-BE49-F238E27FC236}">
                  <a16:creationId xmlns:a16="http://schemas.microsoft.com/office/drawing/2014/main" xmlns="" id="{BC01891A-895D-4514-BE37-240490AED54E}"/>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5" name="Freeform: Shape 4454">
              <a:extLst>
                <a:ext uri="{FF2B5EF4-FFF2-40B4-BE49-F238E27FC236}">
                  <a16:creationId xmlns:a16="http://schemas.microsoft.com/office/drawing/2014/main" xmlns="" id="{B679A25C-669C-4A36-8FCC-E64ABD23983A}"/>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6" name="Freeform: Shape 4455">
              <a:extLst>
                <a:ext uri="{FF2B5EF4-FFF2-40B4-BE49-F238E27FC236}">
                  <a16:creationId xmlns:a16="http://schemas.microsoft.com/office/drawing/2014/main" xmlns="" id="{D79FA00D-A5EA-4CE7-BE0E-ABDEB51DBF50}"/>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7" name="Freeform: Shape 4456">
              <a:extLst>
                <a:ext uri="{FF2B5EF4-FFF2-40B4-BE49-F238E27FC236}">
                  <a16:creationId xmlns:a16="http://schemas.microsoft.com/office/drawing/2014/main" xmlns="" id="{0B0A3929-5526-486A-88C1-2FEF7B8B6E1E}"/>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8" name="Freeform: Shape 4457">
              <a:extLst>
                <a:ext uri="{FF2B5EF4-FFF2-40B4-BE49-F238E27FC236}">
                  <a16:creationId xmlns:a16="http://schemas.microsoft.com/office/drawing/2014/main" xmlns="" id="{62B944A6-7E69-44D6-9844-BD880E02F0D1}"/>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59" name="Freeform: Shape 4458">
              <a:extLst>
                <a:ext uri="{FF2B5EF4-FFF2-40B4-BE49-F238E27FC236}">
                  <a16:creationId xmlns:a16="http://schemas.microsoft.com/office/drawing/2014/main" xmlns="" id="{92DB74A9-D6D7-4094-8C0B-C9D35A49EDEE}"/>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0" name="Freeform: Shape 4459">
              <a:extLst>
                <a:ext uri="{FF2B5EF4-FFF2-40B4-BE49-F238E27FC236}">
                  <a16:creationId xmlns:a16="http://schemas.microsoft.com/office/drawing/2014/main" xmlns="" id="{37B96A70-3FD1-4274-9A30-0DBE09689581}"/>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1" name="Freeform: Shape 4460">
              <a:extLst>
                <a:ext uri="{FF2B5EF4-FFF2-40B4-BE49-F238E27FC236}">
                  <a16:creationId xmlns:a16="http://schemas.microsoft.com/office/drawing/2014/main" xmlns="" id="{613957F8-B4E3-4250-997A-27D45DE684F8}"/>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2" name="Freeform: Shape 4461">
              <a:extLst>
                <a:ext uri="{FF2B5EF4-FFF2-40B4-BE49-F238E27FC236}">
                  <a16:creationId xmlns:a16="http://schemas.microsoft.com/office/drawing/2014/main" xmlns="" id="{7961BA1F-850C-424D-A63C-2BBD2A51E4AC}"/>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3" name="Freeform: Shape 4462">
              <a:extLst>
                <a:ext uri="{FF2B5EF4-FFF2-40B4-BE49-F238E27FC236}">
                  <a16:creationId xmlns:a16="http://schemas.microsoft.com/office/drawing/2014/main" xmlns="" id="{FB01372C-A0E8-4D0D-9766-590EAF940079}"/>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4" name="Freeform: Shape 4463">
              <a:extLst>
                <a:ext uri="{FF2B5EF4-FFF2-40B4-BE49-F238E27FC236}">
                  <a16:creationId xmlns:a16="http://schemas.microsoft.com/office/drawing/2014/main" xmlns="" id="{57A354FA-022D-4022-8BF6-497E8A9AD6F0}"/>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5" name="Freeform: Shape 4464">
              <a:extLst>
                <a:ext uri="{FF2B5EF4-FFF2-40B4-BE49-F238E27FC236}">
                  <a16:creationId xmlns:a16="http://schemas.microsoft.com/office/drawing/2014/main" xmlns="" id="{49F7B042-08CC-4FBA-B650-274AAAC3346A}"/>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6" name="Freeform: Shape 4465">
              <a:extLst>
                <a:ext uri="{FF2B5EF4-FFF2-40B4-BE49-F238E27FC236}">
                  <a16:creationId xmlns:a16="http://schemas.microsoft.com/office/drawing/2014/main" xmlns="" id="{D7D0880D-D43E-47C5-8719-CEDF7DA68F87}"/>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7" name="Freeform: Shape 4466">
              <a:extLst>
                <a:ext uri="{FF2B5EF4-FFF2-40B4-BE49-F238E27FC236}">
                  <a16:creationId xmlns:a16="http://schemas.microsoft.com/office/drawing/2014/main" xmlns="" id="{262B93F5-B010-4527-9826-668E3EC3000D}"/>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8" name="Freeform: Shape 4467">
              <a:extLst>
                <a:ext uri="{FF2B5EF4-FFF2-40B4-BE49-F238E27FC236}">
                  <a16:creationId xmlns:a16="http://schemas.microsoft.com/office/drawing/2014/main" xmlns="" id="{881B2688-5B67-4784-962D-DC107D9F99FB}"/>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69" name="Freeform: Shape 4468">
              <a:extLst>
                <a:ext uri="{FF2B5EF4-FFF2-40B4-BE49-F238E27FC236}">
                  <a16:creationId xmlns:a16="http://schemas.microsoft.com/office/drawing/2014/main" xmlns="" id="{7FBBDC82-B617-4506-9174-2B21D49CFFEF}"/>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0" name="Freeform: Shape 4469">
              <a:extLst>
                <a:ext uri="{FF2B5EF4-FFF2-40B4-BE49-F238E27FC236}">
                  <a16:creationId xmlns:a16="http://schemas.microsoft.com/office/drawing/2014/main" xmlns="" id="{3A976AD1-2E98-4C98-8470-99C27A7B5A1D}"/>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1" name="Freeform: Shape 4470">
              <a:extLst>
                <a:ext uri="{FF2B5EF4-FFF2-40B4-BE49-F238E27FC236}">
                  <a16:creationId xmlns:a16="http://schemas.microsoft.com/office/drawing/2014/main" xmlns="" id="{4F43B8CC-2048-4D39-AB17-B7E7736051A3}"/>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2" name="Freeform: Shape 4471">
              <a:extLst>
                <a:ext uri="{FF2B5EF4-FFF2-40B4-BE49-F238E27FC236}">
                  <a16:creationId xmlns:a16="http://schemas.microsoft.com/office/drawing/2014/main" xmlns="" id="{7D9512F7-DA0D-41DC-B796-6C9F97CD6B9A}"/>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3" name="Freeform: Shape 4472">
              <a:extLst>
                <a:ext uri="{FF2B5EF4-FFF2-40B4-BE49-F238E27FC236}">
                  <a16:creationId xmlns:a16="http://schemas.microsoft.com/office/drawing/2014/main" xmlns="" id="{DC1AE2A8-432B-4B5F-A74A-789D94A4E249}"/>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4" name="Freeform: Shape 4473">
              <a:extLst>
                <a:ext uri="{FF2B5EF4-FFF2-40B4-BE49-F238E27FC236}">
                  <a16:creationId xmlns:a16="http://schemas.microsoft.com/office/drawing/2014/main" xmlns="" id="{F0FE12E1-9A14-4A81-99D9-A3D64E7771B4}"/>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5" name="Freeform: Shape 4474">
              <a:extLst>
                <a:ext uri="{FF2B5EF4-FFF2-40B4-BE49-F238E27FC236}">
                  <a16:creationId xmlns:a16="http://schemas.microsoft.com/office/drawing/2014/main" xmlns="" id="{C3E9ED3E-5E66-4633-B403-59EA43FB188F}"/>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6" name="Freeform: Shape 4475">
              <a:extLst>
                <a:ext uri="{FF2B5EF4-FFF2-40B4-BE49-F238E27FC236}">
                  <a16:creationId xmlns:a16="http://schemas.microsoft.com/office/drawing/2014/main" xmlns="" id="{A2FA5DC4-A0AE-42EB-B21C-19D43B9923EA}"/>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7" name="Freeform: Shape 4476">
              <a:extLst>
                <a:ext uri="{FF2B5EF4-FFF2-40B4-BE49-F238E27FC236}">
                  <a16:creationId xmlns:a16="http://schemas.microsoft.com/office/drawing/2014/main" xmlns="" id="{E4C30383-6121-4CDC-9F45-8CCC55BF2498}"/>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8" name="Freeform: Shape 4477">
              <a:extLst>
                <a:ext uri="{FF2B5EF4-FFF2-40B4-BE49-F238E27FC236}">
                  <a16:creationId xmlns:a16="http://schemas.microsoft.com/office/drawing/2014/main" xmlns="" id="{CFCBCE04-D89D-4CF8-B52C-F215C28CA6BA}"/>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79" name="Freeform: Shape 4478">
              <a:extLst>
                <a:ext uri="{FF2B5EF4-FFF2-40B4-BE49-F238E27FC236}">
                  <a16:creationId xmlns:a16="http://schemas.microsoft.com/office/drawing/2014/main" xmlns="" id="{6B1E1841-44E7-48ED-B0BA-0A5F7EB5AFE2}"/>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0" name="Freeform: Shape 4479">
              <a:extLst>
                <a:ext uri="{FF2B5EF4-FFF2-40B4-BE49-F238E27FC236}">
                  <a16:creationId xmlns:a16="http://schemas.microsoft.com/office/drawing/2014/main" xmlns="" id="{B4D36ADA-919F-4A7C-B19B-A11DEBFB48C8}"/>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1" name="Freeform: Shape 4480">
              <a:extLst>
                <a:ext uri="{FF2B5EF4-FFF2-40B4-BE49-F238E27FC236}">
                  <a16:creationId xmlns:a16="http://schemas.microsoft.com/office/drawing/2014/main" xmlns="" id="{8B43ABFA-9385-465E-9608-CCB41B349B5D}"/>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2" name="Freeform: Shape 4481">
              <a:extLst>
                <a:ext uri="{FF2B5EF4-FFF2-40B4-BE49-F238E27FC236}">
                  <a16:creationId xmlns:a16="http://schemas.microsoft.com/office/drawing/2014/main" xmlns="" id="{0D85D192-C12B-409B-9884-99035F3190D0}"/>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3" name="Freeform: Shape 4482">
              <a:extLst>
                <a:ext uri="{FF2B5EF4-FFF2-40B4-BE49-F238E27FC236}">
                  <a16:creationId xmlns:a16="http://schemas.microsoft.com/office/drawing/2014/main" xmlns="" id="{EB32F0A8-6732-4A33-AB5B-F83456B51748}"/>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4" name="Freeform: Shape 4483">
              <a:extLst>
                <a:ext uri="{FF2B5EF4-FFF2-40B4-BE49-F238E27FC236}">
                  <a16:creationId xmlns:a16="http://schemas.microsoft.com/office/drawing/2014/main" xmlns="" id="{7803B05E-5C42-419E-B9BE-4832B11F6B12}"/>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5" name="Freeform: Shape 4484">
              <a:extLst>
                <a:ext uri="{FF2B5EF4-FFF2-40B4-BE49-F238E27FC236}">
                  <a16:creationId xmlns:a16="http://schemas.microsoft.com/office/drawing/2014/main" xmlns="" id="{8A734E26-CD4C-4099-A1A3-B69BB45C6D29}"/>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6" name="Freeform: Shape 4485">
              <a:extLst>
                <a:ext uri="{FF2B5EF4-FFF2-40B4-BE49-F238E27FC236}">
                  <a16:creationId xmlns:a16="http://schemas.microsoft.com/office/drawing/2014/main" xmlns="" id="{4EF2B03D-7A0D-4D60-A000-630B735D9329}"/>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7" name="Freeform: Shape 4486">
              <a:extLst>
                <a:ext uri="{FF2B5EF4-FFF2-40B4-BE49-F238E27FC236}">
                  <a16:creationId xmlns:a16="http://schemas.microsoft.com/office/drawing/2014/main" xmlns="" id="{B503B0E7-E060-41C3-B683-6DA154E114AB}"/>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8" name="Freeform: Shape 4487">
              <a:extLst>
                <a:ext uri="{FF2B5EF4-FFF2-40B4-BE49-F238E27FC236}">
                  <a16:creationId xmlns:a16="http://schemas.microsoft.com/office/drawing/2014/main" xmlns="" id="{E884E857-1C61-42F6-AF7F-468BF1EC6080}"/>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89" name="Freeform: Shape 4488">
              <a:extLst>
                <a:ext uri="{FF2B5EF4-FFF2-40B4-BE49-F238E27FC236}">
                  <a16:creationId xmlns:a16="http://schemas.microsoft.com/office/drawing/2014/main" xmlns="" id="{39D42028-4960-405F-B968-2216447CC362}"/>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0" name="Freeform: Shape 4489">
              <a:extLst>
                <a:ext uri="{FF2B5EF4-FFF2-40B4-BE49-F238E27FC236}">
                  <a16:creationId xmlns:a16="http://schemas.microsoft.com/office/drawing/2014/main" xmlns="" id="{A78B58CA-9ED2-4C62-827F-56A5088B1407}"/>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1" name="Freeform: Shape 4490">
              <a:extLst>
                <a:ext uri="{FF2B5EF4-FFF2-40B4-BE49-F238E27FC236}">
                  <a16:creationId xmlns:a16="http://schemas.microsoft.com/office/drawing/2014/main" xmlns="" id="{965E7F22-CE83-49C8-B30B-9DD278655AB1}"/>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2" name="Freeform: Shape 4491">
              <a:extLst>
                <a:ext uri="{FF2B5EF4-FFF2-40B4-BE49-F238E27FC236}">
                  <a16:creationId xmlns:a16="http://schemas.microsoft.com/office/drawing/2014/main" xmlns="" id="{8F17EA9D-7659-472D-8C08-9D5EB5FF27DF}"/>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3" name="Freeform: Shape 4492">
              <a:extLst>
                <a:ext uri="{FF2B5EF4-FFF2-40B4-BE49-F238E27FC236}">
                  <a16:creationId xmlns:a16="http://schemas.microsoft.com/office/drawing/2014/main" xmlns="" id="{C5482A72-0B07-46FA-9EA2-0AE9C6710409}"/>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4" name="Freeform: Shape 4493">
              <a:extLst>
                <a:ext uri="{FF2B5EF4-FFF2-40B4-BE49-F238E27FC236}">
                  <a16:creationId xmlns:a16="http://schemas.microsoft.com/office/drawing/2014/main" xmlns="" id="{A14A5F99-5935-427C-94DC-A7AEBBCCAB1E}"/>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5" name="Freeform: Shape 4494">
              <a:extLst>
                <a:ext uri="{FF2B5EF4-FFF2-40B4-BE49-F238E27FC236}">
                  <a16:creationId xmlns:a16="http://schemas.microsoft.com/office/drawing/2014/main" xmlns="" id="{DE0E0D8D-1FA5-455C-8A30-9BD5625B75A1}"/>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6" name="Freeform: Shape 4495">
              <a:extLst>
                <a:ext uri="{FF2B5EF4-FFF2-40B4-BE49-F238E27FC236}">
                  <a16:creationId xmlns:a16="http://schemas.microsoft.com/office/drawing/2014/main" xmlns="" id="{65199D96-59D0-481A-962C-806BC540F09A}"/>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7" name="Freeform: Shape 4496">
              <a:extLst>
                <a:ext uri="{FF2B5EF4-FFF2-40B4-BE49-F238E27FC236}">
                  <a16:creationId xmlns:a16="http://schemas.microsoft.com/office/drawing/2014/main" xmlns="" id="{A1BBE88E-2EB7-4D70-AED0-624815DDF5E1}"/>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8" name="Freeform: Shape 4497">
              <a:extLst>
                <a:ext uri="{FF2B5EF4-FFF2-40B4-BE49-F238E27FC236}">
                  <a16:creationId xmlns:a16="http://schemas.microsoft.com/office/drawing/2014/main" xmlns="" id="{B3CDB68C-8508-41C8-8D7A-60589DF429FD}"/>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499" name="Freeform: Shape 4498">
              <a:extLst>
                <a:ext uri="{FF2B5EF4-FFF2-40B4-BE49-F238E27FC236}">
                  <a16:creationId xmlns:a16="http://schemas.microsoft.com/office/drawing/2014/main" xmlns="" id="{FC0AB6AB-2138-4872-819B-91CC3BADAA08}"/>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0" name="Freeform: Shape 4499">
              <a:extLst>
                <a:ext uri="{FF2B5EF4-FFF2-40B4-BE49-F238E27FC236}">
                  <a16:creationId xmlns:a16="http://schemas.microsoft.com/office/drawing/2014/main" xmlns="" id="{AA311915-30FD-49FF-8F24-43FE63A69D6B}"/>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1" name="Freeform: Shape 4500">
              <a:extLst>
                <a:ext uri="{FF2B5EF4-FFF2-40B4-BE49-F238E27FC236}">
                  <a16:creationId xmlns:a16="http://schemas.microsoft.com/office/drawing/2014/main" xmlns="" id="{C0A89B44-39B4-4E3F-BFC8-C187412881C3}"/>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2" name="Freeform: Shape 4501">
              <a:extLst>
                <a:ext uri="{FF2B5EF4-FFF2-40B4-BE49-F238E27FC236}">
                  <a16:creationId xmlns:a16="http://schemas.microsoft.com/office/drawing/2014/main" xmlns="" id="{B738E976-73F7-46BB-B800-D34DB41FACE5}"/>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3" name="Freeform: Shape 4502">
              <a:extLst>
                <a:ext uri="{FF2B5EF4-FFF2-40B4-BE49-F238E27FC236}">
                  <a16:creationId xmlns:a16="http://schemas.microsoft.com/office/drawing/2014/main" xmlns="" id="{B566823C-B817-431E-861E-570F53773555}"/>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4" name="Freeform: Shape 4503">
              <a:extLst>
                <a:ext uri="{FF2B5EF4-FFF2-40B4-BE49-F238E27FC236}">
                  <a16:creationId xmlns:a16="http://schemas.microsoft.com/office/drawing/2014/main" xmlns="" id="{5D5EF0FD-A8FF-4128-89E4-43A10C88E9C2}"/>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5" name="Freeform: Shape 4504">
              <a:extLst>
                <a:ext uri="{FF2B5EF4-FFF2-40B4-BE49-F238E27FC236}">
                  <a16:creationId xmlns:a16="http://schemas.microsoft.com/office/drawing/2014/main" xmlns="" id="{7375C2B3-30F7-4157-87FB-B566BCA355AC}"/>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6" name="Freeform: Shape 4505">
              <a:extLst>
                <a:ext uri="{FF2B5EF4-FFF2-40B4-BE49-F238E27FC236}">
                  <a16:creationId xmlns:a16="http://schemas.microsoft.com/office/drawing/2014/main" xmlns="" id="{291C6908-B60A-4007-82F3-42865A16C9EF}"/>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7" name="Freeform: Shape 4506">
              <a:extLst>
                <a:ext uri="{FF2B5EF4-FFF2-40B4-BE49-F238E27FC236}">
                  <a16:creationId xmlns:a16="http://schemas.microsoft.com/office/drawing/2014/main" xmlns="" id="{082ED389-45F6-4263-AE49-98C1A2BC4ACC}"/>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8" name="Freeform: Shape 4507">
              <a:extLst>
                <a:ext uri="{FF2B5EF4-FFF2-40B4-BE49-F238E27FC236}">
                  <a16:creationId xmlns:a16="http://schemas.microsoft.com/office/drawing/2014/main" xmlns="" id="{792104C4-5FA9-4A06-AB21-61419CAA2DA8}"/>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09" name="Freeform: Shape 4508">
              <a:extLst>
                <a:ext uri="{FF2B5EF4-FFF2-40B4-BE49-F238E27FC236}">
                  <a16:creationId xmlns:a16="http://schemas.microsoft.com/office/drawing/2014/main" xmlns="" id="{DAFF77B0-F6BD-4117-8553-9F13A32781C2}"/>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0" name="Freeform: Shape 4509">
              <a:extLst>
                <a:ext uri="{FF2B5EF4-FFF2-40B4-BE49-F238E27FC236}">
                  <a16:creationId xmlns:a16="http://schemas.microsoft.com/office/drawing/2014/main" xmlns="" id="{D46EA9A7-68F1-4322-8FA9-57D10D1BDAE8}"/>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1" name="Freeform: Shape 4510">
              <a:extLst>
                <a:ext uri="{FF2B5EF4-FFF2-40B4-BE49-F238E27FC236}">
                  <a16:creationId xmlns:a16="http://schemas.microsoft.com/office/drawing/2014/main" xmlns="" id="{892D853C-638A-4E49-BB58-021B02F1D755}"/>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2" name="Freeform: Shape 4511">
              <a:extLst>
                <a:ext uri="{FF2B5EF4-FFF2-40B4-BE49-F238E27FC236}">
                  <a16:creationId xmlns:a16="http://schemas.microsoft.com/office/drawing/2014/main" xmlns="" id="{F1105A60-7783-4890-BBA9-73E55CD5F546}"/>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3" name="Freeform: Shape 4512">
              <a:extLst>
                <a:ext uri="{FF2B5EF4-FFF2-40B4-BE49-F238E27FC236}">
                  <a16:creationId xmlns:a16="http://schemas.microsoft.com/office/drawing/2014/main" xmlns="" id="{522F3D4C-C4DB-44A1-82F8-48A7AD5C1CD2}"/>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4" name="Freeform: Shape 4513">
              <a:extLst>
                <a:ext uri="{FF2B5EF4-FFF2-40B4-BE49-F238E27FC236}">
                  <a16:creationId xmlns:a16="http://schemas.microsoft.com/office/drawing/2014/main" xmlns="" id="{A592EC19-BEF4-435B-9DBD-138C479B2851}"/>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5" name="Freeform: Shape 4514">
              <a:extLst>
                <a:ext uri="{FF2B5EF4-FFF2-40B4-BE49-F238E27FC236}">
                  <a16:creationId xmlns:a16="http://schemas.microsoft.com/office/drawing/2014/main" xmlns="" id="{F7EEC6E2-C94C-47B5-A15D-A95FE5889AE8}"/>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6" name="Freeform: Shape 4515">
              <a:extLst>
                <a:ext uri="{FF2B5EF4-FFF2-40B4-BE49-F238E27FC236}">
                  <a16:creationId xmlns:a16="http://schemas.microsoft.com/office/drawing/2014/main" xmlns="" id="{51E0F19C-6D14-458B-8F31-4E3ADC439B98}"/>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7" name="Freeform: Shape 4516">
              <a:extLst>
                <a:ext uri="{FF2B5EF4-FFF2-40B4-BE49-F238E27FC236}">
                  <a16:creationId xmlns:a16="http://schemas.microsoft.com/office/drawing/2014/main" xmlns="" id="{0DCE1386-8CE7-4303-B976-1865EDD71357}"/>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8" name="Freeform: Shape 4517">
              <a:extLst>
                <a:ext uri="{FF2B5EF4-FFF2-40B4-BE49-F238E27FC236}">
                  <a16:creationId xmlns:a16="http://schemas.microsoft.com/office/drawing/2014/main" xmlns="" id="{BB372528-2704-4E22-A955-6AF3881D2BB7}"/>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19" name="Freeform: Shape 4518">
              <a:extLst>
                <a:ext uri="{FF2B5EF4-FFF2-40B4-BE49-F238E27FC236}">
                  <a16:creationId xmlns:a16="http://schemas.microsoft.com/office/drawing/2014/main" xmlns="" id="{4E2EDAF5-ADA0-4027-882C-57EBC16C1B2D}"/>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0" name="Freeform: Shape 4519">
              <a:extLst>
                <a:ext uri="{FF2B5EF4-FFF2-40B4-BE49-F238E27FC236}">
                  <a16:creationId xmlns:a16="http://schemas.microsoft.com/office/drawing/2014/main" xmlns="" id="{2378C243-FDCB-43D5-8E0D-39318D3B40A8}"/>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1" name="Freeform: Shape 4520">
              <a:extLst>
                <a:ext uri="{FF2B5EF4-FFF2-40B4-BE49-F238E27FC236}">
                  <a16:creationId xmlns:a16="http://schemas.microsoft.com/office/drawing/2014/main" xmlns="" id="{840EF4C2-1DC6-4D62-B7A6-60F2370A96A1}"/>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2" name="Freeform: Shape 4521">
              <a:extLst>
                <a:ext uri="{FF2B5EF4-FFF2-40B4-BE49-F238E27FC236}">
                  <a16:creationId xmlns:a16="http://schemas.microsoft.com/office/drawing/2014/main" xmlns="" id="{CFBCE5E5-7137-40A9-BE83-B975CF383DB2}"/>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3" name="Freeform: Shape 4522">
              <a:extLst>
                <a:ext uri="{FF2B5EF4-FFF2-40B4-BE49-F238E27FC236}">
                  <a16:creationId xmlns:a16="http://schemas.microsoft.com/office/drawing/2014/main" xmlns="" id="{CD879D2E-37F2-44AC-82DB-B44AF757E551}"/>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4" name="Freeform: Shape 4523">
              <a:extLst>
                <a:ext uri="{FF2B5EF4-FFF2-40B4-BE49-F238E27FC236}">
                  <a16:creationId xmlns:a16="http://schemas.microsoft.com/office/drawing/2014/main" xmlns="" id="{87872C15-01AA-416C-83BB-BFF792FE3DD5}"/>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5" name="Freeform: Shape 4524">
              <a:extLst>
                <a:ext uri="{FF2B5EF4-FFF2-40B4-BE49-F238E27FC236}">
                  <a16:creationId xmlns:a16="http://schemas.microsoft.com/office/drawing/2014/main" xmlns="" id="{260534DD-2D15-4809-9B53-86562FEFA37B}"/>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6" name="Freeform: Shape 4525">
              <a:extLst>
                <a:ext uri="{FF2B5EF4-FFF2-40B4-BE49-F238E27FC236}">
                  <a16:creationId xmlns:a16="http://schemas.microsoft.com/office/drawing/2014/main" xmlns="" id="{DA9C1922-A206-4E4F-8087-0529C1E6C670}"/>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7" name="Freeform: Shape 4526">
              <a:extLst>
                <a:ext uri="{FF2B5EF4-FFF2-40B4-BE49-F238E27FC236}">
                  <a16:creationId xmlns:a16="http://schemas.microsoft.com/office/drawing/2014/main" xmlns="" id="{69E3D8E3-3077-4CBA-A39E-35F0808588D5}"/>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8" name="Freeform: Shape 4527">
              <a:extLst>
                <a:ext uri="{FF2B5EF4-FFF2-40B4-BE49-F238E27FC236}">
                  <a16:creationId xmlns:a16="http://schemas.microsoft.com/office/drawing/2014/main" xmlns="" id="{7C459F83-E5A4-4FA1-9263-6AD2AB7E8B87}"/>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29" name="Freeform: Shape 4528">
              <a:extLst>
                <a:ext uri="{FF2B5EF4-FFF2-40B4-BE49-F238E27FC236}">
                  <a16:creationId xmlns:a16="http://schemas.microsoft.com/office/drawing/2014/main" xmlns="" id="{D4CB33E4-87EB-488E-8FFA-D57066CA7580}"/>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0" name="Freeform: Shape 4529">
              <a:extLst>
                <a:ext uri="{FF2B5EF4-FFF2-40B4-BE49-F238E27FC236}">
                  <a16:creationId xmlns:a16="http://schemas.microsoft.com/office/drawing/2014/main" xmlns="" id="{A7B5D186-603D-4EC7-BA38-FC178A9CFED9}"/>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1" name="Freeform: Shape 4530">
              <a:extLst>
                <a:ext uri="{FF2B5EF4-FFF2-40B4-BE49-F238E27FC236}">
                  <a16:creationId xmlns:a16="http://schemas.microsoft.com/office/drawing/2014/main" xmlns="" id="{B7E16723-83CD-4467-A171-1829CFA142B5}"/>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2" name="Freeform: Shape 4531">
              <a:extLst>
                <a:ext uri="{FF2B5EF4-FFF2-40B4-BE49-F238E27FC236}">
                  <a16:creationId xmlns:a16="http://schemas.microsoft.com/office/drawing/2014/main" xmlns="" id="{85252497-5020-472C-8DC6-38312F0C4AA5}"/>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3" name="Freeform: Shape 4532">
              <a:extLst>
                <a:ext uri="{FF2B5EF4-FFF2-40B4-BE49-F238E27FC236}">
                  <a16:creationId xmlns:a16="http://schemas.microsoft.com/office/drawing/2014/main" xmlns="" id="{8D10320E-684B-4178-B82F-1C951BADEC70}"/>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4" name="Freeform: Shape 4533">
              <a:extLst>
                <a:ext uri="{FF2B5EF4-FFF2-40B4-BE49-F238E27FC236}">
                  <a16:creationId xmlns:a16="http://schemas.microsoft.com/office/drawing/2014/main" xmlns="" id="{FEA9BC52-06A5-4772-A20D-61E6685F73AE}"/>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5" name="Freeform: Shape 4534">
              <a:extLst>
                <a:ext uri="{FF2B5EF4-FFF2-40B4-BE49-F238E27FC236}">
                  <a16:creationId xmlns:a16="http://schemas.microsoft.com/office/drawing/2014/main" xmlns="" id="{C628C358-0B08-499C-A558-C1B5FCCE54E3}"/>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6" name="Freeform: Shape 4535">
              <a:extLst>
                <a:ext uri="{FF2B5EF4-FFF2-40B4-BE49-F238E27FC236}">
                  <a16:creationId xmlns:a16="http://schemas.microsoft.com/office/drawing/2014/main" xmlns="" id="{36CCF4D6-9E0E-4847-8A9F-E0A183A714A1}"/>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7" name="Freeform: Shape 4536">
              <a:extLst>
                <a:ext uri="{FF2B5EF4-FFF2-40B4-BE49-F238E27FC236}">
                  <a16:creationId xmlns:a16="http://schemas.microsoft.com/office/drawing/2014/main" xmlns="" id="{CB2B8BDD-1B8D-45CE-882A-E2C8392E4DE4}"/>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8" name="Freeform: Shape 4537">
              <a:extLst>
                <a:ext uri="{FF2B5EF4-FFF2-40B4-BE49-F238E27FC236}">
                  <a16:creationId xmlns:a16="http://schemas.microsoft.com/office/drawing/2014/main" xmlns="" id="{542BD439-9919-44B3-AEDB-75CCF2BEC66D}"/>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39" name="Freeform: Shape 4538">
              <a:extLst>
                <a:ext uri="{FF2B5EF4-FFF2-40B4-BE49-F238E27FC236}">
                  <a16:creationId xmlns:a16="http://schemas.microsoft.com/office/drawing/2014/main" xmlns="" id="{29D6F72C-0B20-4486-AE75-E00875672372}"/>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0" name="Freeform: Shape 4539">
              <a:extLst>
                <a:ext uri="{FF2B5EF4-FFF2-40B4-BE49-F238E27FC236}">
                  <a16:creationId xmlns:a16="http://schemas.microsoft.com/office/drawing/2014/main" xmlns="" id="{566C98FF-74C6-4A12-B732-6864702A5B35}"/>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1" name="Freeform: Shape 4540">
              <a:extLst>
                <a:ext uri="{FF2B5EF4-FFF2-40B4-BE49-F238E27FC236}">
                  <a16:creationId xmlns:a16="http://schemas.microsoft.com/office/drawing/2014/main" xmlns="" id="{7F09BB1C-6AC4-478B-B06F-05B0B1624D3B}"/>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2" name="Freeform: Shape 4541">
              <a:extLst>
                <a:ext uri="{FF2B5EF4-FFF2-40B4-BE49-F238E27FC236}">
                  <a16:creationId xmlns:a16="http://schemas.microsoft.com/office/drawing/2014/main" xmlns="" id="{28FF6199-809F-4EFD-BB27-D830CA47469D}"/>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3" name="Freeform: Shape 4542">
              <a:extLst>
                <a:ext uri="{FF2B5EF4-FFF2-40B4-BE49-F238E27FC236}">
                  <a16:creationId xmlns:a16="http://schemas.microsoft.com/office/drawing/2014/main" xmlns="" id="{E453965F-13FF-4269-8E0B-E7CECF7D3386}"/>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4" name="Freeform: Shape 4543">
              <a:extLst>
                <a:ext uri="{FF2B5EF4-FFF2-40B4-BE49-F238E27FC236}">
                  <a16:creationId xmlns:a16="http://schemas.microsoft.com/office/drawing/2014/main" xmlns="" id="{F35BB75C-CD1E-481D-B37E-EB06FE0FA958}"/>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5" name="Freeform: Shape 4544">
              <a:extLst>
                <a:ext uri="{FF2B5EF4-FFF2-40B4-BE49-F238E27FC236}">
                  <a16:creationId xmlns:a16="http://schemas.microsoft.com/office/drawing/2014/main" xmlns="" id="{0A9FE4DA-B72F-45DB-848F-69391E0EE3B6}"/>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6" name="Freeform: Shape 4545">
              <a:extLst>
                <a:ext uri="{FF2B5EF4-FFF2-40B4-BE49-F238E27FC236}">
                  <a16:creationId xmlns:a16="http://schemas.microsoft.com/office/drawing/2014/main" xmlns="" id="{67BA3FC4-917A-4E4A-9A86-00512188BDB9}"/>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7" name="Freeform: Shape 4546">
              <a:extLst>
                <a:ext uri="{FF2B5EF4-FFF2-40B4-BE49-F238E27FC236}">
                  <a16:creationId xmlns:a16="http://schemas.microsoft.com/office/drawing/2014/main" xmlns="" id="{CF044FAE-1BDD-406C-B47E-F55D9C92BC8F}"/>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8" name="Freeform: Shape 4547">
              <a:extLst>
                <a:ext uri="{FF2B5EF4-FFF2-40B4-BE49-F238E27FC236}">
                  <a16:creationId xmlns:a16="http://schemas.microsoft.com/office/drawing/2014/main" xmlns="" id="{B5EF89F8-D8D7-46A8-912F-3A574A04CC6E}"/>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49" name="Freeform: Shape 4548">
              <a:extLst>
                <a:ext uri="{FF2B5EF4-FFF2-40B4-BE49-F238E27FC236}">
                  <a16:creationId xmlns:a16="http://schemas.microsoft.com/office/drawing/2014/main" xmlns="" id="{7E277B7F-4684-401A-8968-A7F401F0259F}"/>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0" name="Freeform: Shape 4549">
              <a:extLst>
                <a:ext uri="{FF2B5EF4-FFF2-40B4-BE49-F238E27FC236}">
                  <a16:creationId xmlns:a16="http://schemas.microsoft.com/office/drawing/2014/main" xmlns="" id="{96A31BC4-774E-4D93-A7DE-46C25AA1C4D5}"/>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1" name="Freeform: Shape 4550">
              <a:extLst>
                <a:ext uri="{FF2B5EF4-FFF2-40B4-BE49-F238E27FC236}">
                  <a16:creationId xmlns:a16="http://schemas.microsoft.com/office/drawing/2014/main" xmlns="" id="{D7F1A26C-633B-453B-A6F9-BD0FEAFA6CA6}"/>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2" name="Freeform: Shape 4551">
              <a:extLst>
                <a:ext uri="{FF2B5EF4-FFF2-40B4-BE49-F238E27FC236}">
                  <a16:creationId xmlns:a16="http://schemas.microsoft.com/office/drawing/2014/main" xmlns="" id="{11E2A926-4B44-49AB-90B2-CF271AA4712E}"/>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3" name="Freeform: Shape 4552">
              <a:extLst>
                <a:ext uri="{FF2B5EF4-FFF2-40B4-BE49-F238E27FC236}">
                  <a16:creationId xmlns:a16="http://schemas.microsoft.com/office/drawing/2014/main" xmlns="" id="{F154D373-7779-4C48-9C3B-BD1DAF1A8D5D}"/>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4" name="Freeform: Shape 4553">
              <a:extLst>
                <a:ext uri="{FF2B5EF4-FFF2-40B4-BE49-F238E27FC236}">
                  <a16:creationId xmlns:a16="http://schemas.microsoft.com/office/drawing/2014/main" xmlns="" id="{AF630610-3A1F-4CF0-BEAE-DA0921DD972A}"/>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5" name="Freeform: Shape 4554">
              <a:extLst>
                <a:ext uri="{FF2B5EF4-FFF2-40B4-BE49-F238E27FC236}">
                  <a16:creationId xmlns:a16="http://schemas.microsoft.com/office/drawing/2014/main" xmlns="" id="{36417BC7-B0F3-4EDB-AFCF-B9D4CB2CBB09}"/>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6" name="Freeform: Shape 4555">
              <a:extLst>
                <a:ext uri="{FF2B5EF4-FFF2-40B4-BE49-F238E27FC236}">
                  <a16:creationId xmlns:a16="http://schemas.microsoft.com/office/drawing/2014/main" xmlns="" id="{C2F0CAC3-9D98-47A5-B2F9-A6B98BCD5BDA}"/>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7" name="Freeform: Shape 4556">
              <a:extLst>
                <a:ext uri="{FF2B5EF4-FFF2-40B4-BE49-F238E27FC236}">
                  <a16:creationId xmlns:a16="http://schemas.microsoft.com/office/drawing/2014/main" xmlns="" id="{6979B535-BD35-4DFB-9EFE-D2A50A740BBE}"/>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8" name="Freeform: Shape 4557">
              <a:extLst>
                <a:ext uri="{FF2B5EF4-FFF2-40B4-BE49-F238E27FC236}">
                  <a16:creationId xmlns:a16="http://schemas.microsoft.com/office/drawing/2014/main" xmlns="" id="{37F72B6C-01EC-4DEE-8CCB-16A658468982}"/>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59" name="Freeform: Shape 4558">
              <a:extLst>
                <a:ext uri="{FF2B5EF4-FFF2-40B4-BE49-F238E27FC236}">
                  <a16:creationId xmlns:a16="http://schemas.microsoft.com/office/drawing/2014/main" xmlns="" id="{487A610C-039D-4BD1-8CC7-08CE10B5009A}"/>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0" name="Freeform: Shape 4559">
              <a:extLst>
                <a:ext uri="{FF2B5EF4-FFF2-40B4-BE49-F238E27FC236}">
                  <a16:creationId xmlns:a16="http://schemas.microsoft.com/office/drawing/2014/main" xmlns="" id="{470194C5-FE06-434B-A750-FC78880454BF}"/>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1" name="Freeform: Shape 4560">
              <a:extLst>
                <a:ext uri="{FF2B5EF4-FFF2-40B4-BE49-F238E27FC236}">
                  <a16:creationId xmlns:a16="http://schemas.microsoft.com/office/drawing/2014/main" xmlns="" id="{4532C866-8A4B-483E-9EA7-B8BC61ABA887}"/>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2" name="Freeform: Shape 4561">
              <a:extLst>
                <a:ext uri="{FF2B5EF4-FFF2-40B4-BE49-F238E27FC236}">
                  <a16:creationId xmlns:a16="http://schemas.microsoft.com/office/drawing/2014/main" xmlns="" id="{21B93F38-71C9-4534-8313-AD914F0A7E3B}"/>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3" name="Freeform: Shape 4562">
              <a:extLst>
                <a:ext uri="{FF2B5EF4-FFF2-40B4-BE49-F238E27FC236}">
                  <a16:creationId xmlns:a16="http://schemas.microsoft.com/office/drawing/2014/main" xmlns="" id="{69741A21-EE0C-42E7-987C-754FB8B498C5}"/>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4" name="Freeform: Shape 4563">
              <a:extLst>
                <a:ext uri="{FF2B5EF4-FFF2-40B4-BE49-F238E27FC236}">
                  <a16:creationId xmlns:a16="http://schemas.microsoft.com/office/drawing/2014/main" xmlns="" id="{CC51E577-D904-4CB6-9AA1-2871D2305627}"/>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5" name="Freeform: Shape 4564">
              <a:extLst>
                <a:ext uri="{FF2B5EF4-FFF2-40B4-BE49-F238E27FC236}">
                  <a16:creationId xmlns:a16="http://schemas.microsoft.com/office/drawing/2014/main" xmlns="" id="{37FC0B42-494C-43EA-9830-BC61405CEB28}"/>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6" name="Freeform: Shape 4565">
              <a:extLst>
                <a:ext uri="{FF2B5EF4-FFF2-40B4-BE49-F238E27FC236}">
                  <a16:creationId xmlns:a16="http://schemas.microsoft.com/office/drawing/2014/main" xmlns="" id="{1BBE947C-4A64-40A5-9AD8-08E67A16FD8F}"/>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7" name="Freeform: Shape 4566">
              <a:extLst>
                <a:ext uri="{FF2B5EF4-FFF2-40B4-BE49-F238E27FC236}">
                  <a16:creationId xmlns:a16="http://schemas.microsoft.com/office/drawing/2014/main" xmlns="" id="{395B1A8F-7613-4DBB-ACC5-7A4BEA28DBBF}"/>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8" name="Freeform: Shape 4567">
              <a:extLst>
                <a:ext uri="{FF2B5EF4-FFF2-40B4-BE49-F238E27FC236}">
                  <a16:creationId xmlns:a16="http://schemas.microsoft.com/office/drawing/2014/main" xmlns="" id="{90E6DCF7-0D5D-42AA-AD1B-6D314052C755}"/>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69" name="Freeform: Shape 4568">
              <a:extLst>
                <a:ext uri="{FF2B5EF4-FFF2-40B4-BE49-F238E27FC236}">
                  <a16:creationId xmlns:a16="http://schemas.microsoft.com/office/drawing/2014/main" xmlns="" id="{36D12DEC-2C9A-4019-93C7-201C0C831825}"/>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0" name="Freeform: Shape 4569">
              <a:extLst>
                <a:ext uri="{FF2B5EF4-FFF2-40B4-BE49-F238E27FC236}">
                  <a16:creationId xmlns:a16="http://schemas.microsoft.com/office/drawing/2014/main" xmlns="" id="{3E4388AF-8D0A-45D5-B1BB-FC2FF61B8B6D}"/>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1" name="Freeform: Shape 4570">
              <a:extLst>
                <a:ext uri="{FF2B5EF4-FFF2-40B4-BE49-F238E27FC236}">
                  <a16:creationId xmlns:a16="http://schemas.microsoft.com/office/drawing/2014/main" xmlns="" id="{9E5A4A64-C196-44EA-922C-D92C68EAA9F0}"/>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2" name="Freeform: Shape 4571">
              <a:extLst>
                <a:ext uri="{FF2B5EF4-FFF2-40B4-BE49-F238E27FC236}">
                  <a16:creationId xmlns:a16="http://schemas.microsoft.com/office/drawing/2014/main" xmlns="" id="{0A2BB13B-DC1C-4F06-87CB-9A5F90778BA5}"/>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3" name="Freeform: Shape 4572">
              <a:extLst>
                <a:ext uri="{FF2B5EF4-FFF2-40B4-BE49-F238E27FC236}">
                  <a16:creationId xmlns:a16="http://schemas.microsoft.com/office/drawing/2014/main" xmlns="" id="{CA3E4AED-8397-4574-9440-091FDAC71F1B}"/>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4" name="Freeform: Shape 4573">
              <a:extLst>
                <a:ext uri="{FF2B5EF4-FFF2-40B4-BE49-F238E27FC236}">
                  <a16:creationId xmlns:a16="http://schemas.microsoft.com/office/drawing/2014/main" xmlns="" id="{7FC65908-8A88-4F11-B13D-53D978D1A94B}"/>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5" name="Freeform: Shape 4574">
              <a:extLst>
                <a:ext uri="{FF2B5EF4-FFF2-40B4-BE49-F238E27FC236}">
                  <a16:creationId xmlns:a16="http://schemas.microsoft.com/office/drawing/2014/main" xmlns="" id="{BB59618F-725F-4632-BE6A-78C5B20CC20A}"/>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6" name="Freeform: Shape 4575">
              <a:extLst>
                <a:ext uri="{FF2B5EF4-FFF2-40B4-BE49-F238E27FC236}">
                  <a16:creationId xmlns:a16="http://schemas.microsoft.com/office/drawing/2014/main" xmlns="" id="{FF2DC23C-10C6-4890-834A-3D4FD87A18AE}"/>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7" name="Freeform: Shape 4576">
              <a:extLst>
                <a:ext uri="{FF2B5EF4-FFF2-40B4-BE49-F238E27FC236}">
                  <a16:creationId xmlns:a16="http://schemas.microsoft.com/office/drawing/2014/main" xmlns="" id="{D5663677-F014-40C9-BEE8-0E1D0028A9DC}"/>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78" name="Freeform: Shape 4577">
              <a:extLst>
                <a:ext uri="{FF2B5EF4-FFF2-40B4-BE49-F238E27FC236}">
                  <a16:creationId xmlns:a16="http://schemas.microsoft.com/office/drawing/2014/main" xmlns="" id="{20B74571-5C89-474C-AD97-CEA347654A2C}"/>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4579" name="Group 4578">
            <a:extLst>
              <a:ext uri="{FF2B5EF4-FFF2-40B4-BE49-F238E27FC236}">
                <a16:creationId xmlns:a16="http://schemas.microsoft.com/office/drawing/2014/main" xmlns="" id="{011BCBCF-D23D-467A-AE95-7A9747D7686B}"/>
              </a:ext>
            </a:extLst>
          </p:cNvPr>
          <p:cNvGrpSpPr/>
          <p:nvPr/>
        </p:nvGrpSpPr>
        <p:grpSpPr>
          <a:xfrm flipH="1">
            <a:off x="3711300" y="1225625"/>
            <a:ext cx="270931" cy="344010"/>
            <a:chOff x="6843236" y="157160"/>
            <a:chExt cx="947072" cy="1202528"/>
          </a:xfrm>
        </p:grpSpPr>
        <p:sp>
          <p:nvSpPr>
            <p:cNvPr id="4580" name="Freeform: Shape 4579">
              <a:extLst>
                <a:ext uri="{FF2B5EF4-FFF2-40B4-BE49-F238E27FC236}">
                  <a16:creationId xmlns:a16="http://schemas.microsoft.com/office/drawing/2014/main" xmlns="" id="{5F52F2B7-E935-4121-AAE4-CF1AD4946824}"/>
                </a:ext>
              </a:extLst>
            </p:cNvPr>
            <p:cNvSpPr/>
            <p:nvPr/>
          </p:nvSpPr>
          <p:spPr>
            <a:xfrm>
              <a:off x="7263183" y="188542"/>
              <a:ext cx="19050" cy="9525"/>
            </a:xfrm>
            <a:custGeom>
              <a:avLst/>
              <a:gdLst>
                <a:gd name="connsiteX0" fmla="*/ 13917 w 19050"/>
                <a:gd name="connsiteY0" fmla="*/ 10530 h 9525"/>
                <a:gd name="connsiteX1" fmla="*/ 13917 w 19050"/>
                <a:gd name="connsiteY1" fmla="*/ 10530 h 9525"/>
              </a:gdLst>
              <a:ahLst/>
              <a:cxnLst>
                <a:cxn ang="0">
                  <a:pos x="connsiteX0" y="connsiteY0"/>
                </a:cxn>
                <a:cxn ang="0">
                  <a:pos x="connsiteX1" y="connsiteY1"/>
                </a:cxn>
              </a:cxnLst>
              <a:rect l="l" t="t" r="r" b="b"/>
              <a:pathLst>
                <a:path w="19050" h="9525">
                  <a:moveTo>
                    <a:pt x="13917" y="10530"/>
                  </a:moveTo>
                  <a:cubicBezTo>
                    <a:pt x="13917" y="10530"/>
                    <a:pt x="-1323" y="2910"/>
                    <a:pt x="13917"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1" name="Freeform: Shape 4580">
              <a:extLst>
                <a:ext uri="{FF2B5EF4-FFF2-40B4-BE49-F238E27FC236}">
                  <a16:creationId xmlns:a16="http://schemas.microsoft.com/office/drawing/2014/main" xmlns="" id="{EB4FF950-90BF-4D78-B3BC-A6C6A5612FA0}"/>
                </a:ext>
              </a:extLst>
            </p:cNvPr>
            <p:cNvSpPr/>
            <p:nvPr/>
          </p:nvSpPr>
          <p:spPr>
            <a:xfrm>
              <a:off x="7235250" y="171185"/>
              <a:ext cx="19050" cy="19050"/>
            </a:xfrm>
            <a:custGeom>
              <a:avLst/>
              <a:gdLst>
                <a:gd name="connsiteX0" fmla="*/ 15180 w 19050"/>
                <a:gd name="connsiteY0" fmla="*/ 12647 h 19050"/>
                <a:gd name="connsiteX1" fmla="*/ 15180 w 19050"/>
                <a:gd name="connsiteY1" fmla="*/ 12647 h 19050"/>
              </a:gdLst>
              <a:ahLst/>
              <a:cxnLst>
                <a:cxn ang="0">
                  <a:pos x="connsiteX0" y="connsiteY0"/>
                </a:cxn>
                <a:cxn ang="0">
                  <a:pos x="connsiteX1" y="connsiteY1"/>
                </a:cxn>
              </a:cxnLst>
              <a:rect l="l" t="t" r="r" b="b"/>
              <a:pathLst>
                <a:path w="19050" h="19050">
                  <a:moveTo>
                    <a:pt x="15180" y="12647"/>
                  </a:moveTo>
                  <a:cubicBezTo>
                    <a:pt x="-8632" y="12647"/>
                    <a:pt x="29468" y="265"/>
                    <a:pt x="15180" y="126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2" name="Freeform: Shape 4581">
              <a:extLst>
                <a:ext uri="{FF2B5EF4-FFF2-40B4-BE49-F238E27FC236}">
                  <a16:creationId xmlns:a16="http://schemas.microsoft.com/office/drawing/2014/main" xmlns="" id="{D220D15A-9608-4665-90CF-ED1CD53C90DB}"/>
                </a:ext>
              </a:extLst>
            </p:cNvPr>
            <p:cNvSpPr/>
            <p:nvPr/>
          </p:nvSpPr>
          <p:spPr>
            <a:xfrm>
              <a:off x="7409021" y="559593"/>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3" name="Freeform: Shape 4582">
              <a:extLst>
                <a:ext uri="{FF2B5EF4-FFF2-40B4-BE49-F238E27FC236}">
                  <a16:creationId xmlns:a16="http://schemas.microsoft.com/office/drawing/2014/main" xmlns="" id="{7D245816-794E-49A8-8E25-8102F718ABDC}"/>
                </a:ext>
              </a:extLst>
            </p:cNvPr>
            <p:cNvSpPr/>
            <p:nvPr/>
          </p:nvSpPr>
          <p:spPr>
            <a:xfrm>
              <a:off x="7597616" y="751284"/>
              <a:ext cx="9525" cy="9525"/>
            </a:xfrm>
            <a:custGeom>
              <a:avLst/>
              <a:gdLst>
                <a:gd name="connsiteX0" fmla="*/ 10001 w 9525"/>
                <a:gd name="connsiteY0" fmla="*/ 7858 h 9525"/>
                <a:gd name="connsiteX1" fmla="*/ 7144 w 9525"/>
                <a:gd name="connsiteY1" fmla="*/ 7858 h 9525"/>
                <a:gd name="connsiteX2" fmla="*/ 10001 w 9525"/>
                <a:gd name="connsiteY2" fmla="*/ 7858 h 9525"/>
              </a:gdLst>
              <a:ahLst/>
              <a:cxnLst>
                <a:cxn ang="0">
                  <a:pos x="connsiteX0" y="connsiteY0"/>
                </a:cxn>
                <a:cxn ang="0">
                  <a:pos x="connsiteX1" y="connsiteY1"/>
                </a:cxn>
                <a:cxn ang="0">
                  <a:pos x="connsiteX2" y="connsiteY2"/>
                </a:cxn>
              </a:cxnLst>
              <a:rect l="l" t="t" r="r" b="b"/>
              <a:pathLst>
                <a:path w="9525" h="9525">
                  <a:moveTo>
                    <a:pt x="10001" y="7858"/>
                  </a:moveTo>
                  <a:cubicBezTo>
                    <a:pt x="8096" y="6906"/>
                    <a:pt x="7144" y="6906"/>
                    <a:pt x="7144" y="7858"/>
                  </a:cubicBezTo>
                  <a:cubicBezTo>
                    <a:pt x="9049" y="8811"/>
                    <a:pt x="10954" y="8811"/>
                    <a:pt x="10001"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4" name="Freeform: Shape 4583">
              <a:extLst>
                <a:ext uri="{FF2B5EF4-FFF2-40B4-BE49-F238E27FC236}">
                  <a16:creationId xmlns:a16="http://schemas.microsoft.com/office/drawing/2014/main" xmlns="" id="{0C14F107-AD9A-4E8F-8EA1-0F77A9981960}"/>
                </a:ext>
              </a:extLst>
            </p:cNvPr>
            <p:cNvSpPr/>
            <p:nvPr/>
          </p:nvSpPr>
          <p:spPr>
            <a:xfrm>
              <a:off x="7640479" y="77104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7144"/>
                    <a:pt x="7144" y="7144"/>
                  </a:cubicBezTo>
                  <a:cubicBezTo>
                    <a:pt x="8096" y="7144"/>
                    <a:pt x="9049"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5" name="Freeform: Shape 4584">
              <a:extLst>
                <a:ext uri="{FF2B5EF4-FFF2-40B4-BE49-F238E27FC236}">
                  <a16:creationId xmlns:a16="http://schemas.microsoft.com/office/drawing/2014/main" xmlns="" id="{6C25253D-9FFB-4DAF-AF0F-08C40D7848B2}"/>
                </a:ext>
              </a:extLst>
            </p:cNvPr>
            <p:cNvSpPr/>
            <p:nvPr/>
          </p:nvSpPr>
          <p:spPr>
            <a:xfrm>
              <a:off x="7408069" y="562451"/>
              <a:ext cx="9525" cy="19050"/>
            </a:xfrm>
            <a:custGeom>
              <a:avLst/>
              <a:gdLst>
                <a:gd name="connsiteX0" fmla="*/ 8096 w 9525"/>
                <a:gd name="connsiteY0" fmla="*/ 7144 h 19050"/>
                <a:gd name="connsiteX1" fmla="*/ 7144 w 9525"/>
                <a:gd name="connsiteY1" fmla="*/ 14764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4764"/>
                  </a:lnTo>
                  <a:cubicBezTo>
                    <a:pt x="8096" y="14764"/>
                    <a:pt x="8096" y="1095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6" name="Freeform: Shape 4585">
              <a:extLst>
                <a:ext uri="{FF2B5EF4-FFF2-40B4-BE49-F238E27FC236}">
                  <a16:creationId xmlns:a16="http://schemas.microsoft.com/office/drawing/2014/main" xmlns="" id="{1A086D46-A2DD-4F38-8816-1CA0CA46703B}"/>
                </a:ext>
              </a:extLst>
            </p:cNvPr>
            <p:cNvSpPr/>
            <p:nvPr/>
          </p:nvSpPr>
          <p:spPr>
            <a:xfrm>
              <a:off x="7282648" y="164306"/>
              <a:ext cx="9525" cy="9525"/>
            </a:xfrm>
            <a:custGeom>
              <a:avLst/>
              <a:gdLst>
                <a:gd name="connsiteX0" fmla="*/ 11597 w 9525"/>
                <a:gd name="connsiteY0" fmla="*/ 7144 h 9525"/>
                <a:gd name="connsiteX1" fmla="*/ 11597 w 9525"/>
                <a:gd name="connsiteY1" fmla="*/ 7144 h 9525"/>
              </a:gdLst>
              <a:ahLst/>
              <a:cxnLst>
                <a:cxn ang="0">
                  <a:pos x="connsiteX0" y="connsiteY0"/>
                </a:cxn>
                <a:cxn ang="0">
                  <a:pos x="connsiteX1" y="connsiteY1"/>
                </a:cxn>
              </a:cxnLst>
              <a:rect l="l" t="t" r="r" b="b"/>
              <a:pathLst>
                <a:path w="9525" h="9525">
                  <a:moveTo>
                    <a:pt x="11597" y="7144"/>
                  </a:moveTo>
                  <a:cubicBezTo>
                    <a:pt x="2072" y="8096"/>
                    <a:pt x="10644" y="9049"/>
                    <a:pt x="115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7" name="Freeform: Shape 4586">
              <a:extLst>
                <a:ext uri="{FF2B5EF4-FFF2-40B4-BE49-F238E27FC236}">
                  <a16:creationId xmlns:a16="http://schemas.microsoft.com/office/drawing/2014/main" xmlns="" id="{E8A6E272-39CB-4235-B99B-ECC40E9506A9}"/>
                </a:ext>
              </a:extLst>
            </p:cNvPr>
            <p:cNvSpPr/>
            <p:nvPr/>
          </p:nvSpPr>
          <p:spPr>
            <a:xfrm>
              <a:off x="7404111" y="435841"/>
              <a:ext cx="9525" cy="9525"/>
            </a:xfrm>
            <a:custGeom>
              <a:avLst/>
              <a:gdLst>
                <a:gd name="connsiteX0" fmla="*/ 8244 w 9525"/>
                <a:gd name="connsiteY0" fmla="*/ 11833 h 9525"/>
                <a:gd name="connsiteX1" fmla="*/ 8244 w 9525"/>
                <a:gd name="connsiteY1" fmla="*/ 11833 h 9525"/>
              </a:gdLst>
              <a:ahLst/>
              <a:cxnLst>
                <a:cxn ang="0">
                  <a:pos x="connsiteX0" y="connsiteY0"/>
                </a:cxn>
                <a:cxn ang="0">
                  <a:pos x="connsiteX1" y="connsiteY1"/>
                </a:cxn>
              </a:cxnLst>
              <a:rect l="l" t="t" r="r" b="b"/>
              <a:pathLst>
                <a:path w="9525" h="9525">
                  <a:moveTo>
                    <a:pt x="8244" y="11833"/>
                  </a:moveTo>
                  <a:cubicBezTo>
                    <a:pt x="7291" y="9928"/>
                    <a:pt x="6339" y="2308"/>
                    <a:pt x="8244" y="118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8" name="Freeform: Shape 4587">
              <a:extLst>
                <a:ext uri="{FF2B5EF4-FFF2-40B4-BE49-F238E27FC236}">
                  <a16:creationId xmlns:a16="http://schemas.microsoft.com/office/drawing/2014/main" xmlns="" id="{AC921A56-D776-4FA9-9DDF-DCECA628CE6B}"/>
                </a:ext>
              </a:extLst>
            </p:cNvPr>
            <p:cNvSpPr/>
            <p:nvPr/>
          </p:nvSpPr>
          <p:spPr>
            <a:xfrm>
              <a:off x="7409503" y="215636"/>
              <a:ext cx="9525" cy="19050"/>
            </a:xfrm>
            <a:custGeom>
              <a:avLst/>
              <a:gdLst>
                <a:gd name="connsiteX0" fmla="*/ 7615 w 9525"/>
                <a:gd name="connsiteY0" fmla="*/ 8201 h 19050"/>
                <a:gd name="connsiteX1" fmla="*/ 7615 w 9525"/>
                <a:gd name="connsiteY1" fmla="*/ 8201 h 19050"/>
              </a:gdLst>
              <a:ahLst/>
              <a:cxnLst>
                <a:cxn ang="0">
                  <a:pos x="connsiteX0" y="connsiteY0"/>
                </a:cxn>
                <a:cxn ang="0">
                  <a:pos x="connsiteX1" y="connsiteY1"/>
                </a:cxn>
              </a:cxnLst>
              <a:rect l="l" t="t" r="r" b="b"/>
              <a:pathLst>
                <a:path w="9525" h="19050">
                  <a:moveTo>
                    <a:pt x="7615" y="8201"/>
                  </a:moveTo>
                  <a:cubicBezTo>
                    <a:pt x="4757" y="22488"/>
                    <a:pt x="16187" y="2486"/>
                    <a:pt x="7615" y="82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89" name="Freeform: Shape 4588">
              <a:extLst>
                <a:ext uri="{FF2B5EF4-FFF2-40B4-BE49-F238E27FC236}">
                  <a16:creationId xmlns:a16="http://schemas.microsoft.com/office/drawing/2014/main" xmlns="" id="{A413EAD2-B15E-43B2-997F-3B4F99F344FB}"/>
                </a:ext>
              </a:extLst>
            </p:cNvPr>
            <p:cNvSpPr/>
            <p:nvPr/>
          </p:nvSpPr>
          <p:spPr>
            <a:xfrm>
              <a:off x="7305199" y="17573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7144"/>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0" name="Freeform: Shape 4589">
              <a:extLst>
                <a:ext uri="{FF2B5EF4-FFF2-40B4-BE49-F238E27FC236}">
                  <a16:creationId xmlns:a16="http://schemas.microsoft.com/office/drawing/2014/main" xmlns="" id="{3904E687-5A49-4A5B-84CB-ADC38B3127F9}"/>
                </a:ext>
              </a:extLst>
            </p:cNvPr>
            <p:cNvSpPr/>
            <p:nvPr/>
          </p:nvSpPr>
          <p:spPr>
            <a:xfrm>
              <a:off x="7402354" y="5072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1" name="Freeform: Shape 4590">
              <a:extLst>
                <a:ext uri="{FF2B5EF4-FFF2-40B4-BE49-F238E27FC236}">
                  <a16:creationId xmlns:a16="http://schemas.microsoft.com/office/drawing/2014/main" xmlns="" id="{B966F6C4-6862-473B-97B7-36196428C0A5}"/>
                </a:ext>
              </a:extLst>
            </p:cNvPr>
            <p:cNvSpPr/>
            <p:nvPr/>
          </p:nvSpPr>
          <p:spPr>
            <a:xfrm>
              <a:off x="7208996" y="4024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2" name="Freeform: Shape 4591">
              <a:extLst>
                <a:ext uri="{FF2B5EF4-FFF2-40B4-BE49-F238E27FC236}">
                  <a16:creationId xmlns:a16="http://schemas.microsoft.com/office/drawing/2014/main" xmlns="" id="{2A73622D-990E-48F2-97C4-6DD2B3BC616E}"/>
                </a:ext>
              </a:extLst>
            </p:cNvPr>
            <p:cNvSpPr/>
            <p:nvPr/>
          </p:nvSpPr>
          <p:spPr>
            <a:xfrm>
              <a:off x="7228999" y="1662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9049"/>
                    <a:pt x="9049"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3" name="Freeform: Shape 4592">
              <a:extLst>
                <a:ext uri="{FF2B5EF4-FFF2-40B4-BE49-F238E27FC236}">
                  <a16:creationId xmlns:a16="http://schemas.microsoft.com/office/drawing/2014/main" xmlns="" id="{59E41AA7-AE51-4B99-B054-C440597D5BC2}"/>
                </a:ext>
              </a:extLst>
            </p:cNvPr>
            <p:cNvSpPr/>
            <p:nvPr/>
          </p:nvSpPr>
          <p:spPr>
            <a:xfrm>
              <a:off x="7710113" y="815392"/>
              <a:ext cx="9525" cy="9525"/>
            </a:xfrm>
            <a:custGeom>
              <a:avLst/>
              <a:gdLst>
                <a:gd name="connsiteX0" fmla="*/ 8947 w 9525"/>
                <a:gd name="connsiteY0" fmla="*/ 7567 h 9525"/>
                <a:gd name="connsiteX1" fmla="*/ 8947 w 9525"/>
                <a:gd name="connsiteY1" fmla="*/ 7567 h 9525"/>
                <a:gd name="connsiteX2" fmla="*/ 8947 w 9525"/>
                <a:gd name="connsiteY2" fmla="*/ 7567 h 9525"/>
              </a:gdLst>
              <a:ahLst/>
              <a:cxnLst>
                <a:cxn ang="0">
                  <a:pos x="connsiteX0" y="connsiteY0"/>
                </a:cxn>
                <a:cxn ang="0">
                  <a:pos x="connsiteX1" y="connsiteY1"/>
                </a:cxn>
                <a:cxn ang="0">
                  <a:pos x="connsiteX2" y="connsiteY2"/>
                </a:cxn>
              </a:cxnLst>
              <a:rect l="l" t="t" r="r" b="b"/>
              <a:pathLst>
                <a:path w="9525" h="9525">
                  <a:moveTo>
                    <a:pt x="8947" y="7567"/>
                  </a:moveTo>
                  <a:cubicBezTo>
                    <a:pt x="7995" y="7567"/>
                    <a:pt x="7995" y="7567"/>
                    <a:pt x="8947" y="7567"/>
                  </a:cubicBezTo>
                  <a:cubicBezTo>
                    <a:pt x="6090" y="6615"/>
                    <a:pt x="7042" y="7567"/>
                    <a:pt x="894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4" name="Freeform: Shape 4593">
              <a:extLst>
                <a:ext uri="{FF2B5EF4-FFF2-40B4-BE49-F238E27FC236}">
                  <a16:creationId xmlns:a16="http://schemas.microsoft.com/office/drawing/2014/main" xmlns="" id="{9BF0679C-36E1-4164-90A0-F3708EBE2F60}"/>
                </a:ext>
              </a:extLst>
            </p:cNvPr>
            <p:cNvSpPr/>
            <p:nvPr/>
          </p:nvSpPr>
          <p:spPr>
            <a:xfrm>
              <a:off x="7269956" y="1302044"/>
              <a:ext cx="38100" cy="19050"/>
            </a:xfrm>
            <a:custGeom>
              <a:avLst/>
              <a:gdLst>
                <a:gd name="connsiteX0" fmla="*/ 7144 w 38100"/>
                <a:gd name="connsiteY0" fmla="*/ 12405 h 19050"/>
                <a:gd name="connsiteX1" fmla="*/ 38576 w 38100"/>
                <a:gd name="connsiteY1" fmla="*/ 7643 h 19050"/>
                <a:gd name="connsiteX2" fmla="*/ 7144 w 38100"/>
                <a:gd name="connsiteY2" fmla="*/ 12405 h 19050"/>
              </a:gdLst>
              <a:ahLst/>
              <a:cxnLst>
                <a:cxn ang="0">
                  <a:pos x="connsiteX0" y="connsiteY0"/>
                </a:cxn>
                <a:cxn ang="0">
                  <a:pos x="connsiteX1" y="connsiteY1"/>
                </a:cxn>
                <a:cxn ang="0">
                  <a:pos x="connsiteX2" y="connsiteY2"/>
                </a:cxn>
              </a:cxnLst>
              <a:rect l="l" t="t" r="r" b="b"/>
              <a:pathLst>
                <a:path w="38100" h="19050">
                  <a:moveTo>
                    <a:pt x="7144" y="12405"/>
                  </a:moveTo>
                  <a:cubicBezTo>
                    <a:pt x="15716" y="15263"/>
                    <a:pt x="25241" y="4785"/>
                    <a:pt x="38576" y="7643"/>
                  </a:cubicBezTo>
                  <a:cubicBezTo>
                    <a:pt x="36671" y="6690"/>
                    <a:pt x="17621" y="14310"/>
                    <a:pt x="7144" y="124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5" name="Freeform: Shape 4594">
              <a:extLst>
                <a:ext uri="{FF2B5EF4-FFF2-40B4-BE49-F238E27FC236}">
                  <a16:creationId xmlns:a16="http://schemas.microsoft.com/office/drawing/2014/main" xmlns="" id="{603A198A-2F99-4EAD-BA5D-4030F34E5D9E}"/>
                </a:ext>
              </a:extLst>
            </p:cNvPr>
            <p:cNvSpPr/>
            <p:nvPr/>
          </p:nvSpPr>
          <p:spPr>
            <a:xfrm>
              <a:off x="7289006" y="164544"/>
              <a:ext cx="9525" cy="9525"/>
            </a:xfrm>
            <a:custGeom>
              <a:avLst/>
              <a:gdLst>
                <a:gd name="connsiteX0" fmla="*/ 7144 w 9525"/>
                <a:gd name="connsiteY0" fmla="*/ 7858 h 9525"/>
                <a:gd name="connsiteX1" fmla="*/ 1095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954" y="7858"/>
                  </a:lnTo>
                  <a:cubicBezTo>
                    <a:pt x="10001"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6" name="Freeform: Shape 4595">
              <a:extLst>
                <a:ext uri="{FF2B5EF4-FFF2-40B4-BE49-F238E27FC236}">
                  <a16:creationId xmlns:a16="http://schemas.microsoft.com/office/drawing/2014/main" xmlns="" id="{E7DCD93B-B292-4893-8F99-1AD714C381B1}"/>
                </a:ext>
              </a:extLst>
            </p:cNvPr>
            <p:cNvSpPr/>
            <p:nvPr/>
          </p:nvSpPr>
          <p:spPr>
            <a:xfrm>
              <a:off x="7300436" y="13025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7" name="Freeform: Shape 4596">
              <a:extLst>
                <a:ext uri="{FF2B5EF4-FFF2-40B4-BE49-F238E27FC236}">
                  <a16:creationId xmlns:a16="http://schemas.microsoft.com/office/drawing/2014/main" xmlns="" id="{F9A2DFAC-1F3D-46DB-B0D0-CEFCFE8D392A}"/>
                </a:ext>
              </a:extLst>
            </p:cNvPr>
            <p:cNvSpPr/>
            <p:nvPr/>
          </p:nvSpPr>
          <p:spPr>
            <a:xfrm>
              <a:off x="7754779" y="98631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8096" y="8096"/>
                    <a:pt x="9049" y="7144"/>
                  </a:cubicBezTo>
                  <a:cubicBezTo>
                    <a:pt x="9049" y="7144"/>
                    <a:pt x="8096" y="7144"/>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8" name="Freeform: Shape 4597">
              <a:extLst>
                <a:ext uri="{FF2B5EF4-FFF2-40B4-BE49-F238E27FC236}">
                  <a16:creationId xmlns:a16="http://schemas.microsoft.com/office/drawing/2014/main" xmlns="" id="{EAF3C375-2C9F-49FD-9FEE-A11522C1321B}"/>
                </a:ext>
              </a:extLst>
            </p:cNvPr>
            <p:cNvSpPr/>
            <p:nvPr/>
          </p:nvSpPr>
          <p:spPr>
            <a:xfrm>
              <a:off x="7744301" y="84915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10001"/>
                  </a:ln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599" name="Freeform: Shape 4598">
              <a:extLst>
                <a:ext uri="{FF2B5EF4-FFF2-40B4-BE49-F238E27FC236}">
                  <a16:creationId xmlns:a16="http://schemas.microsoft.com/office/drawing/2014/main" xmlns="" id="{4BEDF854-3AD0-4FEA-A0A8-7EC18718080D}"/>
                </a:ext>
              </a:extLst>
            </p:cNvPr>
            <p:cNvSpPr/>
            <p:nvPr/>
          </p:nvSpPr>
          <p:spPr>
            <a:xfrm>
              <a:off x="7735932" y="1060466"/>
              <a:ext cx="9525" cy="19050"/>
            </a:xfrm>
            <a:custGeom>
              <a:avLst/>
              <a:gdLst>
                <a:gd name="connsiteX0" fmla="*/ 10751 w 9525"/>
                <a:gd name="connsiteY0" fmla="*/ 7286 h 19050"/>
                <a:gd name="connsiteX1" fmla="*/ 10751 w 9525"/>
                <a:gd name="connsiteY1" fmla="*/ 7286 h 19050"/>
              </a:gdLst>
              <a:ahLst/>
              <a:cxnLst>
                <a:cxn ang="0">
                  <a:pos x="connsiteX0" y="connsiteY0"/>
                </a:cxn>
                <a:cxn ang="0">
                  <a:pos x="connsiteX1" y="connsiteY1"/>
                </a:cxn>
              </a:cxnLst>
              <a:rect l="l" t="t" r="r" b="b"/>
              <a:pathLst>
                <a:path w="9525" h="19050">
                  <a:moveTo>
                    <a:pt x="10751" y="7286"/>
                  </a:moveTo>
                  <a:cubicBezTo>
                    <a:pt x="2178" y="23479"/>
                    <a:pt x="11703" y="5381"/>
                    <a:pt x="10751" y="7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0" name="Freeform: Shape 4599">
              <a:extLst>
                <a:ext uri="{FF2B5EF4-FFF2-40B4-BE49-F238E27FC236}">
                  <a16:creationId xmlns:a16="http://schemas.microsoft.com/office/drawing/2014/main" xmlns="" id="{488260FA-8ADE-4601-AC84-ECF0D16AB91E}"/>
                </a:ext>
              </a:extLst>
            </p:cNvPr>
            <p:cNvSpPr/>
            <p:nvPr/>
          </p:nvSpPr>
          <p:spPr>
            <a:xfrm>
              <a:off x="7703344" y="1127177"/>
              <a:ext cx="9525" cy="9525"/>
            </a:xfrm>
            <a:custGeom>
              <a:avLst/>
              <a:gdLst>
                <a:gd name="connsiteX0" fmla="*/ 7144 w 9525"/>
                <a:gd name="connsiteY0" fmla="*/ 10107 h 9525"/>
                <a:gd name="connsiteX1" fmla="*/ 7144 w 9525"/>
                <a:gd name="connsiteY1" fmla="*/ 10107 h 9525"/>
              </a:gdLst>
              <a:ahLst/>
              <a:cxnLst>
                <a:cxn ang="0">
                  <a:pos x="connsiteX0" y="connsiteY0"/>
                </a:cxn>
                <a:cxn ang="0">
                  <a:pos x="connsiteX1" y="connsiteY1"/>
                </a:cxn>
              </a:cxnLst>
              <a:rect l="l" t="t" r="r" b="b"/>
              <a:pathLst>
                <a:path w="9525" h="9525">
                  <a:moveTo>
                    <a:pt x="7144" y="10107"/>
                  </a:moveTo>
                  <a:cubicBezTo>
                    <a:pt x="8096" y="10107"/>
                    <a:pt x="12859" y="3440"/>
                    <a:pt x="7144"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1" name="Freeform: Shape 4600">
              <a:extLst>
                <a:ext uri="{FF2B5EF4-FFF2-40B4-BE49-F238E27FC236}">
                  <a16:creationId xmlns:a16="http://schemas.microsoft.com/office/drawing/2014/main" xmlns="" id="{7FD83D97-68A7-4096-9A65-B816210FFFB1}"/>
                </a:ext>
              </a:extLst>
            </p:cNvPr>
            <p:cNvSpPr/>
            <p:nvPr/>
          </p:nvSpPr>
          <p:spPr>
            <a:xfrm>
              <a:off x="7190899" y="638077"/>
              <a:ext cx="9525" cy="19050"/>
            </a:xfrm>
            <a:custGeom>
              <a:avLst/>
              <a:gdLst>
                <a:gd name="connsiteX0" fmla="*/ 7144 w 9525"/>
                <a:gd name="connsiteY0" fmla="*/ 14385 h 19050"/>
                <a:gd name="connsiteX1" fmla="*/ 10001 w 9525"/>
                <a:gd name="connsiteY1" fmla="*/ 10575 h 19050"/>
                <a:gd name="connsiteX2" fmla="*/ 7144 w 9525"/>
                <a:gd name="connsiteY2" fmla="*/ 14385 h 19050"/>
              </a:gdLst>
              <a:ahLst/>
              <a:cxnLst>
                <a:cxn ang="0">
                  <a:pos x="connsiteX0" y="connsiteY0"/>
                </a:cxn>
                <a:cxn ang="0">
                  <a:pos x="connsiteX1" y="connsiteY1"/>
                </a:cxn>
                <a:cxn ang="0">
                  <a:pos x="connsiteX2" y="connsiteY2"/>
                </a:cxn>
              </a:cxnLst>
              <a:rect l="l" t="t" r="r" b="b"/>
              <a:pathLst>
                <a:path w="9525" h="19050">
                  <a:moveTo>
                    <a:pt x="7144" y="14385"/>
                  </a:moveTo>
                  <a:cubicBezTo>
                    <a:pt x="8096" y="12480"/>
                    <a:pt x="9049" y="11528"/>
                    <a:pt x="10001" y="10575"/>
                  </a:cubicBezTo>
                  <a:cubicBezTo>
                    <a:pt x="8096" y="11528"/>
                    <a:pt x="8096" y="98"/>
                    <a:pt x="7144" y="143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2" name="Freeform: Shape 4601">
              <a:extLst>
                <a:ext uri="{FF2B5EF4-FFF2-40B4-BE49-F238E27FC236}">
                  <a16:creationId xmlns:a16="http://schemas.microsoft.com/office/drawing/2014/main" xmlns="" id="{49E75113-1582-4348-B87E-617E951D35EA}"/>
                </a:ext>
              </a:extLst>
            </p:cNvPr>
            <p:cNvSpPr/>
            <p:nvPr/>
          </p:nvSpPr>
          <p:spPr>
            <a:xfrm>
              <a:off x="7287101" y="16409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10001" y="4498"/>
                    <a:pt x="8096" y="9260"/>
                    <a:pt x="7144"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3" name="Freeform: Shape 4602">
              <a:extLst>
                <a:ext uri="{FF2B5EF4-FFF2-40B4-BE49-F238E27FC236}">
                  <a16:creationId xmlns:a16="http://schemas.microsoft.com/office/drawing/2014/main" xmlns="" id="{FEB04687-5DEF-4F18-856B-8292869E82BC}"/>
                </a:ext>
              </a:extLst>
            </p:cNvPr>
            <p:cNvSpPr/>
            <p:nvPr/>
          </p:nvSpPr>
          <p:spPr>
            <a:xfrm>
              <a:off x="7752874" y="1072038"/>
              <a:ext cx="19050" cy="19050"/>
            </a:xfrm>
            <a:custGeom>
              <a:avLst/>
              <a:gdLst>
                <a:gd name="connsiteX0" fmla="*/ 12859 w 19050"/>
                <a:gd name="connsiteY0" fmla="*/ 7144 h 19050"/>
                <a:gd name="connsiteX1" fmla="*/ 7144 w 19050"/>
                <a:gd name="connsiteY1" fmla="*/ 18574 h 19050"/>
                <a:gd name="connsiteX2" fmla="*/ 12859 w 19050"/>
                <a:gd name="connsiteY2" fmla="*/ 7144 h 19050"/>
              </a:gdLst>
              <a:ahLst/>
              <a:cxnLst>
                <a:cxn ang="0">
                  <a:pos x="connsiteX0" y="connsiteY0"/>
                </a:cxn>
                <a:cxn ang="0">
                  <a:pos x="connsiteX1" y="connsiteY1"/>
                </a:cxn>
                <a:cxn ang="0">
                  <a:pos x="connsiteX2" y="connsiteY2"/>
                </a:cxn>
              </a:cxnLst>
              <a:rect l="l" t="t" r="r" b="b"/>
              <a:pathLst>
                <a:path w="19050" h="19050">
                  <a:moveTo>
                    <a:pt x="12859" y="7144"/>
                  </a:moveTo>
                  <a:lnTo>
                    <a:pt x="7144" y="18574"/>
                  </a:lnTo>
                  <a:cubicBezTo>
                    <a:pt x="9049" y="15716"/>
                    <a:pt x="10954" y="11906"/>
                    <a:pt x="1285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4" name="Freeform: Shape 4603">
              <a:extLst>
                <a:ext uri="{FF2B5EF4-FFF2-40B4-BE49-F238E27FC236}">
                  <a16:creationId xmlns:a16="http://schemas.microsoft.com/office/drawing/2014/main" xmlns="" id="{11447E5E-73E1-4CF5-AA16-6373DAA828DD}"/>
                </a:ext>
              </a:extLst>
            </p:cNvPr>
            <p:cNvSpPr/>
            <p:nvPr/>
          </p:nvSpPr>
          <p:spPr>
            <a:xfrm>
              <a:off x="6852999" y="1048226"/>
              <a:ext cx="9525" cy="9525"/>
            </a:xfrm>
            <a:custGeom>
              <a:avLst/>
              <a:gdLst>
                <a:gd name="connsiteX0" fmla="*/ 7858 w 9525"/>
                <a:gd name="connsiteY0" fmla="*/ 10001 h 9525"/>
                <a:gd name="connsiteX1" fmla="*/ 7858 w 9525"/>
                <a:gd name="connsiteY1" fmla="*/ 7144 h 9525"/>
                <a:gd name="connsiteX2" fmla="*/ 7858 w 9525"/>
                <a:gd name="connsiteY2" fmla="*/ 10001 h 9525"/>
              </a:gdLst>
              <a:ahLst/>
              <a:cxnLst>
                <a:cxn ang="0">
                  <a:pos x="connsiteX0" y="connsiteY0"/>
                </a:cxn>
                <a:cxn ang="0">
                  <a:pos x="connsiteX1" y="connsiteY1"/>
                </a:cxn>
                <a:cxn ang="0">
                  <a:pos x="connsiteX2" y="connsiteY2"/>
                </a:cxn>
              </a:cxnLst>
              <a:rect l="l" t="t" r="r" b="b"/>
              <a:pathLst>
                <a:path w="9525" h="9525">
                  <a:moveTo>
                    <a:pt x="7858" y="10001"/>
                  </a:moveTo>
                  <a:lnTo>
                    <a:pt x="7858" y="7144"/>
                  </a:lnTo>
                  <a:cubicBezTo>
                    <a:pt x="6906" y="8096"/>
                    <a:pt x="6906" y="9049"/>
                    <a:pt x="7858"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5" name="Freeform: Shape 4604">
              <a:extLst>
                <a:ext uri="{FF2B5EF4-FFF2-40B4-BE49-F238E27FC236}">
                  <a16:creationId xmlns:a16="http://schemas.microsoft.com/office/drawing/2014/main" xmlns="" id="{49241528-89F5-43DD-B179-2BEC26A6A25D}"/>
                </a:ext>
              </a:extLst>
            </p:cNvPr>
            <p:cNvSpPr/>
            <p:nvPr/>
          </p:nvSpPr>
          <p:spPr>
            <a:xfrm>
              <a:off x="7729162" y="1119663"/>
              <a:ext cx="19050" cy="19050"/>
            </a:xfrm>
            <a:custGeom>
              <a:avLst/>
              <a:gdLst>
                <a:gd name="connsiteX0" fmla="*/ 13711 w 19050"/>
                <a:gd name="connsiteY0" fmla="*/ 7144 h 19050"/>
                <a:gd name="connsiteX1" fmla="*/ 13711 w 19050"/>
                <a:gd name="connsiteY1" fmla="*/ 7144 h 19050"/>
              </a:gdLst>
              <a:ahLst/>
              <a:cxnLst>
                <a:cxn ang="0">
                  <a:pos x="connsiteX0" y="connsiteY0"/>
                </a:cxn>
                <a:cxn ang="0">
                  <a:pos x="connsiteX1" y="connsiteY1"/>
                </a:cxn>
              </a:cxnLst>
              <a:rect l="l" t="t" r="r" b="b"/>
              <a:pathLst>
                <a:path w="19050" h="19050">
                  <a:moveTo>
                    <a:pt x="13711" y="7144"/>
                  </a:moveTo>
                  <a:cubicBezTo>
                    <a:pt x="12758" y="8096"/>
                    <a:pt x="-577" y="24289"/>
                    <a:pt x="137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6" name="Freeform: Shape 4605">
              <a:extLst>
                <a:ext uri="{FF2B5EF4-FFF2-40B4-BE49-F238E27FC236}">
                  <a16:creationId xmlns:a16="http://schemas.microsoft.com/office/drawing/2014/main" xmlns="" id="{E87C26BE-771E-43D3-B467-1D485FA1FBE6}"/>
                </a:ext>
              </a:extLst>
            </p:cNvPr>
            <p:cNvSpPr/>
            <p:nvPr/>
          </p:nvSpPr>
          <p:spPr>
            <a:xfrm>
              <a:off x="7193756" y="641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7" name="Freeform: Shape 4606">
              <a:extLst>
                <a:ext uri="{FF2B5EF4-FFF2-40B4-BE49-F238E27FC236}">
                  <a16:creationId xmlns:a16="http://schemas.microsoft.com/office/drawing/2014/main" xmlns="" id="{11B60127-1B9C-46E3-96F5-A64D027406D7}"/>
                </a:ext>
              </a:extLst>
            </p:cNvPr>
            <p:cNvSpPr/>
            <p:nvPr/>
          </p:nvSpPr>
          <p:spPr>
            <a:xfrm>
              <a:off x="6847333" y="157160"/>
              <a:ext cx="942975" cy="1181100"/>
            </a:xfrm>
            <a:custGeom>
              <a:avLst/>
              <a:gdLst>
                <a:gd name="connsiteX0" fmla="*/ 353567 w 942975"/>
                <a:gd name="connsiteY0" fmla="*/ 407672 h 1181100"/>
                <a:gd name="connsiteX1" fmla="*/ 358330 w 942975"/>
                <a:gd name="connsiteY1" fmla="*/ 501970 h 1181100"/>
                <a:gd name="connsiteX2" fmla="*/ 353567 w 942975"/>
                <a:gd name="connsiteY2" fmla="*/ 524830 h 1181100"/>
                <a:gd name="connsiteX3" fmla="*/ 353567 w 942975"/>
                <a:gd name="connsiteY3" fmla="*/ 504827 h 1181100"/>
                <a:gd name="connsiteX4" fmla="*/ 46862 w 942975"/>
                <a:gd name="connsiteY4" fmla="*/ 678182 h 1181100"/>
                <a:gd name="connsiteX5" fmla="*/ 71627 w 942975"/>
                <a:gd name="connsiteY5" fmla="*/ 1047752 h 1181100"/>
                <a:gd name="connsiteX6" fmla="*/ 940307 w 942975"/>
                <a:gd name="connsiteY6" fmla="*/ 779147 h 1181100"/>
                <a:gd name="connsiteX7" fmla="*/ 945070 w 942975"/>
                <a:gd name="connsiteY7" fmla="*/ 806770 h 1181100"/>
                <a:gd name="connsiteX8" fmla="*/ 941260 w 942975"/>
                <a:gd name="connsiteY8" fmla="*/ 748667 h 1181100"/>
                <a:gd name="connsiteX9" fmla="*/ 920305 w 942975"/>
                <a:gd name="connsiteY9" fmla="*/ 685802 h 1181100"/>
                <a:gd name="connsiteX10" fmla="*/ 757427 w 942975"/>
                <a:gd name="connsiteY10" fmla="*/ 584837 h 1181100"/>
                <a:gd name="connsiteX11" fmla="*/ 598360 w 942975"/>
                <a:gd name="connsiteY11" fmla="*/ 542927 h 1181100"/>
                <a:gd name="connsiteX12" fmla="*/ 578357 w 942975"/>
                <a:gd name="connsiteY12" fmla="*/ 308612 h 1181100"/>
                <a:gd name="connsiteX13" fmla="*/ 579310 w 942975"/>
                <a:gd name="connsiteY13" fmla="*/ 41912 h 1181100"/>
                <a:gd name="connsiteX14" fmla="*/ 399287 w 942975"/>
                <a:gd name="connsiteY14" fmla="*/ 18100 h 1181100"/>
                <a:gd name="connsiteX15" fmla="*/ 571690 w 942975"/>
                <a:gd name="connsiteY15" fmla="*/ 336235 h 1181100"/>
                <a:gd name="connsiteX16" fmla="*/ 566927 w 942975"/>
                <a:gd name="connsiteY16" fmla="*/ 406720 h 1181100"/>
                <a:gd name="connsiteX17" fmla="*/ 579310 w 942975"/>
                <a:gd name="connsiteY17" fmla="*/ 528640 h 1181100"/>
                <a:gd name="connsiteX18" fmla="*/ 576452 w 942975"/>
                <a:gd name="connsiteY18" fmla="*/ 520067 h 1181100"/>
                <a:gd name="connsiteX19" fmla="*/ 657415 w 942975"/>
                <a:gd name="connsiteY19" fmla="*/ 570550 h 1181100"/>
                <a:gd name="connsiteX20" fmla="*/ 750760 w 942975"/>
                <a:gd name="connsiteY20" fmla="*/ 601030 h 1181100"/>
                <a:gd name="connsiteX21" fmla="*/ 874585 w 942975"/>
                <a:gd name="connsiteY21" fmla="*/ 662942 h 1181100"/>
                <a:gd name="connsiteX22" fmla="*/ 919352 w 942975"/>
                <a:gd name="connsiteY22" fmla="*/ 762955 h 1181100"/>
                <a:gd name="connsiteX23" fmla="*/ 914590 w 942975"/>
                <a:gd name="connsiteY23" fmla="*/ 742000 h 1181100"/>
                <a:gd name="connsiteX24" fmla="*/ 916495 w 942975"/>
                <a:gd name="connsiteY24" fmla="*/ 738190 h 1181100"/>
                <a:gd name="connsiteX25" fmla="*/ 919352 w 942975"/>
                <a:gd name="connsiteY25" fmla="*/ 809627 h 1181100"/>
                <a:gd name="connsiteX26" fmla="*/ 645985 w 942975"/>
                <a:gd name="connsiteY26" fmla="*/ 1147765 h 1181100"/>
                <a:gd name="connsiteX27" fmla="*/ 656462 w 942975"/>
                <a:gd name="connsiteY27" fmla="*/ 1139192 h 1181100"/>
                <a:gd name="connsiteX28" fmla="*/ 64007 w 942975"/>
                <a:gd name="connsiteY28" fmla="*/ 1002985 h 1181100"/>
                <a:gd name="connsiteX29" fmla="*/ 53530 w 942975"/>
                <a:gd name="connsiteY29" fmla="*/ 722950 h 1181100"/>
                <a:gd name="connsiteX30" fmla="*/ 173545 w 942975"/>
                <a:gd name="connsiteY30" fmla="*/ 591505 h 1181100"/>
                <a:gd name="connsiteX31" fmla="*/ 240220 w 942975"/>
                <a:gd name="connsiteY31" fmla="*/ 566740 h 1181100"/>
                <a:gd name="connsiteX32" fmla="*/ 220217 w 942975"/>
                <a:gd name="connsiteY32" fmla="*/ 573407 h 1181100"/>
                <a:gd name="connsiteX33" fmla="*/ 316420 w 942975"/>
                <a:gd name="connsiteY33" fmla="*/ 552452 h 1181100"/>
                <a:gd name="connsiteX34" fmla="*/ 388810 w 942975"/>
                <a:gd name="connsiteY34" fmla="*/ 15242 h 1181100"/>
                <a:gd name="connsiteX35" fmla="*/ 378332 w 942975"/>
                <a:gd name="connsiteY35" fmla="*/ 14290 h 1181100"/>
                <a:gd name="connsiteX36" fmla="*/ 353567 w 942975"/>
                <a:gd name="connsiteY36" fmla="*/ 407672 h 1181100"/>
                <a:gd name="connsiteX37" fmla="*/ 202120 w 942975"/>
                <a:gd name="connsiteY37" fmla="*/ 565787 h 1181100"/>
                <a:gd name="connsiteX38" fmla="*/ 202120 w 942975"/>
                <a:gd name="connsiteY38" fmla="*/ 565787 h 1181100"/>
                <a:gd name="connsiteX39" fmla="*/ 179260 w 942975"/>
                <a:gd name="connsiteY39" fmla="*/ 574360 h 1181100"/>
                <a:gd name="connsiteX40" fmla="*/ 179260 w 942975"/>
                <a:gd name="connsiteY40" fmla="*/ 574360 h 1181100"/>
                <a:gd name="connsiteX41" fmla="*/ 233552 w 942975"/>
                <a:gd name="connsiteY41" fmla="*/ 576265 h 1181100"/>
                <a:gd name="connsiteX42" fmla="*/ 233552 w 942975"/>
                <a:gd name="connsiteY42" fmla="*/ 576265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1181100">
                  <a:moveTo>
                    <a:pt x="353567" y="407672"/>
                  </a:moveTo>
                  <a:cubicBezTo>
                    <a:pt x="352615" y="423865"/>
                    <a:pt x="362140" y="499112"/>
                    <a:pt x="358330" y="501970"/>
                  </a:cubicBezTo>
                  <a:cubicBezTo>
                    <a:pt x="360235" y="483872"/>
                    <a:pt x="358330" y="518162"/>
                    <a:pt x="353567" y="524830"/>
                  </a:cubicBezTo>
                  <a:cubicBezTo>
                    <a:pt x="349757" y="524830"/>
                    <a:pt x="353567" y="505780"/>
                    <a:pt x="353567" y="504827"/>
                  </a:cubicBezTo>
                  <a:cubicBezTo>
                    <a:pt x="304990" y="580075"/>
                    <a:pt x="112585" y="556262"/>
                    <a:pt x="46862" y="678182"/>
                  </a:cubicBezTo>
                  <a:cubicBezTo>
                    <a:pt x="-20765" y="803912"/>
                    <a:pt x="4952" y="970600"/>
                    <a:pt x="71627" y="1047752"/>
                  </a:cubicBezTo>
                  <a:cubicBezTo>
                    <a:pt x="291655" y="1300165"/>
                    <a:pt x="968882" y="1193485"/>
                    <a:pt x="940307" y="779147"/>
                  </a:cubicBezTo>
                  <a:cubicBezTo>
                    <a:pt x="942212" y="788672"/>
                    <a:pt x="943165" y="797245"/>
                    <a:pt x="945070" y="806770"/>
                  </a:cubicBezTo>
                  <a:cubicBezTo>
                    <a:pt x="927925" y="744857"/>
                    <a:pt x="926973" y="725807"/>
                    <a:pt x="941260" y="748667"/>
                  </a:cubicBezTo>
                  <a:cubicBezTo>
                    <a:pt x="907923" y="686755"/>
                    <a:pt x="900302" y="665800"/>
                    <a:pt x="920305" y="685802"/>
                  </a:cubicBezTo>
                  <a:cubicBezTo>
                    <a:pt x="891730" y="637225"/>
                    <a:pt x="804100" y="595315"/>
                    <a:pt x="757427" y="584837"/>
                  </a:cubicBezTo>
                  <a:cubicBezTo>
                    <a:pt x="764095" y="585790"/>
                    <a:pt x="616457" y="561977"/>
                    <a:pt x="598360" y="542927"/>
                  </a:cubicBezTo>
                  <a:cubicBezTo>
                    <a:pt x="600265" y="483872"/>
                    <a:pt x="575500" y="384812"/>
                    <a:pt x="578357" y="308612"/>
                  </a:cubicBezTo>
                  <a:cubicBezTo>
                    <a:pt x="571690" y="267655"/>
                    <a:pt x="607885" y="78107"/>
                    <a:pt x="579310" y="41912"/>
                  </a:cubicBezTo>
                  <a:cubicBezTo>
                    <a:pt x="565023" y="23815"/>
                    <a:pt x="427862" y="-10475"/>
                    <a:pt x="399287" y="18100"/>
                  </a:cubicBezTo>
                  <a:cubicBezTo>
                    <a:pt x="569785" y="35245"/>
                    <a:pt x="553592" y="147640"/>
                    <a:pt x="571690" y="336235"/>
                  </a:cubicBezTo>
                  <a:cubicBezTo>
                    <a:pt x="558355" y="341950"/>
                    <a:pt x="565975" y="366715"/>
                    <a:pt x="566927" y="406720"/>
                  </a:cubicBezTo>
                  <a:cubicBezTo>
                    <a:pt x="567880" y="448630"/>
                    <a:pt x="578357" y="487682"/>
                    <a:pt x="579310" y="528640"/>
                  </a:cubicBezTo>
                  <a:cubicBezTo>
                    <a:pt x="577405" y="525782"/>
                    <a:pt x="576452" y="522925"/>
                    <a:pt x="576452" y="520067"/>
                  </a:cubicBezTo>
                  <a:cubicBezTo>
                    <a:pt x="580262" y="567692"/>
                    <a:pt x="625982" y="577217"/>
                    <a:pt x="657415" y="570550"/>
                  </a:cubicBezTo>
                  <a:cubicBezTo>
                    <a:pt x="673607" y="575312"/>
                    <a:pt x="762190" y="608650"/>
                    <a:pt x="750760" y="601030"/>
                  </a:cubicBezTo>
                  <a:cubicBezTo>
                    <a:pt x="774573" y="607697"/>
                    <a:pt x="878395" y="649607"/>
                    <a:pt x="874585" y="662942"/>
                  </a:cubicBezTo>
                  <a:cubicBezTo>
                    <a:pt x="885062" y="673420"/>
                    <a:pt x="901255" y="713425"/>
                    <a:pt x="919352" y="762955"/>
                  </a:cubicBezTo>
                  <a:cubicBezTo>
                    <a:pt x="918400" y="756287"/>
                    <a:pt x="916495" y="748667"/>
                    <a:pt x="914590" y="742000"/>
                  </a:cubicBezTo>
                  <a:cubicBezTo>
                    <a:pt x="921257" y="750572"/>
                    <a:pt x="920305" y="770575"/>
                    <a:pt x="916495" y="738190"/>
                  </a:cubicBezTo>
                  <a:cubicBezTo>
                    <a:pt x="923162" y="751525"/>
                    <a:pt x="919352" y="811532"/>
                    <a:pt x="919352" y="809627"/>
                  </a:cubicBezTo>
                  <a:cubicBezTo>
                    <a:pt x="1005077" y="923927"/>
                    <a:pt x="699325" y="1129667"/>
                    <a:pt x="645985" y="1147765"/>
                  </a:cubicBezTo>
                  <a:cubicBezTo>
                    <a:pt x="703135" y="1106807"/>
                    <a:pt x="639317" y="1142050"/>
                    <a:pt x="656462" y="1139192"/>
                  </a:cubicBezTo>
                  <a:cubicBezTo>
                    <a:pt x="547877" y="1240157"/>
                    <a:pt x="131635" y="1117285"/>
                    <a:pt x="64007" y="1002985"/>
                  </a:cubicBezTo>
                  <a:cubicBezTo>
                    <a:pt x="17335" y="924880"/>
                    <a:pt x="25907" y="801055"/>
                    <a:pt x="53530" y="722950"/>
                  </a:cubicBezTo>
                  <a:cubicBezTo>
                    <a:pt x="76390" y="657227"/>
                    <a:pt x="174498" y="590552"/>
                    <a:pt x="173545" y="591505"/>
                  </a:cubicBezTo>
                  <a:cubicBezTo>
                    <a:pt x="177355" y="599125"/>
                    <a:pt x="234505" y="566740"/>
                    <a:pt x="240220" y="566740"/>
                  </a:cubicBezTo>
                  <a:cubicBezTo>
                    <a:pt x="237362" y="566740"/>
                    <a:pt x="219265" y="573407"/>
                    <a:pt x="220217" y="573407"/>
                  </a:cubicBezTo>
                  <a:cubicBezTo>
                    <a:pt x="243077" y="557215"/>
                    <a:pt x="317373" y="551500"/>
                    <a:pt x="316420" y="552452"/>
                  </a:cubicBezTo>
                  <a:cubicBezTo>
                    <a:pt x="449770" y="510542"/>
                    <a:pt x="340232" y="126685"/>
                    <a:pt x="388810" y="15242"/>
                  </a:cubicBezTo>
                  <a:cubicBezTo>
                    <a:pt x="386905" y="35245"/>
                    <a:pt x="386905" y="11432"/>
                    <a:pt x="378332" y="14290"/>
                  </a:cubicBezTo>
                  <a:cubicBezTo>
                    <a:pt x="364045" y="20005"/>
                    <a:pt x="361187" y="383860"/>
                    <a:pt x="353567" y="407672"/>
                  </a:cubicBezTo>
                  <a:close/>
                  <a:moveTo>
                    <a:pt x="202120" y="565787"/>
                  </a:moveTo>
                  <a:cubicBezTo>
                    <a:pt x="204977" y="564835"/>
                    <a:pt x="214502" y="560072"/>
                    <a:pt x="202120" y="565787"/>
                  </a:cubicBezTo>
                  <a:close/>
                  <a:moveTo>
                    <a:pt x="179260" y="574360"/>
                  </a:moveTo>
                  <a:cubicBezTo>
                    <a:pt x="195452" y="567692"/>
                    <a:pt x="188785" y="572455"/>
                    <a:pt x="179260" y="574360"/>
                  </a:cubicBezTo>
                  <a:close/>
                  <a:moveTo>
                    <a:pt x="233552" y="576265"/>
                  </a:moveTo>
                  <a:cubicBezTo>
                    <a:pt x="218312" y="582932"/>
                    <a:pt x="239267" y="570550"/>
                    <a:pt x="233552" y="5762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8" name="Freeform: Shape 4607">
              <a:extLst>
                <a:ext uri="{FF2B5EF4-FFF2-40B4-BE49-F238E27FC236}">
                  <a16:creationId xmlns:a16="http://schemas.microsoft.com/office/drawing/2014/main" xmlns="" id="{D2387DF4-5BF1-4871-A5B7-4AEAA11A32BE}"/>
                </a:ext>
              </a:extLst>
            </p:cNvPr>
            <p:cNvSpPr/>
            <p:nvPr/>
          </p:nvSpPr>
          <p:spPr>
            <a:xfrm>
              <a:off x="7076473" y="720016"/>
              <a:ext cx="9525" cy="9525"/>
            </a:xfrm>
            <a:custGeom>
              <a:avLst/>
              <a:gdLst>
                <a:gd name="connsiteX0" fmla="*/ 9174 w 9525"/>
                <a:gd name="connsiteY0" fmla="*/ 7694 h 9525"/>
                <a:gd name="connsiteX1" fmla="*/ 9174 w 9525"/>
                <a:gd name="connsiteY1" fmla="*/ 7694 h 9525"/>
              </a:gdLst>
              <a:ahLst/>
              <a:cxnLst>
                <a:cxn ang="0">
                  <a:pos x="connsiteX0" y="connsiteY0"/>
                </a:cxn>
                <a:cxn ang="0">
                  <a:pos x="connsiteX1" y="connsiteY1"/>
                </a:cxn>
              </a:cxnLst>
              <a:rect l="l" t="t" r="r" b="b"/>
              <a:pathLst>
                <a:path w="9525" h="9525">
                  <a:moveTo>
                    <a:pt x="9174" y="7694"/>
                  </a:moveTo>
                  <a:cubicBezTo>
                    <a:pt x="14889" y="5789"/>
                    <a:pt x="2507" y="9599"/>
                    <a:pt x="917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09" name="Freeform: Shape 4608">
              <a:extLst>
                <a:ext uri="{FF2B5EF4-FFF2-40B4-BE49-F238E27FC236}">
                  <a16:creationId xmlns:a16="http://schemas.microsoft.com/office/drawing/2014/main" xmlns="" id="{8F2FEAC4-0C16-413C-8072-5A9D1BFBCBB0}"/>
                </a:ext>
              </a:extLst>
            </p:cNvPr>
            <p:cNvSpPr/>
            <p:nvPr/>
          </p:nvSpPr>
          <p:spPr>
            <a:xfrm>
              <a:off x="7408598" y="558366"/>
              <a:ext cx="9525" cy="9525"/>
            </a:xfrm>
            <a:custGeom>
              <a:avLst/>
              <a:gdLst>
                <a:gd name="connsiteX0" fmla="*/ 7567 w 9525"/>
                <a:gd name="connsiteY0" fmla="*/ 7419 h 9525"/>
                <a:gd name="connsiteX1" fmla="*/ 7567 w 9525"/>
                <a:gd name="connsiteY1" fmla="*/ 7419 h 9525"/>
              </a:gdLst>
              <a:ahLst/>
              <a:cxnLst>
                <a:cxn ang="0">
                  <a:pos x="connsiteX0" y="connsiteY0"/>
                </a:cxn>
                <a:cxn ang="0">
                  <a:pos x="connsiteX1" y="connsiteY1"/>
                </a:cxn>
              </a:cxnLst>
              <a:rect l="l" t="t" r="r" b="b"/>
              <a:pathLst>
                <a:path w="9525" h="9525">
                  <a:moveTo>
                    <a:pt x="7567" y="7419"/>
                  </a:moveTo>
                  <a:cubicBezTo>
                    <a:pt x="6615" y="8371"/>
                    <a:pt x="7567" y="6466"/>
                    <a:pt x="756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0" name="Freeform: Shape 4609">
              <a:extLst>
                <a:ext uri="{FF2B5EF4-FFF2-40B4-BE49-F238E27FC236}">
                  <a16:creationId xmlns:a16="http://schemas.microsoft.com/office/drawing/2014/main" xmlns="" id="{A791B363-ACAB-4145-9C7F-FDC44D2D752B}"/>
                </a:ext>
              </a:extLst>
            </p:cNvPr>
            <p:cNvSpPr/>
            <p:nvPr/>
          </p:nvSpPr>
          <p:spPr>
            <a:xfrm>
              <a:off x="6851809" y="1021873"/>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9049"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1" name="Freeform: Shape 4610">
              <a:extLst>
                <a:ext uri="{FF2B5EF4-FFF2-40B4-BE49-F238E27FC236}">
                  <a16:creationId xmlns:a16="http://schemas.microsoft.com/office/drawing/2014/main" xmlns="" id="{229686ED-8324-4ECB-A1C0-E62163A70DAA}"/>
                </a:ext>
              </a:extLst>
            </p:cNvPr>
            <p:cNvSpPr/>
            <p:nvPr/>
          </p:nvSpPr>
          <p:spPr>
            <a:xfrm>
              <a:off x="7418546" y="42624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9049"/>
                    <a:pt x="8096" y="8096"/>
                    <a:pt x="8096"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2" name="Freeform: Shape 4611">
              <a:extLst>
                <a:ext uri="{FF2B5EF4-FFF2-40B4-BE49-F238E27FC236}">
                  <a16:creationId xmlns:a16="http://schemas.microsoft.com/office/drawing/2014/main" xmlns="" id="{1CF4328B-ACED-4B57-873B-87E6D457DFA6}"/>
                </a:ext>
              </a:extLst>
            </p:cNvPr>
            <p:cNvSpPr/>
            <p:nvPr/>
          </p:nvSpPr>
          <p:spPr>
            <a:xfrm>
              <a:off x="7421404" y="234791"/>
              <a:ext cx="9525" cy="19050"/>
            </a:xfrm>
            <a:custGeom>
              <a:avLst/>
              <a:gdLst>
                <a:gd name="connsiteX0" fmla="*/ 7144 w 9525"/>
                <a:gd name="connsiteY0" fmla="*/ 14764 h 19050"/>
                <a:gd name="connsiteX1" fmla="*/ 9049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9049" y="7144"/>
                  </a:lnTo>
                  <a:cubicBezTo>
                    <a:pt x="8096" y="10954"/>
                    <a:pt x="7144" y="1285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3" name="Freeform: Shape 4612">
              <a:extLst>
                <a:ext uri="{FF2B5EF4-FFF2-40B4-BE49-F238E27FC236}">
                  <a16:creationId xmlns:a16="http://schemas.microsoft.com/office/drawing/2014/main" xmlns="" id="{20FE7D6D-CB54-4628-940B-303C4A504852}"/>
                </a:ext>
              </a:extLst>
            </p:cNvPr>
            <p:cNvSpPr/>
            <p:nvPr/>
          </p:nvSpPr>
          <p:spPr>
            <a:xfrm>
              <a:off x="7425849" y="197749"/>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4" name="Freeform: Shape 4613">
              <a:extLst>
                <a:ext uri="{FF2B5EF4-FFF2-40B4-BE49-F238E27FC236}">
                  <a16:creationId xmlns:a16="http://schemas.microsoft.com/office/drawing/2014/main" xmlns="" id="{0854EAD3-AACE-44B7-A583-92E9335296F1}"/>
                </a:ext>
              </a:extLst>
            </p:cNvPr>
            <p:cNvSpPr/>
            <p:nvPr/>
          </p:nvSpPr>
          <p:spPr>
            <a:xfrm>
              <a:off x="7759541" y="83772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8096" y="9049"/>
                  </a:cubicBezTo>
                  <a:cubicBezTo>
                    <a:pt x="10954" y="11906"/>
                    <a:pt x="9049"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5" name="Freeform: Shape 4614">
              <a:extLst>
                <a:ext uri="{FF2B5EF4-FFF2-40B4-BE49-F238E27FC236}">
                  <a16:creationId xmlns:a16="http://schemas.microsoft.com/office/drawing/2014/main" xmlns="" id="{201444A4-9335-424F-9944-13B089D9AD97}"/>
                </a:ext>
              </a:extLst>
            </p:cNvPr>
            <p:cNvSpPr/>
            <p:nvPr/>
          </p:nvSpPr>
          <p:spPr>
            <a:xfrm>
              <a:off x="7543324" y="723337"/>
              <a:ext cx="19050" cy="9525"/>
            </a:xfrm>
            <a:custGeom>
              <a:avLst/>
              <a:gdLst>
                <a:gd name="connsiteX0" fmla="*/ 7144 w 19050"/>
                <a:gd name="connsiteY0" fmla="*/ 8182 h 9525"/>
                <a:gd name="connsiteX1" fmla="*/ 13811 w 19050"/>
                <a:gd name="connsiteY1" fmla="*/ 9135 h 9525"/>
                <a:gd name="connsiteX2" fmla="*/ 7144 w 19050"/>
                <a:gd name="connsiteY2" fmla="*/ 8182 h 9525"/>
              </a:gdLst>
              <a:ahLst/>
              <a:cxnLst>
                <a:cxn ang="0">
                  <a:pos x="connsiteX0" y="connsiteY0"/>
                </a:cxn>
                <a:cxn ang="0">
                  <a:pos x="connsiteX1" y="connsiteY1"/>
                </a:cxn>
                <a:cxn ang="0">
                  <a:pos x="connsiteX2" y="connsiteY2"/>
                </a:cxn>
              </a:cxnLst>
              <a:rect l="l" t="t" r="r" b="b"/>
              <a:pathLst>
                <a:path w="19050" h="9525">
                  <a:moveTo>
                    <a:pt x="7144" y="8182"/>
                  </a:moveTo>
                  <a:cubicBezTo>
                    <a:pt x="9049" y="8182"/>
                    <a:pt x="11906" y="8182"/>
                    <a:pt x="13811" y="9135"/>
                  </a:cubicBezTo>
                  <a:cubicBezTo>
                    <a:pt x="10954" y="7230"/>
                    <a:pt x="8096" y="6277"/>
                    <a:pt x="7144" y="81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6" name="Freeform: Shape 4615">
              <a:extLst>
                <a:ext uri="{FF2B5EF4-FFF2-40B4-BE49-F238E27FC236}">
                  <a16:creationId xmlns:a16="http://schemas.microsoft.com/office/drawing/2014/main" xmlns="" id="{61267E49-954F-4B46-A6FC-8C86375420D3}"/>
                </a:ext>
              </a:extLst>
            </p:cNvPr>
            <p:cNvSpPr/>
            <p:nvPr/>
          </p:nvSpPr>
          <p:spPr>
            <a:xfrm>
              <a:off x="7759118" y="10710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000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7" name="Freeform: Shape 4616">
              <a:extLst>
                <a:ext uri="{FF2B5EF4-FFF2-40B4-BE49-F238E27FC236}">
                  <a16:creationId xmlns:a16="http://schemas.microsoft.com/office/drawing/2014/main" xmlns="" id="{3F06465E-83D8-4235-A05A-D4B217C4E257}"/>
                </a:ext>
              </a:extLst>
            </p:cNvPr>
            <p:cNvSpPr/>
            <p:nvPr/>
          </p:nvSpPr>
          <p:spPr>
            <a:xfrm>
              <a:off x="7550944" y="725328"/>
              <a:ext cx="57150" cy="19050"/>
            </a:xfrm>
            <a:custGeom>
              <a:avLst/>
              <a:gdLst>
                <a:gd name="connsiteX0" fmla="*/ 52864 w 57150"/>
                <a:gd name="connsiteY0" fmla="*/ 20479 h 19050"/>
                <a:gd name="connsiteX1" fmla="*/ 7144 w 57150"/>
                <a:gd name="connsiteY1" fmla="*/ 7144 h 19050"/>
                <a:gd name="connsiteX2" fmla="*/ 52864 w 57150"/>
                <a:gd name="connsiteY2" fmla="*/ 20479 h 19050"/>
              </a:gdLst>
              <a:ahLst/>
              <a:cxnLst>
                <a:cxn ang="0">
                  <a:pos x="connsiteX0" y="connsiteY0"/>
                </a:cxn>
                <a:cxn ang="0">
                  <a:pos x="connsiteX1" y="connsiteY1"/>
                </a:cxn>
                <a:cxn ang="0">
                  <a:pos x="connsiteX2" y="connsiteY2"/>
                </a:cxn>
              </a:cxnLst>
              <a:rect l="l" t="t" r="r" b="b"/>
              <a:pathLst>
                <a:path w="57150" h="19050">
                  <a:moveTo>
                    <a:pt x="52864" y="20479"/>
                  </a:moveTo>
                  <a:cubicBezTo>
                    <a:pt x="50006" y="18574"/>
                    <a:pt x="10001" y="7144"/>
                    <a:pt x="7144" y="7144"/>
                  </a:cubicBezTo>
                  <a:cubicBezTo>
                    <a:pt x="9049" y="8096"/>
                    <a:pt x="49054" y="19526"/>
                    <a:pt x="52864"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8" name="Freeform: Shape 4617">
              <a:extLst>
                <a:ext uri="{FF2B5EF4-FFF2-40B4-BE49-F238E27FC236}">
                  <a16:creationId xmlns:a16="http://schemas.microsoft.com/office/drawing/2014/main" xmlns="" id="{057AE000-0E41-40DE-93F9-68AB22CA277B}"/>
                </a:ext>
              </a:extLst>
            </p:cNvPr>
            <p:cNvSpPr/>
            <p:nvPr/>
          </p:nvSpPr>
          <p:spPr>
            <a:xfrm>
              <a:off x="7246123" y="16430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8096"/>
                    <a:pt x="5259" y="8096"/>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19" name="Freeform: Shape 4618">
              <a:extLst>
                <a:ext uri="{FF2B5EF4-FFF2-40B4-BE49-F238E27FC236}">
                  <a16:creationId xmlns:a16="http://schemas.microsoft.com/office/drawing/2014/main" xmlns="" id="{9865CAEE-A85A-462A-9F02-FD3A849998E8}"/>
                </a:ext>
              </a:extLst>
            </p:cNvPr>
            <p:cNvSpPr/>
            <p:nvPr/>
          </p:nvSpPr>
          <p:spPr>
            <a:xfrm>
              <a:off x="7244239" y="16525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0" name="Freeform: Shape 4619">
              <a:extLst>
                <a:ext uri="{FF2B5EF4-FFF2-40B4-BE49-F238E27FC236}">
                  <a16:creationId xmlns:a16="http://schemas.microsoft.com/office/drawing/2014/main" xmlns="" id="{C20C40D9-62C5-4794-8780-8063F772B2FF}"/>
                </a:ext>
              </a:extLst>
            </p:cNvPr>
            <p:cNvSpPr/>
            <p:nvPr/>
          </p:nvSpPr>
          <p:spPr>
            <a:xfrm>
              <a:off x="7238524" y="165258"/>
              <a:ext cx="19050" cy="9525"/>
            </a:xfrm>
            <a:custGeom>
              <a:avLst/>
              <a:gdLst>
                <a:gd name="connsiteX0" fmla="*/ 7144 w 19050"/>
                <a:gd name="connsiteY0" fmla="*/ 8096 h 9525"/>
                <a:gd name="connsiteX1" fmla="*/ 11906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lnTo>
                    <a:pt x="11906" y="7144"/>
                  </a:ln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1" name="Freeform: Shape 4620">
              <a:extLst>
                <a:ext uri="{FF2B5EF4-FFF2-40B4-BE49-F238E27FC236}">
                  <a16:creationId xmlns:a16="http://schemas.microsoft.com/office/drawing/2014/main" xmlns="" id="{0166DC53-E013-4575-845A-6B683B339B89}"/>
                </a:ext>
              </a:extLst>
            </p:cNvPr>
            <p:cNvSpPr/>
            <p:nvPr/>
          </p:nvSpPr>
          <p:spPr>
            <a:xfrm>
              <a:off x="7306151" y="1643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2" name="Freeform: Shape 4621">
              <a:extLst>
                <a:ext uri="{FF2B5EF4-FFF2-40B4-BE49-F238E27FC236}">
                  <a16:creationId xmlns:a16="http://schemas.microsoft.com/office/drawing/2014/main" xmlns="" id="{00BA7F63-5AA9-4BEC-95ED-FC13C0C93716}"/>
                </a:ext>
              </a:extLst>
            </p:cNvPr>
            <p:cNvSpPr/>
            <p:nvPr/>
          </p:nvSpPr>
          <p:spPr>
            <a:xfrm>
              <a:off x="7303610" y="163459"/>
              <a:ext cx="28575" cy="9525"/>
            </a:xfrm>
            <a:custGeom>
              <a:avLst/>
              <a:gdLst>
                <a:gd name="connsiteX0" fmla="*/ 26830 w 28575"/>
                <a:gd name="connsiteY0" fmla="*/ 7990 h 9525"/>
                <a:gd name="connsiteX1" fmla="*/ 26830 w 28575"/>
                <a:gd name="connsiteY1" fmla="*/ 7990 h 9525"/>
              </a:gdLst>
              <a:ahLst/>
              <a:cxnLst>
                <a:cxn ang="0">
                  <a:pos x="connsiteX0" y="connsiteY0"/>
                </a:cxn>
                <a:cxn ang="0">
                  <a:pos x="connsiteX1" y="connsiteY1"/>
                </a:cxn>
              </a:cxnLst>
              <a:rect l="l" t="t" r="r" b="b"/>
              <a:pathLst>
                <a:path w="28575" h="9525">
                  <a:moveTo>
                    <a:pt x="26830" y="7990"/>
                  </a:moveTo>
                  <a:cubicBezTo>
                    <a:pt x="-17937" y="6085"/>
                    <a:pt x="27783" y="7990"/>
                    <a:pt x="26830"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3" name="Freeform: Shape 4622">
              <a:extLst>
                <a:ext uri="{FF2B5EF4-FFF2-40B4-BE49-F238E27FC236}">
                  <a16:creationId xmlns:a16="http://schemas.microsoft.com/office/drawing/2014/main" xmlns="" id="{FA667D0E-9DF8-42F1-82FA-83E17E412B67}"/>
                </a:ext>
              </a:extLst>
            </p:cNvPr>
            <p:cNvSpPr/>
            <p:nvPr/>
          </p:nvSpPr>
          <p:spPr>
            <a:xfrm>
              <a:off x="7382827" y="176413"/>
              <a:ext cx="19050" cy="9525"/>
            </a:xfrm>
            <a:custGeom>
              <a:avLst/>
              <a:gdLst>
                <a:gd name="connsiteX0" fmla="*/ 20003 w 19050"/>
                <a:gd name="connsiteY0" fmla="*/ 7419 h 9525"/>
                <a:gd name="connsiteX1" fmla="*/ 20003 w 19050"/>
                <a:gd name="connsiteY1" fmla="*/ 7419 h 9525"/>
              </a:gdLst>
              <a:ahLst/>
              <a:cxnLst>
                <a:cxn ang="0">
                  <a:pos x="connsiteX0" y="connsiteY0"/>
                </a:cxn>
                <a:cxn ang="0">
                  <a:pos x="connsiteX1" y="connsiteY1"/>
                </a:cxn>
              </a:cxnLst>
              <a:rect l="l" t="t" r="r" b="b"/>
              <a:pathLst>
                <a:path w="19050" h="9525">
                  <a:moveTo>
                    <a:pt x="20003" y="7419"/>
                  </a:moveTo>
                  <a:cubicBezTo>
                    <a:pt x="2857" y="8371"/>
                    <a:pt x="2857" y="6466"/>
                    <a:pt x="20003"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4" name="Freeform: Shape 4623">
              <a:extLst>
                <a:ext uri="{FF2B5EF4-FFF2-40B4-BE49-F238E27FC236}">
                  <a16:creationId xmlns:a16="http://schemas.microsoft.com/office/drawing/2014/main" xmlns="" id="{9C938A3B-67FF-4F9F-85BC-E0D60B356919}"/>
                </a:ext>
              </a:extLst>
            </p:cNvPr>
            <p:cNvSpPr/>
            <p:nvPr/>
          </p:nvSpPr>
          <p:spPr>
            <a:xfrm>
              <a:off x="7410926" y="199972"/>
              <a:ext cx="9525" cy="19050"/>
            </a:xfrm>
            <a:custGeom>
              <a:avLst/>
              <a:gdLst>
                <a:gd name="connsiteX0" fmla="*/ 9049 w 9525"/>
                <a:gd name="connsiteY0" fmla="*/ 10530 h 19050"/>
                <a:gd name="connsiteX1" fmla="*/ 7144 w 9525"/>
                <a:gd name="connsiteY1" fmla="*/ 10530 h 19050"/>
                <a:gd name="connsiteX2" fmla="*/ 9049 w 9525"/>
                <a:gd name="connsiteY2" fmla="*/ 10530 h 19050"/>
              </a:gdLst>
              <a:ahLst/>
              <a:cxnLst>
                <a:cxn ang="0">
                  <a:pos x="connsiteX0" y="connsiteY0"/>
                </a:cxn>
                <a:cxn ang="0">
                  <a:pos x="connsiteX1" y="connsiteY1"/>
                </a:cxn>
                <a:cxn ang="0">
                  <a:pos x="connsiteX2" y="connsiteY2"/>
                </a:cxn>
              </a:cxnLst>
              <a:rect l="l" t="t" r="r" b="b"/>
              <a:pathLst>
                <a:path w="9525" h="19050">
                  <a:moveTo>
                    <a:pt x="9049" y="10530"/>
                  </a:moveTo>
                  <a:cubicBezTo>
                    <a:pt x="9049" y="2910"/>
                    <a:pt x="7144" y="10530"/>
                    <a:pt x="7144" y="10530"/>
                  </a:cubicBezTo>
                  <a:cubicBezTo>
                    <a:pt x="7144" y="15293"/>
                    <a:pt x="7144" y="16245"/>
                    <a:pt x="9049" y="105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5" name="Freeform: Shape 4624">
              <a:extLst>
                <a:ext uri="{FF2B5EF4-FFF2-40B4-BE49-F238E27FC236}">
                  <a16:creationId xmlns:a16="http://schemas.microsoft.com/office/drawing/2014/main" xmlns="" id="{477453E8-DF7E-4415-ABD8-65CBEBB2C68D}"/>
                </a:ext>
              </a:extLst>
            </p:cNvPr>
            <p:cNvSpPr/>
            <p:nvPr/>
          </p:nvSpPr>
          <p:spPr>
            <a:xfrm>
              <a:off x="7414736" y="66151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12859"/>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6" name="Freeform: Shape 4625">
              <a:extLst>
                <a:ext uri="{FF2B5EF4-FFF2-40B4-BE49-F238E27FC236}">
                  <a16:creationId xmlns:a16="http://schemas.microsoft.com/office/drawing/2014/main" xmlns="" id="{6B2C411B-3D85-4969-B217-0A2A4CD4EF71}"/>
                </a:ext>
              </a:extLst>
            </p:cNvPr>
            <p:cNvSpPr/>
            <p:nvPr/>
          </p:nvSpPr>
          <p:spPr>
            <a:xfrm>
              <a:off x="7448806" y="697004"/>
              <a:ext cx="19050" cy="9525"/>
            </a:xfrm>
            <a:custGeom>
              <a:avLst/>
              <a:gdLst>
                <a:gd name="connsiteX0" fmla="*/ 15936 w 19050"/>
                <a:gd name="connsiteY0" fmla="*/ 9750 h 9525"/>
                <a:gd name="connsiteX1" fmla="*/ 15936 w 19050"/>
                <a:gd name="connsiteY1" fmla="*/ 9750 h 9525"/>
              </a:gdLst>
              <a:ahLst/>
              <a:cxnLst>
                <a:cxn ang="0">
                  <a:pos x="connsiteX0" y="connsiteY0"/>
                </a:cxn>
                <a:cxn ang="0">
                  <a:pos x="connsiteX1" y="connsiteY1"/>
                </a:cxn>
              </a:cxnLst>
              <a:rect l="l" t="t" r="r" b="b"/>
              <a:pathLst>
                <a:path w="19050" h="9525">
                  <a:moveTo>
                    <a:pt x="15936" y="9750"/>
                  </a:moveTo>
                  <a:cubicBezTo>
                    <a:pt x="11174" y="7845"/>
                    <a:pt x="-1209" y="4988"/>
                    <a:pt x="15936"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7" name="Freeform: Shape 4626">
              <a:extLst>
                <a:ext uri="{FF2B5EF4-FFF2-40B4-BE49-F238E27FC236}">
                  <a16:creationId xmlns:a16="http://schemas.microsoft.com/office/drawing/2014/main" xmlns="" id="{DC1EBF36-A92B-4F0B-BD78-E9C6718C70D7}"/>
                </a:ext>
              </a:extLst>
            </p:cNvPr>
            <p:cNvSpPr/>
            <p:nvPr/>
          </p:nvSpPr>
          <p:spPr>
            <a:xfrm>
              <a:off x="7487270" y="724976"/>
              <a:ext cx="19050" cy="9525"/>
            </a:xfrm>
            <a:custGeom>
              <a:avLst/>
              <a:gdLst>
                <a:gd name="connsiteX0" fmla="*/ 8905 w 19050"/>
                <a:gd name="connsiteY0" fmla="*/ 7496 h 9525"/>
                <a:gd name="connsiteX1" fmla="*/ 8905 w 19050"/>
                <a:gd name="connsiteY1" fmla="*/ 7496 h 9525"/>
              </a:gdLst>
              <a:ahLst/>
              <a:cxnLst>
                <a:cxn ang="0">
                  <a:pos x="connsiteX0" y="connsiteY0"/>
                </a:cxn>
                <a:cxn ang="0">
                  <a:pos x="connsiteX1" y="connsiteY1"/>
                </a:cxn>
              </a:cxnLst>
              <a:rect l="l" t="t" r="r" b="b"/>
              <a:pathLst>
                <a:path w="19050" h="9525">
                  <a:moveTo>
                    <a:pt x="8905" y="7496"/>
                  </a:moveTo>
                  <a:cubicBezTo>
                    <a:pt x="-620" y="5591"/>
                    <a:pt x="32718" y="12259"/>
                    <a:pt x="8905"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8" name="Freeform: Shape 4627">
              <a:extLst>
                <a:ext uri="{FF2B5EF4-FFF2-40B4-BE49-F238E27FC236}">
                  <a16:creationId xmlns:a16="http://schemas.microsoft.com/office/drawing/2014/main" xmlns="" id="{D44C1859-F482-4CD5-AA71-65CD478AE3AD}"/>
                </a:ext>
              </a:extLst>
            </p:cNvPr>
            <p:cNvSpPr/>
            <p:nvPr/>
          </p:nvSpPr>
          <p:spPr>
            <a:xfrm>
              <a:off x="7708106" y="1113759"/>
              <a:ext cx="9525" cy="9525"/>
            </a:xfrm>
            <a:custGeom>
              <a:avLst/>
              <a:gdLst>
                <a:gd name="connsiteX0" fmla="*/ 7144 w 9525"/>
                <a:gd name="connsiteY0" fmla="*/ 11143 h 9525"/>
                <a:gd name="connsiteX1" fmla="*/ 10954 w 9525"/>
                <a:gd name="connsiteY1" fmla="*/ 11143 h 9525"/>
                <a:gd name="connsiteX2" fmla="*/ 7144 w 9525"/>
                <a:gd name="connsiteY2" fmla="*/ 11143 h 9525"/>
              </a:gdLst>
              <a:ahLst/>
              <a:cxnLst>
                <a:cxn ang="0">
                  <a:pos x="connsiteX0" y="connsiteY0"/>
                </a:cxn>
                <a:cxn ang="0">
                  <a:pos x="connsiteX1" y="connsiteY1"/>
                </a:cxn>
                <a:cxn ang="0">
                  <a:pos x="connsiteX2" y="connsiteY2"/>
                </a:cxn>
              </a:cxnLst>
              <a:rect l="l" t="t" r="r" b="b"/>
              <a:pathLst>
                <a:path w="9525" h="9525">
                  <a:moveTo>
                    <a:pt x="7144" y="11143"/>
                  </a:moveTo>
                  <a:lnTo>
                    <a:pt x="10954" y="11143"/>
                  </a:lnTo>
                  <a:cubicBezTo>
                    <a:pt x="12859" y="7333"/>
                    <a:pt x="10001" y="4476"/>
                    <a:pt x="7144" y="111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29" name="Freeform: Shape 4628">
              <a:extLst>
                <a:ext uri="{FF2B5EF4-FFF2-40B4-BE49-F238E27FC236}">
                  <a16:creationId xmlns:a16="http://schemas.microsoft.com/office/drawing/2014/main" xmlns="" id="{4C31F991-94D8-4EF2-AF97-B72C1E68C053}"/>
                </a:ext>
              </a:extLst>
            </p:cNvPr>
            <p:cNvSpPr/>
            <p:nvPr/>
          </p:nvSpPr>
          <p:spPr>
            <a:xfrm>
              <a:off x="7529036" y="1274921"/>
              <a:ext cx="19050" cy="19050"/>
            </a:xfrm>
            <a:custGeom>
              <a:avLst/>
              <a:gdLst>
                <a:gd name="connsiteX0" fmla="*/ 19526 w 19050"/>
                <a:gd name="connsiteY0" fmla="*/ 7144 h 19050"/>
                <a:gd name="connsiteX1" fmla="*/ 7144 w 19050"/>
                <a:gd name="connsiteY1" fmla="*/ 11906 h 19050"/>
                <a:gd name="connsiteX2" fmla="*/ 19526 w 19050"/>
                <a:gd name="connsiteY2" fmla="*/ 7144 h 19050"/>
              </a:gdLst>
              <a:ahLst/>
              <a:cxnLst>
                <a:cxn ang="0">
                  <a:pos x="connsiteX0" y="connsiteY0"/>
                </a:cxn>
                <a:cxn ang="0">
                  <a:pos x="connsiteX1" y="connsiteY1"/>
                </a:cxn>
                <a:cxn ang="0">
                  <a:pos x="connsiteX2" y="connsiteY2"/>
                </a:cxn>
              </a:cxnLst>
              <a:rect l="l" t="t" r="r" b="b"/>
              <a:pathLst>
                <a:path w="19050" h="19050">
                  <a:moveTo>
                    <a:pt x="19526" y="7144"/>
                  </a:moveTo>
                  <a:cubicBezTo>
                    <a:pt x="16669" y="7144"/>
                    <a:pt x="10001" y="9049"/>
                    <a:pt x="7144" y="11906"/>
                  </a:cubicBezTo>
                  <a:cubicBezTo>
                    <a:pt x="11906" y="10001"/>
                    <a:pt x="16669" y="8096"/>
                    <a:pt x="1952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0" name="Freeform: Shape 4629">
              <a:extLst>
                <a:ext uri="{FF2B5EF4-FFF2-40B4-BE49-F238E27FC236}">
                  <a16:creationId xmlns:a16="http://schemas.microsoft.com/office/drawing/2014/main" xmlns="" id="{B4D0D3F3-9512-4B89-B5C9-63A910921107}"/>
                </a:ext>
              </a:extLst>
            </p:cNvPr>
            <p:cNvSpPr/>
            <p:nvPr/>
          </p:nvSpPr>
          <p:spPr>
            <a:xfrm>
              <a:off x="6879322" y="1084639"/>
              <a:ext cx="19050" cy="9525"/>
            </a:xfrm>
            <a:custGeom>
              <a:avLst/>
              <a:gdLst>
                <a:gd name="connsiteX0" fmla="*/ 9158 w 19050"/>
                <a:gd name="connsiteY0" fmla="*/ 7878 h 9525"/>
                <a:gd name="connsiteX1" fmla="*/ 9158 w 19050"/>
                <a:gd name="connsiteY1" fmla="*/ 7878 h 9525"/>
              </a:gdLst>
              <a:ahLst/>
              <a:cxnLst>
                <a:cxn ang="0">
                  <a:pos x="connsiteX0" y="connsiteY0"/>
                </a:cxn>
                <a:cxn ang="0">
                  <a:pos x="connsiteX1" y="connsiteY1"/>
                </a:cxn>
              </a:cxnLst>
              <a:rect l="l" t="t" r="r" b="b"/>
              <a:pathLst>
                <a:path w="19050" h="9525">
                  <a:moveTo>
                    <a:pt x="9158" y="7878"/>
                  </a:moveTo>
                  <a:cubicBezTo>
                    <a:pt x="18683" y="11688"/>
                    <a:pt x="1538" y="5021"/>
                    <a:pt x="9158" y="78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1" name="Freeform: Shape 4630">
              <a:extLst>
                <a:ext uri="{FF2B5EF4-FFF2-40B4-BE49-F238E27FC236}">
                  <a16:creationId xmlns:a16="http://schemas.microsoft.com/office/drawing/2014/main" xmlns="" id="{CEE2F4EC-8F07-4ED0-8795-8838E408FB74}"/>
                </a:ext>
              </a:extLst>
            </p:cNvPr>
            <p:cNvSpPr/>
            <p:nvPr/>
          </p:nvSpPr>
          <p:spPr>
            <a:xfrm>
              <a:off x="7459504" y="197855"/>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8096"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2" name="Freeform: Shape 4631">
              <a:extLst>
                <a:ext uri="{FF2B5EF4-FFF2-40B4-BE49-F238E27FC236}">
                  <a16:creationId xmlns:a16="http://schemas.microsoft.com/office/drawing/2014/main" xmlns="" id="{1EAF9FD7-1B54-461F-92AC-90CD3D6F15BA}"/>
                </a:ext>
              </a:extLst>
            </p:cNvPr>
            <p:cNvSpPr/>
            <p:nvPr/>
          </p:nvSpPr>
          <p:spPr>
            <a:xfrm>
              <a:off x="7455254" y="192881"/>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4726" y="15716"/>
                    <a:pt x="8536" y="11906"/>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3" name="Freeform: Shape 4632">
              <a:extLst>
                <a:ext uri="{FF2B5EF4-FFF2-40B4-BE49-F238E27FC236}">
                  <a16:creationId xmlns:a16="http://schemas.microsoft.com/office/drawing/2014/main" xmlns="" id="{C9802B36-57CC-47E7-ABC9-28D696E6AB49}"/>
                </a:ext>
              </a:extLst>
            </p:cNvPr>
            <p:cNvSpPr/>
            <p:nvPr/>
          </p:nvSpPr>
          <p:spPr>
            <a:xfrm>
              <a:off x="7415689" y="181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4" name="Freeform: Shape 4633">
              <a:extLst>
                <a:ext uri="{FF2B5EF4-FFF2-40B4-BE49-F238E27FC236}">
                  <a16:creationId xmlns:a16="http://schemas.microsoft.com/office/drawing/2014/main" xmlns="" id="{31223CFC-CBAB-4FD8-AEC2-C58171883FF8}"/>
                </a:ext>
              </a:extLst>
            </p:cNvPr>
            <p:cNvSpPr/>
            <p:nvPr/>
          </p:nvSpPr>
          <p:spPr>
            <a:xfrm>
              <a:off x="7389019" y="1766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5" name="Freeform: Shape 4634">
              <a:extLst>
                <a:ext uri="{FF2B5EF4-FFF2-40B4-BE49-F238E27FC236}">
                  <a16:creationId xmlns:a16="http://schemas.microsoft.com/office/drawing/2014/main" xmlns="" id="{4115D6B1-9FFE-4725-A3BA-2F19E8D9CBA0}"/>
                </a:ext>
              </a:extLst>
            </p:cNvPr>
            <p:cNvSpPr/>
            <p:nvPr/>
          </p:nvSpPr>
          <p:spPr>
            <a:xfrm>
              <a:off x="7385209" y="17287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6" name="Freeform: Shape 4635">
              <a:extLst>
                <a:ext uri="{FF2B5EF4-FFF2-40B4-BE49-F238E27FC236}">
                  <a16:creationId xmlns:a16="http://schemas.microsoft.com/office/drawing/2014/main" xmlns="" id="{061D3C04-49BC-4BE0-9851-45D460F3743D}"/>
                </a:ext>
              </a:extLst>
            </p:cNvPr>
            <p:cNvSpPr/>
            <p:nvPr/>
          </p:nvSpPr>
          <p:spPr>
            <a:xfrm>
              <a:off x="7414736" y="18049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7" name="Freeform: Shape 4636">
              <a:extLst>
                <a:ext uri="{FF2B5EF4-FFF2-40B4-BE49-F238E27FC236}">
                  <a16:creationId xmlns:a16="http://schemas.microsoft.com/office/drawing/2014/main" xmlns="" id="{F42F7EC2-2CC6-41D4-906C-EE767FFD7A27}"/>
                </a:ext>
              </a:extLst>
            </p:cNvPr>
            <p:cNvSpPr/>
            <p:nvPr/>
          </p:nvSpPr>
          <p:spPr>
            <a:xfrm>
              <a:off x="7449979" y="1991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8" name="Freeform: Shape 4637">
              <a:extLst>
                <a:ext uri="{FF2B5EF4-FFF2-40B4-BE49-F238E27FC236}">
                  <a16:creationId xmlns:a16="http://schemas.microsoft.com/office/drawing/2014/main" xmlns="" id="{BDB17BB6-5F4F-4BB7-97A0-10CAB610CB80}"/>
                </a:ext>
              </a:extLst>
            </p:cNvPr>
            <p:cNvSpPr/>
            <p:nvPr/>
          </p:nvSpPr>
          <p:spPr>
            <a:xfrm>
              <a:off x="7427119" y="179228"/>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39" name="Freeform: Shape 4638">
              <a:extLst>
                <a:ext uri="{FF2B5EF4-FFF2-40B4-BE49-F238E27FC236}">
                  <a16:creationId xmlns:a16="http://schemas.microsoft.com/office/drawing/2014/main" xmlns="" id="{1856A5BB-FD15-4A98-BA6E-26AC7A9D9858}"/>
                </a:ext>
              </a:extLst>
            </p:cNvPr>
            <p:cNvSpPr/>
            <p:nvPr/>
          </p:nvSpPr>
          <p:spPr>
            <a:xfrm>
              <a:off x="7436220" y="18145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13811"/>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0" name="Freeform: Shape 4639">
              <a:extLst>
                <a:ext uri="{FF2B5EF4-FFF2-40B4-BE49-F238E27FC236}">
                  <a16:creationId xmlns:a16="http://schemas.microsoft.com/office/drawing/2014/main" xmlns="" id="{36E264A7-EC51-4066-AC28-A5DA0A92B161}"/>
                </a:ext>
              </a:extLst>
            </p:cNvPr>
            <p:cNvSpPr/>
            <p:nvPr/>
          </p:nvSpPr>
          <p:spPr>
            <a:xfrm>
              <a:off x="7449979" y="188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1" name="Freeform: Shape 4640">
              <a:extLst>
                <a:ext uri="{FF2B5EF4-FFF2-40B4-BE49-F238E27FC236}">
                  <a16:creationId xmlns:a16="http://schemas.microsoft.com/office/drawing/2014/main" xmlns="" id="{B22C8088-A70A-4D5B-A0F7-4FD53B4FEC91}"/>
                </a:ext>
              </a:extLst>
            </p:cNvPr>
            <p:cNvSpPr/>
            <p:nvPr/>
          </p:nvSpPr>
          <p:spPr>
            <a:xfrm>
              <a:off x="7421404" y="178593"/>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2" name="Freeform: Shape 4641">
              <a:extLst>
                <a:ext uri="{FF2B5EF4-FFF2-40B4-BE49-F238E27FC236}">
                  <a16:creationId xmlns:a16="http://schemas.microsoft.com/office/drawing/2014/main" xmlns="" id="{447ADBBE-A1CB-49C1-9FFB-075210AF68DB}"/>
                </a:ext>
              </a:extLst>
            </p:cNvPr>
            <p:cNvSpPr/>
            <p:nvPr/>
          </p:nvSpPr>
          <p:spPr>
            <a:xfrm>
              <a:off x="7171849" y="195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3" name="Freeform: Shape 4642">
              <a:extLst>
                <a:ext uri="{FF2B5EF4-FFF2-40B4-BE49-F238E27FC236}">
                  <a16:creationId xmlns:a16="http://schemas.microsoft.com/office/drawing/2014/main" xmlns="" id="{6A6AA5D6-36B6-463B-99B9-9B97ABCCFBF5}"/>
                </a:ext>
              </a:extLst>
            </p:cNvPr>
            <p:cNvSpPr/>
            <p:nvPr/>
          </p:nvSpPr>
          <p:spPr>
            <a:xfrm>
              <a:off x="7160419" y="18071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4" name="Freeform: Shape 4643">
              <a:extLst>
                <a:ext uri="{FF2B5EF4-FFF2-40B4-BE49-F238E27FC236}">
                  <a16:creationId xmlns:a16="http://schemas.microsoft.com/office/drawing/2014/main" xmlns="" id="{27DDFD3D-840C-4F1F-A138-9B3E55A89CC0}"/>
                </a:ext>
              </a:extLst>
            </p:cNvPr>
            <p:cNvSpPr/>
            <p:nvPr/>
          </p:nvSpPr>
          <p:spPr>
            <a:xfrm>
              <a:off x="7377589" y="16835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5" name="Freeform: Shape 4644">
              <a:extLst>
                <a:ext uri="{FF2B5EF4-FFF2-40B4-BE49-F238E27FC236}">
                  <a16:creationId xmlns:a16="http://schemas.microsoft.com/office/drawing/2014/main" xmlns="" id="{3FE2868B-CD0A-4A9F-B95B-4509E5C45C44}"/>
                </a:ext>
              </a:extLst>
            </p:cNvPr>
            <p:cNvSpPr/>
            <p:nvPr/>
          </p:nvSpPr>
          <p:spPr>
            <a:xfrm>
              <a:off x="7299766" y="166211"/>
              <a:ext cx="9525" cy="19050"/>
            </a:xfrm>
            <a:custGeom>
              <a:avLst/>
              <a:gdLst>
                <a:gd name="connsiteX0" fmla="*/ 7815 w 9525"/>
                <a:gd name="connsiteY0" fmla="*/ 7144 h 19050"/>
                <a:gd name="connsiteX1" fmla="*/ 7815 w 9525"/>
                <a:gd name="connsiteY1" fmla="*/ 12859 h 19050"/>
                <a:gd name="connsiteX2" fmla="*/ 7815 w 9525"/>
                <a:gd name="connsiteY2" fmla="*/ 7144 h 19050"/>
              </a:gdLst>
              <a:ahLst/>
              <a:cxnLst>
                <a:cxn ang="0">
                  <a:pos x="connsiteX0" y="connsiteY0"/>
                </a:cxn>
                <a:cxn ang="0">
                  <a:pos x="connsiteX1" y="connsiteY1"/>
                </a:cxn>
                <a:cxn ang="0">
                  <a:pos x="connsiteX2" y="connsiteY2"/>
                </a:cxn>
              </a:cxnLst>
              <a:rect l="l" t="t" r="r" b="b"/>
              <a:pathLst>
                <a:path w="9525" h="19050">
                  <a:moveTo>
                    <a:pt x="7815" y="7144"/>
                  </a:moveTo>
                  <a:cubicBezTo>
                    <a:pt x="8767" y="10001"/>
                    <a:pt x="5909" y="10001"/>
                    <a:pt x="7815" y="12859"/>
                  </a:cubicBezTo>
                  <a:cubicBezTo>
                    <a:pt x="7815" y="12859"/>
                    <a:pt x="8767" y="9049"/>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6" name="Freeform: Shape 4645">
              <a:extLst>
                <a:ext uri="{FF2B5EF4-FFF2-40B4-BE49-F238E27FC236}">
                  <a16:creationId xmlns:a16="http://schemas.microsoft.com/office/drawing/2014/main" xmlns="" id="{45E7329D-5220-472D-8D31-BF36DEFFFC60}"/>
                </a:ext>
              </a:extLst>
            </p:cNvPr>
            <p:cNvSpPr/>
            <p:nvPr/>
          </p:nvSpPr>
          <p:spPr>
            <a:xfrm>
              <a:off x="7449979"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7" name="Freeform: Shape 4646">
              <a:extLst>
                <a:ext uri="{FF2B5EF4-FFF2-40B4-BE49-F238E27FC236}">
                  <a16:creationId xmlns:a16="http://schemas.microsoft.com/office/drawing/2014/main" xmlns="" id="{E5478CB7-13EE-4CBB-88A7-CCE9F78E2A3A}"/>
                </a:ext>
              </a:extLst>
            </p:cNvPr>
            <p:cNvSpPr/>
            <p:nvPr/>
          </p:nvSpPr>
          <p:spPr>
            <a:xfrm>
              <a:off x="7300436" y="17287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8" name="Freeform: Shape 4647">
              <a:extLst>
                <a:ext uri="{FF2B5EF4-FFF2-40B4-BE49-F238E27FC236}">
                  <a16:creationId xmlns:a16="http://schemas.microsoft.com/office/drawing/2014/main" xmlns="" id="{177E3627-E124-4DEA-95A9-86D06FAF65BA}"/>
                </a:ext>
              </a:extLst>
            </p:cNvPr>
            <p:cNvSpPr/>
            <p:nvPr/>
          </p:nvSpPr>
          <p:spPr>
            <a:xfrm>
              <a:off x="7357586" y="16906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49" name="Freeform: Shape 4648">
              <a:extLst>
                <a:ext uri="{FF2B5EF4-FFF2-40B4-BE49-F238E27FC236}">
                  <a16:creationId xmlns:a16="http://schemas.microsoft.com/office/drawing/2014/main" xmlns="" id="{4506A062-4F79-4680-9062-FFFEFEAF1A29}"/>
                </a:ext>
              </a:extLst>
            </p:cNvPr>
            <p:cNvSpPr/>
            <p:nvPr/>
          </p:nvSpPr>
          <p:spPr>
            <a:xfrm>
              <a:off x="7371874" y="1738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0" name="Freeform: Shape 4649">
              <a:extLst>
                <a:ext uri="{FF2B5EF4-FFF2-40B4-BE49-F238E27FC236}">
                  <a16:creationId xmlns:a16="http://schemas.microsoft.com/office/drawing/2014/main" xmlns="" id="{8698F01C-3BAB-4EFB-8807-07ED16E9C873}"/>
                </a:ext>
              </a:extLst>
            </p:cNvPr>
            <p:cNvSpPr/>
            <p:nvPr/>
          </p:nvSpPr>
          <p:spPr>
            <a:xfrm>
              <a:off x="7349691" y="171376"/>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1" name="Freeform: Shape 4650">
              <a:extLst>
                <a:ext uri="{FF2B5EF4-FFF2-40B4-BE49-F238E27FC236}">
                  <a16:creationId xmlns:a16="http://schemas.microsoft.com/office/drawing/2014/main" xmlns="" id="{BC11E270-F052-4454-B35C-B0A4149D521A}"/>
                </a:ext>
              </a:extLst>
            </p:cNvPr>
            <p:cNvSpPr/>
            <p:nvPr/>
          </p:nvSpPr>
          <p:spPr>
            <a:xfrm>
              <a:off x="7342346" y="171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2" name="Freeform: Shape 4651">
              <a:extLst>
                <a:ext uri="{FF2B5EF4-FFF2-40B4-BE49-F238E27FC236}">
                  <a16:creationId xmlns:a16="http://schemas.microsoft.com/office/drawing/2014/main" xmlns="" id="{1814ABD9-0D04-41B9-B726-CEEE94A4E76F}"/>
                </a:ext>
              </a:extLst>
            </p:cNvPr>
            <p:cNvSpPr/>
            <p:nvPr/>
          </p:nvSpPr>
          <p:spPr>
            <a:xfrm>
              <a:off x="7193518" y="190023"/>
              <a:ext cx="9525" cy="9525"/>
            </a:xfrm>
            <a:custGeom>
              <a:avLst/>
              <a:gdLst>
                <a:gd name="connsiteX0" fmla="*/ 8334 w 9525"/>
                <a:gd name="connsiteY0" fmla="*/ 10001 h 9525"/>
                <a:gd name="connsiteX1" fmla="*/ 7382 w 9525"/>
                <a:gd name="connsiteY1" fmla="*/ 7144 h 9525"/>
                <a:gd name="connsiteX2" fmla="*/ 8334 w 9525"/>
                <a:gd name="connsiteY2" fmla="*/ 10001 h 9525"/>
              </a:gdLst>
              <a:ahLst/>
              <a:cxnLst>
                <a:cxn ang="0">
                  <a:pos x="connsiteX0" y="connsiteY0"/>
                </a:cxn>
                <a:cxn ang="0">
                  <a:pos x="connsiteX1" y="connsiteY1"/>
                </a:cxn>
                <a:cxn ang="0">
                  <a:pos x="connsiteX2" y="connsiteY2"/>
                </a:cxn>
              </a:cxnLst>
              <a:rect l="l" t="t" r="r" b="b"/>
              <a:pathLst>
                <a:path w="9525" h="9525">
                  <a:moveTo>
                    <a:pt x="8334" y="10001"/>
                  </a:moveTo>
                  <a:cubicBezTo>
                    <a:pt x="8334" y="9049"/>
                    <a:pt x="8334" y="8096"/>
                    <a:pt x="7382" y="7144"/>
                  </a:cubicBezTo>
                  <a:cubicBezTo>
                    <a:pt x="7382" y="9049"/>
                    <a:pt x="6429" y="10001"/>
                    <a:pt x="833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3" name="Freeform: Shape 4652">
              <a:extLst>
                <a:ext uri="{FF2B5EF4-FFF2-40B4-BE49-F238E27FC236}">
                  <a16:creationId xmlns:a16="http://schemas.microsoft.com/office/drawing/2014/main" xmlns="" id="{3A9CE928-EE7F-41E2-83B1-924F23FC7920}"/>
                </a:ext>
              </a:extLst>
            </p:cNvPr>
            <p:cNvSpPr/>
            <p:nvPr/>
          </p:nvSpPr>
          <p:spPr>
            <a:xfrm>
              <a:off x="7449979"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4" name="Freeform: Shape 4653">
              <a:extLst>
                <a:ext uri="{FF2B5EF4-FFF2-40B4-BE49-F238E27FC236}">
                  <a16:creationId xmlns:a16="http://schemas.microsoft.com/office/drawing/2014/main" xmlns="" id="{A1400225-E136-419D-AD7A-892C2C4B3158}"/>
                </a:ext>
              </a:extLst>
            </p:cNvPr>
            <p:cNvSpPr/>
            <p:nvPr/>
          </p:nvSpPr>
          <p:spPr>
            <a:xfrm>
              <a:off x="7347109" y="193833"/>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5" name="Freeform: Shape 4654">
              <a:extLst>
                <a:ext uri="{FF2B5EF4-FFF2-40B4-BE49-F238E27FC236}">
                  <a16:creationId xmlns:a16="http://schemas.microsoft.com/office/drawing/2014/main" xmlns="" id="{D81247BE-3F2C-4948-860C-F66C59D2A2FD}"/>
                </a:ext>
              </a:extLst>
            </p:cNvPr>
            <p:cNvSpPr/>
            <p:nvPr/>
          </p:nvSpPr>
          <p:spPr>
            <a:xfrm>
              <a:off x="7249001"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6" name="Freeform: Shape 4655">
              <a:extLst>
                <a:ext uri="{FF2B5EF4-FFF2-40B4-BE49-F238E27FC236}">
                  <a16:creationId xmlns:a16="http://schemas.microsoft.com/office/drawing/2014/main" xmlns="" id="{295453AD-6E41-4955-B8C2-153C0E4457AE}"/>
                </a:ext>
              </a:extLst>
            </p:cNvPr>
            <p:cNvSpPr/>
            <p:nvPr/>
          </p:nvSpPr>
          <p:spPr>
            <a:xfrm>
              <a:off x="7343299" y="19298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7" name="Freeform: Shape 4656">
              <a:extLst>
                <a:ext uri="{FF2B5EF4-FFF2-40B4-BE49-F238E27FC236}">
                  <a16:creationId xmlns:a16="http://schemas.microsoft.com/office/drawing/2014/main" xmlns="" id="{67EB4C36-33A9-4864-9B09-D0D0F8DF8DB2}"/>
                </a:ext>
              </a:extLst>
            </p:cNvPr>
            <p:cNvSpPr/>
            <p:nvPr/>
          </p:nvSpPr>
          <p:spPr>
            <a:xfrm>
              <a:off x="7193756" y="1900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8" name="Freeform: Shape 4657">
              <a:extLst>
                <a:ext uri="{FF2B5EF4-FFF2-40B4-BE49-F238E27FC236}">
                  <a16:creationId xmlns:a16="http://schemas.microsoft.com/office/drawing/2014/main" xmlns="" id="{3127D694-2FF3-4FFE-89BE-8F3F638F63F9}"/>
                </a:ext>
              </a:extLst>
            </p:cNvPr>
            <p:cNvSpPr/>
            <p:nvPr/>
          </p:nvSpPr>
          <p:spPr>
            <a:xfrm>
              <a:off x="7160309" y="163353"/>
              <a:ext cx="304800" cy="47625"/>
            </a:xfrm>
            <a:custGeom>
              <a:avLst/>
              <a:gdLst>
                <a:gd name="connsiteX0" fmla="*/ 32972 w 304800"/>
                <a:gd name="connsiteY0" fmla="*/ 41434 h 47625"/>
                <a:gd name="connsiteX1" fmla="*/ 42497 w 304800"/>
                <a:gd name="connsiteY1" fmla="*/ 38576 h 47625"/>
                <a:gd name="connsiteX2" fmla="*/ 220614 w 304800"/>
                <a:gd name="connsiteY2" fmla="*/ 28099 h 47625"/>
                <a:gd name="connsiteX3" fmla="*/ 297766 w 304800"/>
                <a:gd name="connsiteY3" fmla="*/ 42386 h 47625"/>
                <a:gd name="connsiteX4" fmla="*/ 299672 w 304800"/>
                <a:gd name="connsiteY4" fmla="*/ 42386 h 47625"/>
                <a:gd name="connsiteX5" fmla="*/ 301576 w 304800"/>
                <a:gd name="connsiteY5" fmla="*/ 40481 h 47625"/>
                <a:gd name="connsiteX6" fmla="*/ 301576 w 304800"/>
                <a:gd name="connsiteY6" fmla="*/ 37624 h 47625"/>
                <a:gd name="connsiteX7" fmla="*/ 263476 w 304800"/>
                <a:gd name="connsiteY7" fmla="*/ 25241 h 47625"/>
                <a:gd name="connsiteX8" fmla="*/ 236807 w 304800"/>
                <a:gd name="connsiteY8" fmla="*/ 24289 h 47625"/>
                <a:gd name="connsiteX9" fmla="*/ 228234 w 304800"/>
                <a:gd name="connsiteY9" fmla="*/ 10001 h 47625"/>
                <a:gd name="connsiteX10" fmla="*/ 62499 w 304800"/>
                <a:gd name="connsiteY10" fmla="*/ 7144 h 47625"/>
                <a:gd name="connsiteX11" fmla="*/ 55832 w 304800"/>
                <a:gd name="connsiteY11" fmla="*/ 10001 h 47625"/>
                <a:gd name="connsiteX12" fmla="*/ 55832 w 304800"/>
                <a:gd name="connsiteY12" fmla="*/ 19526 h 47625"/>
                <a:gd name="connsiteX13" fmla="*/ 8207 w 304800"/>
                <a:gd name="connsiteY13" fmla="*/ 15716 h 47625"/>
                <a:gd name="connsiteX14" fmla="*/ 9159 w 304800"/>
                <a:gd name="connsiteY14" fmla="*/ 37624 h 47625"/>
                <a:gd name="connsiteX15" fmla="*/ 10111 w 304800"/>
                <a:gd name="connsiteY15" fmla="*/ 36671 h 47625"/>
                <a:gd name="connsiteX16" fmla="*/ 12016 w 304800"/>
                <a:gd name="connsiteY16" fmla="*/ 37624 h 47625"/>
                <a:gd name="connsiteX17" fmla="*/ 32972 w 304800"/>
                <a:gd name="connsiteY17" fmla="*/ 41434 h 47625"/>
                <a:gd name="connsiteX18" fmla="*/ 59641 w 304800"/>
                <a:gd name="connsiteY18" fmla="*/ 30956 h 47625"/>
                <a:gd name="connsiteX19" fmla="*/ 59641 w 304800"/>
                <a:gd name="connsiteY19" fmla="*/ 30956 h 47625"/>
                <a:gd name="connsiteX20" fmla="*/ 61547 w 304800"/>
                <a:gd name="connsiteY20" fmla="*/ 30956 h 47625"/>
                <a:gd name="connsiteX21" fmla="*/ 61547 w 304800"/>
                <a:gd name="connsiteY21" fmla="*/ 30956 h 47625"/>
                <a:gd name="connsiteX22" fmla="*/ 55832 w 304800"/>
                <a:gd name="connsiteY22" fmla="*/ 10954 h 47625"/>
                <a:gd name="connsiteX23" fmla="*/ 55832 w 304800"/>
                <a:gd name="connsiteY23" fmla="*/ 1095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47625">
                  <a:moveTo>
                    <a:pt x="32972" y="41434"/>
                  </a:moveTo>
                  <a:cubicBezTo>
                    <a:pt x="42497" y="41434"/>
                    <a:pt x="37734" y="17621"/>
                    <a:pt x="42497" y="38576"/>
                  </a:cubicBezTo>
                  <a:cubicBezTo>
                    <a:pt x="37734" y="36671"/>
                    <a:pt x="218709" y="39529"/>
                    <a:pt x="220614" y="28099"/>
                  </a:cubicBezTo>
                  <a:cubicBezTo>
                    <a:pt x="218709" y="35719"/>
                    <a:pt x="300624" y="35719"/>
                    <a:pt x="297766" y="42386"/>
                  </a:cubicBezTo>
                  <a:cubicBezTo>
                    <a:pt x="300624" y="37624"/>
                    <a:pt x="301576" y="37624"/>
                    <a:pt x="299672" y="42386"/>
                  </a:cubicBezTo>
                  <a:cubicBezTo>
                    <a:pt x="297766" y="44291"/>
                    <a:pt x="307291" y="32861"/>
                    <a:pt x="301576" y="40481"/>
                  </a:cubicBezTo>
                  <a:cubicBezTo>
                    <a:pt x="300624" y="39529"/>
                    <a:pt x="300624" y="38576"/>
                    <a:pt x="301576" y="37624"/>
                  </a:cubicBezTo>
                  <a:cubicBezTo>
                    <a:pt x="302529" y="25241"/>
                    <a:pt x="263476" y="25241"/>
                    <a:pt x="263476" y="25241"/>
                  </a:cubicBezTo>
                  <a:cubicBezTo>
                    <a:pt x="247284" y="18574"/>
                    <a:pt x="247284" y="15716"/>
                    <a:pt x="236807" y="24289"/>
                  </a:cubicBezTo>
                  <a:cubicBezTo>
                    <a:pt x="232997" y="22384"/>
                    <a:pt x="232997" y="16669"/>
                    <a:pt x="228234" y="10001"/>
                  </a:cubicBezTo>
                  <a:cubicBezTo>
                    <a:pt x="227282" y="10954"/>
                    <a:pt x="61547" y="9049"/>
                    <a:pt x="62499" y="7144"/>
                  </a:cubicBezTo>
                  <a:cubicBezTo>
                    <a:pt x="58689" y="16669"/>
                    <a:pt x="60594" y="10001"/>
                    <a:pt x="55832" y="10001"/>
                  </a:cubicBezTo>
                  <a:cubicBezTo>
                    <a:pt x="56784" y="19526"/>
                    <a:pt x="57736" y="9049"/>
                    <a:pt x="55832" y="19526"/>
                  </a:cubicBezTo>
                  <a:cubicBezTo>
                    <a:pt x="54879" y="14764"/>
                    <a:pt x="12969" y="16669"/>
                    <a:pt x="8207" y="15716"/>
                  </a:cubicBezTo>
                  <a:cubicBezTo>
                    <a:pt x="5349" y="18574"/>
                    <a:pt x="9159" y="37624"/>
                    <a:pt x="9159" y="37624"/>
                  </a:cubicBezTo>
                  <a:cubicBezTo>
                    <a:pt x="10111" y="37624"/>
                    <a:pt x="12016" y="33814"/>
                    <a:pt x="10111" y="36671"/>
                  </a:cubicBezTo>
                  <a:cubicBezTo>
                    <a:pt x="11064" y="34766"/>
                    <a:pt x="12016" y="34766"/>
                    <a:pt x="12016" y="37624"/>
                  </a:cubicBezTo>
                  <a:cubicBezTo>
                    <a:pt x="19636" y="34766"/>
                    <a:pt x="28209" y="40481"/>
                    <a:pt x="32972" y="41434"/>
                  </a:cubicBezTo>
                  <a:close/>
                  <a:moveTo>
                    <a:pt x="59641" y="30956"/>
                  </a:moveTo>
                  <a:cubicBezTo>
                    <a:pt x="59641" y="30956"/>
                    <a:pt x="58689" y="31909"/>
                    <a:pt x="59641" y="30956"/>
                  </a:cubicBezTo>
                  <a:close/>
                  <a:moveTo>
                    <a:pt x="61547" y="30956"/>
                  </a:moveTo>
                  <a:cubicBezTo>
                    <a:pt x="60594" y="30004"/>
                    <a:pt x="59641" y="27146"/>
                    <a:pt x="61547" y="30956"/>
                  </a:cubicBezTo>
                  <a:close/>
                  <a:moveTo>
                    <a:pt x="55832" y="10954"/>
                  </a:moveTo>
                  <a:cubicBezTo>
                    <a:pt x="56784" y="10954"/>
                    <a:pt x="55832" y="14764"/>
                    <a:pt x="55832"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59" name="Freeform: Shape 4658">
              <a:extLst>
                <a:ext uri="{FF2B5EF4-FFF2-40B4-BE49-F238E27FC236}">
                  <a16:creationId xmlns:a16="http://schemas.microsoft.com/office/drawing/2014/main" xmlns="" id="{9E2DD879-AF01-46B0-9840-BD284E121B68}"/>
                </a:ext>
              </a:extLst>
            </p:cNvPr>
            <p:cNvSpPr/>
            <p:nvPr/>
          </p:nvSpPr>
          <p:spPr>
            <a:xfrm>
              <a:off x="7208573" y="1709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8096"/>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0" name="Freeform: Shape 4659">
              <a:extLst>
                <a:ext uri="{FF2B5EF4-FFF2-40B4-BE49-F238E27FC236}">
                  <a16:creationId xmlns:a16="http://schemas.microsoft.com/office/drawing/2014/main" xmlns="" id="{2282F171-8FF7-401F-90D3-595D5DB002B4}"/>
                </a:ext>
              </a:extLst>
            </p:cNvPr>
            <p:cNvSpPr/>
            <p:nvPr/>
          </p:nvSpPr>
          <p:spPr>
            <a:xfrm>
              <a:off x="7415689" y="1824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1" name="Freeform: Shape 4660">
              <a:extLst>
                <a:ext uri="{FF2B5EF4-FFF2-40B4-BE49-F238E27FC236}">
                  <a16:creationId xmlns:a16="http://schemas.microsoft.com/office/drawing/2014/main" xmlns="" id="{16966463-3B58-4B11-9882-92C7A2706B21}"/>
                </a:ext>
              </a:extLst>
            </p:cNvPr>
            <p:cNvSpPr/>
            <p:nvPr/>
          </p:nvSpPr>
          <p:spPr>
            <a:xfrm>
              <a:off x="7246144" y="19055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2" name="Freeform: Shape 4661">
              <a:extLst>
                <a:ext uri="{FF2B5EF4-FFF2-40B4-BE49-F238E27FC236}">
                  <a16:creationId xmlns:a16="http://schemas.microsoft.com/office/drawing/2014/main" xmlns="" id="{34173830-ACB7-4855-A3B1-9DEA90EFB7C4}"/>
                </a:ext>
              </a:extLst>
            </p:cNvPr>
            <p:cNvSpPr/>
            <p:nvPr/>
          </p:nvSpPr>
          <p:spPr>
            <a:xfrm>
              <a:off x="7427119" y="193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3" name="Freeform: Shape 4662">
              <a:extLst>
                <a:ext uri="{FF2B5EF4-FFF2-40B4-BE49-F238E27FC236}">
                  <a16:creationId xmlns:a16="http://schemas.microsoft.com/office/drawing/2014/main" xmlns="" id="{C5EC492F-E56B-4A9C-BE13-D5FDC104A21D}"/>
                </a:ext>
              </a:extLst>
            </p:cNvPr>
            <p:cNvSpPr/>
            <p:nvPr/>
          </p:nvSpPr>
          <p:spPr>
            <a:xfrm>
              <a:off x="7431881" y="19478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4" name="Freeform: Shape 4663">
              <a:extLst>
                <a:ext uri="{FF2B5EF4-FFF2-40B4-BE49-F238E27FC236}">
                  <a16:creationId xmlns:a16="http://schemas.microsoft.com/office/drawing/2014/main" xmlns="" id="{45BEF4AF-0721-481A-8C99-AA7F1B6AEC0B}"/>
                </a:ext>
              </a:extLst>
            </p:cNvPr>
            <p:cNvSpPr/>
            <p:nvPr/>
          </p:nvSpPr>
          <p:spPr>
            <a:xfrm>
              <a:off x="7436644" y="195421"/>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5" name="Freeform: Shape 4664">
              <a:extLst>
                <a:ext uri="{FF2B5EF4-FFF2-40B4-BE49-F238E27FC236}">
                  <a16:creationId xmlns:a16="http://schemas.microsoft.com/office/drawing/2014/main" xmlns="" id="{255C8D03-0DBD-413B-A623-64CEC943989D}"/>
                </a:ext>
              </a:extLst>
            </p:cNvPr>
            <p:cNvSpPr/>
            <p:nvPr/>
          </p:nvSpPr>
          <p:spPr>
            <a:xfrm>
              <a:off x="7370207" y="19288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7858" y="7144"/>
                    <a:pt x="6906" y="7144"/>
                    <a:pt x="7858" y="7144"/>
                  </a:cubicBez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6" name="Freeform: Shape 4665">
              <a:extLst>
                <a:ext uri="{FF2B5EF4-FFF2-40B4-BE49-F238E27FC236}">
                  <a16:creationId xmlns:a16="http://schemas.microsoft.com/office/drawing/2014/main" xmlns="" id="{1B8E7FE3-EDC2-4F44-90AC-41F36D41AB7C}"/>
                </a:ext>
              </a:extLst>
            </p:cNvPr>
            <p:cNvSpPr/>
            <p:nvPr/>
          </p:nvSpPr>
          <p:spPr>
            <a:xfrm>
              <a:off x="7389971" y="1881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7144" y="8096"/>
                    <a:pt x="7144" y="8096"/>
                  </a:cubicBezTo>
                  <a:cubicBezTo>
                    <a:pt x="7144" y="9049"/>
                    <a:pt x="8096"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7" name="Freeform: Shape 4666">
              <a:extLst>
                <a:ext uri="{FF2B5EF4-FFF2-40B4-BE49-F238E27FC236}">
                  <a16:creationId xmlns:a16="http://schemas.microsoft.com/office/drawing/2014/main" xmlns="" id="{D94336E9-1B44-4437-B55A-F20FF9CB5ED4}"/>
                </a:ext>
              </a:extLst>
            </p:cNvPr>
            <p:cNvSpPr/>
            <p:nvPr/>
          </p:nvSpPr>
          <p:spPr>
            <a:xfrm>
              <a:off x="7348590" y="1947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8" name="Freeform: Shape 4667">
              <a:extLst>
                <a:ext uri="{FF2B5EF4-FFF2-40B4-BE49-F238E27FC236}">
                  <a16:creationId xmlns:a16="http://schemas.microsoft.com/office/drawing/2014/main" xmlns="" id="{752C8D12-04C6-4B32-83EF-9B74DFC1C02F}"/>
                </a:ext>
              </a:extLst>
            </p:cNvPr>
            <p:cNvSpPr/>
            <p:nvPr/>
          </p:nvSpPr>
          <p:spPr>
            <a:xfrm>
              <a:off x="7389019" y="189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69" name="Freeform: Shape 4668">
              <a:extLst>
                <a:ext uri="{FF2B5EF4-FFF2-40B4-BE49-F238E27FC236}">
                  <a16:creationId xmlns:a16="http://schemas.microsoft.com/office/drawing/2014/main" xmlns="" id="{16A17ECD-C334-4108-A80F-DC868AFBAF5A}"/>
                </a:ext>
              </a:extLst>
            </p:cNvPr>
            <p:cNvSpPr/>
            <p:nvPr/>
          </p:nvSpPr>
          <p:spPr>
            <a:xfrm>
              <a:off x="7453789" y="20050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0" name="Freeform: Shape 4669">
              <a:extLst>
                <a:ext uri="{FF2B5EF4-FFF2-40B4-BE49-F238E27FC236}">
                  <a16:creationId xmlns:a16="http://schemas.microsoft.com/office/drawing/2014/main" xmlns="" id="{AA9270AD-8907-460D-9DD9-AC4BD7F9407A}"/>
                </a:ext>
              </a:extLst>
            </p:cNvPr>
            <p:cNvSpPr/>
            <p:nvPr/>
          </p:nvSpPr>
          <p:spPr>
            <a:xfrm>
              <a:off x="7453789" y="2005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1" name="Freeform: Shape 4670">
              <a:extLst>
                <a:ext uri="{FF2B5EF4-FFF2-40B4-BE49-F238E27FC236}">
                  <a16:creationId xmlns:a16="http://schemas.microsoft.com/office/drawing/2014/main" xmlns="" id="{3380FEFD-245E-4B0D-8A91-D8228405D375}"/>
                </a:ext>
              </a:extLst>
            </p:cNvPr>
            <p:cNvSpPr/>
            <p:nvPr/>
          </p:nvSpPr>
          <p:spPr>
            <a:xfrm>
              <a:off x="7454741" y="199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2" name="Freeform: Shape 4671">
              <a:extLst>
                <a:ext uri="{FF2B5EF4-FFF2-40B4-BE49-F238E27FC236}">
                  <a16:creationId xmlns:a16="http://schemas.microsoft.com/office/drawing/2014/main" xmlns="" id="{28213129-0BDB-47D7-9D51-62A0C7F742EE}"/>
                </a:ext>
              </a:extLst>
            </p:cNvPr>
            <p:cNvSpPr/>
            <p:nvPr/>
          </p:nvSpPr>
          <p:spPr>
            <a:xfrm>
              <a:off x="7448312" y="198596"/>
              <a:ext cx="9525" cy="9525"/>
            </a:xfrm>
            <a:custGeom>
              <a:avLst/>
              <a:gdLst>
                <a:gd name="connsiteX0" fmla="*/ 7858 w 9525"/>
                <a:gd name="connsiteY0" fmla="*/ 7144 h 9525"/>
                <a:gd name="connsiteX1" fmla="*/ 7858 w 9525"/>
                <a:gd name="connsiteY1" fmla="*/ 8096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8096"/>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3" name="Freeform: Shape 4672">
              <a:extLst>
                <a:ext uri="{FF2B5EF4-FFF2-40B4-BE49-F238E27FC236}">
                  <a16:creationId xmlns:a16="http://schemas.microsoft.com/office/drawing/2014/main" xmlns="" id="{88789F50-6CBA-40F4-AAE2-457830DD4B68}"/>
                </a:ext>
              </a:extLst>
            </p:cNvPr>
            <p:cNvSpPr/>
            <p:nvPr/>
          </p:nvSpPr>
          <p:spPr>
            <a:xfrm>
              <a:off x="7447121" y="1985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4" name="Freeform: Shape 4673">
              <a:extLst>
                <a:ext uri="{FF2B5EF4-FFF2-40B4-BE49-F238E27FC236}">
                  <a16:creationId xmlns:a16="http://schemas.microsoft.com/office/drawing/2014/main" xmlns="" id="{34CF8BA9-201A-46FF-8134-B55BB0AD77CD}"/>
                </a:ext>
              </a:extLst>
            </p:cNvPr>
            <p:cNvSpPr/>
            <p:nvPr/>
          </p:nvSpPr>
          <p:spPr>
            <a:xfrm>
              <a:off x="7441406" y="18483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5" name="Freeform: Shape 4674">
              <a:extLst>
                <a:ext uri="{FF2B5EF4-FFF2-40B4-BE49-F238E27FC236}">
                  <a16:creationId xmlns:a16="http://schemas.microsoft.com/office/drawing/2014/main" xmlns="" id="{77B50552-CAEF-4E22-AB98-5713288688A5}"/>
                </a:ext>
              </a:extLst>
            </p:cNvPr>
            <p:cNvSpPr/>
            <p:nvPr/>
          </p:nvSpPr>
          <p:spPr>
            <a:xfrm>
              <a:off x="7437596" y="180498"/>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7144" y="7144"/>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6" name="Freeform: Shape 4675">
              <a:extLst>
                <a:ext uri="{FF2B5EF4-FFF2-40B4-BE49-F238E27FC236}">
                  <a16:creationId xmlns:a16="http://schemas.microsoft.com/office/drawing/2014/main" xmlns="" id="{104F84E1-6646-467A-8E5C-04D09CA9BE0C}"/>
                </a:ext>
              </a:extLst>
            </p:cNvPr>
            <p:cNvSpPr/>
            <p:nvPr/>
          </p:nvSpPr>
          <p:spPr>
            <a:xfrm>
              <a:off x="7406164" y="175736"/>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7" name="Freeform: Shape 4676">
              <a:extLst>
                <a:ext uri="{FF2B5EF4-FFF2-40B4-BE49-F238E27FC236}">
                  <a16:creationId xmlns:a16="http://schemas.microsoft.com/office/drawing/2014/main" xmlns="" id="{6164E551-47AB-4891-822D-F53F7EEA6B4E}"/>
                </a:ext>
              </a:extLst>
            </p:cNvPr>
            <p:cNvSpPr/>
            <p:nvPr/>
          </p:nvSpPr>
          <p:spPr>
            <a:xfrm>
              <a:off x="7398544" y="191728"/>
              <a:ext cx="9525" cy="9525"/>
            </a:xfrm>
            <a:custGeom>
              <a:avLst/>
              <a:gdLst>
                <a:gd name="connsiteX0" fmla="*/ 7144 w 9525"/>
                <a:gd name="connsiteY0" fmla="*/ 7344 h 9525"/>
                <a:gd name="connsiteX1" fmla="*/ 7144 w 9525"/>
                <a:gd name="connsiteY1" fmla="*/ 7344 h 9525"/>
              </a:gdLst>
              <a:ahLst/>
              <a:cxnLst>
                <a:cxn ang="0">
                  <a:pos x="connsiteX0" y="connsiteY0"/>
                </a:cxn>
                <a:cxn ang="0">
                  <a:pos x="connsiteX1" y="connsiteY1"/>
                </a:cxn>
              </a:cxnLst>
              <a:rect l="l" t="t" r="r" b="b"/>
              <a:pathLst>
                <a:path w="9525" h="9525">
                  <a:moveTo>
                    <a:pt x="7144" y="7344"/>
                  </a:moveTo>
                  <a:cubicBezTo>
                    <a:pt x="10001" y="9249"/>
                    <a:pt x="7144" y="6392"/>
                    <a:pt x="7144" y="73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8" name="Freeform: Shape 4677">
              <a:extLst>
                <a:ext uri="{FF2B5EF4-FFF2-40B4-BE49-F238E27FC236}">
                  <a16:creationId xmlns:a16="http://schemas.microsoft.com/office/drawing/2014/main" xmlns="" id="{BE69FFD6-1810-4727-A632-BD8FB18A0AFD}"/>
                </a:ext>
              </a:extLst>
            </p:cNvPr>
            <p:cNvSpPr/>
            <p:nvPr/>
          </p:nvSpPr>
          <p:spPr>
            <a:xfrm>
              <a:off x="7396508" y="172603"/>
              <a:ext cx="9525" cy="9525"/>
            </a:xfrm>
            <a:custGeom>
              <a:avLst/>
              <a:gdLst>
                <a:gd name="connsiteX0" fmla="*/ 8227 w 9525"/>
                <a:gd name="connsiteY0" fmla="*/ 7419 h 9525"/>
                <a:gd name="connsiteX1" fmla="*/ 8227 w 9525"/>
                <a:gd name="connsiteY1" fmla="*/ 7419 h 9525"/>
              </a:gdLst>
              <a:ahLst/>
              <a:cxnLst>
                <a:cxn ang="0">
                  <a:pos x="connsiteX0" y="connsiteY0"/>
                </a:cxn>
                <a:cxn ang="0">
                  <a:pos x="connsiteX1" y="connsiteY1"/>
                </a:cxn>
              </a:cxnLst>
              <a:rect l="l" t="t" r="r" b="b"/>
              <a:pathLst>
                <a:path w="9525" h="9525">
                  <a:moveTo>
                    <a:pt x="8227" y="7419"/>
                  </a:moveTo>
                  <a:cubicBezTo>
                    <a:pt x="9179" y="6466"/>
                    <a:pt x="5369" y="8371"/>
                    <a:pt x="8227"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79" name="Freeform: Shape 4678">
              <a:extLst>
                <a:ext uri="{FF2B5EF4-FFF2-40B4-BE49-F238E27FC236}">
                  <a16:creationId xmlns:a16="http://schemas.microsoft.com/office/drawing/2014/main" xmlns="" id="{F232AEA2-43BD-46C7-805B-F3EE33C5A623}"/>
                </a:ext>
              </a:extLst>
            </p:cNvPr>
            <p:cNvSpPr/>
            <p:nvPr/>
          </p:nvSpPr>
          <p:spPr>
            <a:xfrm>
              <a:off x="7344251" y="168915"/>
              <a:ext cx="9525" cy="9525"/>
            </a:xfrm>
            <a:custGeom>
              <a:avLst/>
              <a:gdLst>
                <a:gd name="connsiteX0" fmla="*/ 7144 w 9525"/>
                <a:gd name="connsiteY0" fmla="*/ 7297 h 9525"/>
                <a:gd name="connsiteX1" fmla="*/ 7144 w 9525"/>
                <a:gd name="connsiteY1" fmla="*/ 10154 h 9525"/>
                <a:gd name="connsiteX2" fmla="*/ 7144 w 9525"/>
                <a:gd name="connsiteY2" fmla="*/ 7297 h 9525"/>
              </a:gdLst>
              <a:ahLst/>
              <a:cxnLst>
                <a:cxn ang="0">
                  <a:pos x="connsiteX0" y="connsiteY0"/>
                </a:cxn>
                <a:cxn ang="0">
                  <a:pos x="connsiteX1" y="connsiteY1"/>
                </a:cxn>
                <a:cxn ang="0">
                  <a:pos x="connsiteX2" y="connsiteY2"/>
                </a:cxn>
              </a:cxnLst>
              <a:rect l="l" t="t" r="r" b="b"/>
              <a:pathLst>
                <a:path w="9525" h="9525">
                  <a:moveTo>
                    <a:pt x="7144" y="7297"/>
                  </a:moveTo>
                  <a:lnTo>
                    <a:pt x="7144" y="10154"/>
                  </a:lnTo>
                  <a:cubicBezTo>
                    <a:pt x="7144" y="10154"/>
                    <a:pt x="7144" y="6344"/>
                    <a:pt x="7144" y="72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0" name="Freeform: Shape 4679">
              <a:extLst>
                <a:ext uri="{FF2B5EF4-FFF2-40B4-BE49-F238E27FC236}">
                  <a16:creationId xmlns:a16="http://schemas.microsoft.com/office/drawing/2014/main" xmlns="" id="{0F64B924-139D-4038-B04E-B0691FEE67E5}"/>
                </a:ext>
              </a:extLst>
            </p:cNvPr>
            <p:cNvSpPr/>
            <p:nvPr/>
          </p:nvSpPr>
          <p:spPr>
            <a:xfrm>
              <a:off x="7319486" y="169935"/>
              <a:ext cx="9525" cy="9525"/>
            </a:xfrm>
            <a:custGeom>
              <a:avLst/>
              <a:gdLst>
                <a:gd name="connsiteX0" fmla="*/ 8096 w 9525"/>
                <a:gd name="connsiteY0" fmla="*/ 9135 h 9525"/>
                <a:gd name="connsiteX1" fmla="*/ 7144 w 9525"/>
                <a:gd name="connsiteY1" fmla="*/ 8182 h 9525"/>
                <a:gd name="connsiteX2" fmla="*/ 8096 w 9525"/>
                <a:gd name="connsiteY2" fmla="*/ 9135 h 9525"/>
              </a:gdLst>
              <a:ahLst/>
              <a:cxnLst>
                <a:cxn ang="0">
                  <a:pos x="connsiteX0" y="connsiteY0"/>
                </a:cxn>
                <a:cxn ang="0">
                  <a:pos x="connsiteX1" y="connsiteY1"/>
                </a:cxn>
                <a:cxn ang="0">
                  <a:pos x="connsiteX2" y="connsiteY2"/>
                </a:cxn>
              </a:cxnLst>
              <a:rect l="l" t="t" r="r" b="b"/>
              <a:pathLst>
                <a:path w="9525" h="9525">
                  <a:moveTo>
                    <a:pt x="8096" y="9135"/>
                  </a:moveTo>
                  <a:cubicBezTo>
                    <a:pt x="8096" y="7230"/>
                    <a:pt x="7144" y="6277"/>
                    <a:pt x="7144" y="8182"/>
                  </a:cubicBezTo>
                  <a:cubicBezTo>
                    <a:pt x="8096" y="8182"/>
                    <a:pt x="8096" y="9135"/>
                    <a:pt x="8096"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1" name="Freeform: Shape 4680">
              <a:extLst>
                <a:ext uri="{FF2B5EF4-FFF2-40B4-BE49-F238E27FC236}">
                  <a16:creationId xmlns:a16="http://schemas.microsoft.com/office/drawing/2014/main" xmlns="" id="{B65AE73B-E3DF-4CD0-8D5A-2CB5D4786801}"/>
                </a:ext>
              </a:extLst>
            </p:cNvPr>
            <p:cNvSpPr/>
            <p:nvPr/>
          </p:nvSpPr>
          <p:spPr>
            <a:xfrm>
              <a:off x="7251859" y="164175"/>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5369"/>
                    <a:pt x="7144" y="917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2" name="Freeform: Shape 4681">
              <a:extLst>
                <a:ext uri="{FF2B5EF4-FFF2-40B4-BE49-F238E27FC236}">
                  <a16:creationId xmlns:a16="http://schemas.microsoft.com/office/drawing/2014/main" xmlns="" id="{3B215D37-A780-44B9-BE76-AF0D697D6FBD}"/>
                </a:ext>
              </a:extLst>
            </p:cNvPr>
            <p:cNvSpPr/>
            <p:nvPr/>
          </p:nvSpPr>
          <p:spPr>
            <a:xfrm>
              <a:off x="7710418" y="974916"/>
              <a:ext cx="28575" cy="19050"/>
            </a:xfrm>
            <a:custGeom>
              <a:avLst/>
              <a:gdLst>
                <a:gd name="connsiteX0" fmla="*/ 7689 w 28575"/>
                <a:gd name="connsiteY0" fmla="*/ 15683 h 19050"/>
                <a:gd name="connsiteX1" fmla="*/ 7689 w 28575"/>
                <a:gd name="connsiteY1" fmla="*/ 15683 h 19050"/>
              </a:gdLst>
              <a:ahLst/>
              <a:cxnLst>
                <a:cxn ang="0">
                  <a:pos x="connsiteX0" y="connsiteY0"/>
                </a:cxn>
                <a:cxn ang="0">
                  <a:pos x="connsiteX1" y="connsiteY1"/>
                </a:cxn>
              </a:cxnLst>
              <a:rect l="l" t="t" r="r" b="b"/>
              <a:pathLst>
                <a:path w="28575" h="19050">
                  <a:moveTo>
                    <a:pt x="7689" y="15683"/>
                  </a:moveTo>
                  <a:cubicBezTo>
                    <a:pt x="43884" y="-1462"/>
                    <a:pt x="1974" y="11873"/>
                    <a:pt x="7689" y="156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3" name="Freeform: Shape 4682">
              <a:extLst>
                <a:ext uri="{FF2B5EF4-FFF2-40B4-BE49-F238E27FC236}">
                  <a16:creationId xmlns:a16="http://schemas.microsoft.com/office/drawing/2014/main" xmlns="" id="{410BFC14-E228-4F63-A55D-9C5706D81D35}"/>
                </a:ext>
              </a:extLst>
            </p:cNvPr>
            <p:cNvSpPr/>
            <p:nvPr/>
          </p:nvSpPr>
          <p:spPr>
            <a:xfrm>
              <a:off x="7695677" y="936184"/>
              <a:ext cx="19050" cy="28575"/>
            </a:xfrm>
            <a:custGeom>
              <a:avLst/>
              <a:gdLst>
                <a:gd name="connsiteX0" fmla="*/ 12905 w 19050"/>
                <a:gd name="connsiteY0" fmla="*/ 11553 h 28575"/>
                <a:gd name="connsiteX1" fmla="*/ 18620 w 19050"/>
                <a:gd name="connsiteY1" fmla="*/ 30603 h 28575"/>
                <a:gd name="connsiteX2" fmla="*/ 12905 w 19050"/>
                <a:gd name="connsiteY2" fmla="*/ 11553 h 28575"/>
              </a:gdLst>
              <a:ahLst/>
              <a:cxnLst>
                <a:cxn ang="0">
                  <a:pos x="connsiteX0" y="connsiteY0"/>
                </a:cxn>
                <a:cxn ang="0">
                  <a:pos x="connsiteX1" y="connsiteY1"/>
                </a:cxn>
                <a:cxn ang="0">
                  <a:pos x="connsiteX2" y="connsiteY2"/>
                </a:cxn>
              </a:cxnLst>
              <a:rect l="l" t="t" r="r" b="b"/>
              <a:pathLst>
                <a:path w="19050" h="28575">
                  <a:moveTo>
                    <a:pt x="12905" y="11553"/>
                  </a:moveTo>
                  <a:cubicBezTo>
                    <a:pt x="12905" y="40128"/>
                    <a:pt x="-3287" y="10601"/>
                    <a:pt x="18620" y="30603"/>
                  </a:cubicBezTo>
                  <a:cubicBezTo>
                    <a:pt x="30050" y="18221"/>
                    <a:pt x="-4240" y="-1782"/>
                    <a:pt x="12905" y="115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4" name="Freeform: Shape 4683">
              <a:extLst>
                <a:ext uri="{FF2B5EF4-FFF2-40B4-BE49-F238E27FC236}">
                  <a16:creationId xmlns:a16="http://schemas.microsoft.com/office/drawing/2014/main" xmlns="" id="{74B9EC5D-4D51-41EC-BC0A-BCF818BB1EC5}"/>
                </a:ext>
              </a:extLst>
            </p:cNvPr>
            <p:cNvSpPr/>
            <p:nvPr/>
          </p:nvSpPr>
          <p:spPr>
            <a:xfrm>
              <a:off x="7709059" y="9539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5" name="Freeform: Shape 4684">
              <a:extLst>
                <a:ext uri="{FF2B5EF4-FFF2-40B4-BE49-F238E27FC236}">
                  <a16:creationId xmlns:a16="http://schemas.microsoft.com/office/drawing/2014/main" xmlns="" id="{01C7BCCC-3146-4DB0-A03E-B81A69471F6B}"/>
                </a:ext>
              </a:extLst>
            </p:cNvPr>
            <p:cNvSpPr/>
            <p:nvPr/>
          </p:nvSpPr>
          <p:spPr>
            <a:xfrm>
              <a:off x="7191389" y="1085809"/>
              <a:ext cx="19050" cy="9525"/>
            </a:xfrm>
            <a:custGeom>
              <a:avLst/>
              <a:gdLst>
                <a:gd name="connsiteX0" fmla="*/ 10464 w 19050"/>
                <a:gd name="connsiteY0" fmla="*/ 9566 h 9525"/>
                <a:gd name="connsiteX1" fmla="*/ 10464 w 19050"/>
                <a:gd name="connsiteY1" fmla="*/ 9566 h 9525"/>
              </a:gdLst>
              <a:ahLst/>
              <a:cxnLst>
                <a:cxn ang="0">
                  <a:pos x="connsiteX0" y="connsiteY0"/>
                </a:cxn>
                <a:cxn ang="0">
                  <a:pos x="connsiteX1" y="connsiteY1"/>
                </a:cxn>
              </a:cxnLst>
              <a:rect l="l" t="t" r="r" b="b"/>
              <a:pathLst>
                <a:path w="19050" h="9525">
                  <a:moveTo>
                    <a:pt x="10464" y="9566"/>
                  </a:moveTo>
                  <a:cubicBezTo>
                    <a:pt x="39039" y="2898"/>
                    <a:pt x="-4776" y="12423"/>
                    <a:pt x="10464" y="95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6" name="Freeform: Shape 4685">
              <a:extLst>
                <a:ext uri="{FF2B5EF4-FFF2-40B4-BE49-F238E27FC236}">
                  <a16:creationId xmlns:a16="http://schemas.microsoft.com/office/drawing/2014/main" xmlns="" id="{89C41FF6-5B6C-4243-9B92-EBB39C082579}"/>
                </a:ext>
              </a:extLst>
            </p:cNvPr>
            <p:cNvSpPr/>
            <p:nvPr/>
          </p:nvSpPr>
          <p:spPr>
            <a:xfrm>
              <a:off x="6890861" y="107680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8096"/>
                    <a:pt x="10001" y="7144"/>
                  </a:cubicBezTo>
                  <a:cubicBezTo>
                    <a:pt x="9049"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7" name="Freeform: Shape 4686">
              <a:extLst>
                <a:ext uri="{FF2B5EF4-FFF2-40B4-BE49-F238E27FC236}">
                  <a16:creationId xmlns:a16="http://schemas.microsoft.com/office/drawing/2014/main" xmlns="" id="{6FD5721C-F906-481C-9162-DFF870494666}"/>
                </a:ext>
              </a:extLst>
            </p:cNvPr>
            <p:cNvSpPr/>
            <p:nvPr/>
          </p:nvSpPr>
          <p:spPr>
            <a:xfrm>
              <a:off x="7185184" y="1099661"/>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7144" y="10954"/>
                    <a:pt x="8096"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8" name="Freeform: Shape 4687">
              <a:extLst>
                <a:ext uri="{FF2B5EF4-FFF2-40B4-BE49-F238E27FC236}">
                  <a16:creationId xmlns:a16="http://schemas.microsoft.com/office/drawing/2014/main" xmlns="" id="{6FFE4C82-9180-4A6F-8EF5-72854F180C17}"/>
                </a:ext>
              </a:extLst>
            </p:cNvPr>
            <p:cNvSpPr/>
            <p:nvPr/>
          </p:nvSpPr>
          <p:spPr>
            <a:xfrm>
              <a:off x="7195344" y="987866"/>
              <a:ext cx="9525" cy="9525"/>
            </a:xfrm>
            <a:custGeom>
              <a:avLst/>
              <a:gdLst>
                <a:gd name="connsiteX0" fmla="*/ 8414 w 9525"/>
                <a:gd name="connsiteY0" fmla="*/ 7496 h 9525"/>
                <a:gd name="connsiteX1" fmla="*/ 8414 w 9525"/>
                <a:gd name="connsiteY1" fmla="*/ 7496 h 9525"/>
              </a:gdLst>
              <a:ahLst/>
              <a:cxnLst>
                <a:cxn ang="0">
                  <a:pos x="connsiteX0" y="connsiteY0"/>
                </a:cxn>
                <a:cxn ang="0">
                  <a:pos x="connsiteX1" y="connsiteY1"/>
                </a:cxn>
              </a:cxnLst>
              <a:rect l="l" t="t" r="r" b="b"/>
              <a:pathLst>
                <a:path w="9525" h="9525">
                  <a:moveTo>
                    <a:pt x="8414" y="7496"/>
                  </a:moveTo>
                  <a:cubicBezTo>
                    <a:pt x="8414" y="5591"/>
                    <a:pt x="5556" y="12259"/>
                    <a:pt x="8414" y="74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89" name="Freeform: Shape 4688">
              <a:extLst>
                <a:ext uri="{FF2B5EF4-FFF2-40B4-BE49-F238E27FC236}">
                  <a16:creationId xmlns:a16="http://schemas.microsoft.com/office/drawing/2014/main" xmlns="" id="{4F9782A5-AD5B-4796-8E3C-6ADB231E6D9E}"/>
                </a:ext>
              </a:extLst>
            </p:cNvPr>
            <p:cNvSpPr/>
            <p:nvPr/>
          </p:nvSpPr>
          <p:spPr>
            <a:xfrm>
              <a:off x="7123271" y="1127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0" name="Freeform: Shape 4689">
              <a:extLst>
                <a:ext uri="{FF2B5EF4-FFF2-40B4-BE49-F238E27FC236}">
                  <a16:creationId xmlns:a16="http://schemas.microsoft.com/office/drawing/2014/main" xmlns="" id="{17028789-3F2C-489F-B7C3-08D1246A7A8B}"/>
                </a:ext>
              </a:extLst>
            </p:cNvPr>
            <p:cNvSpPr/>
            <p:nvPr/>
          </p:nvSpPr>
          <p:spPr>
            <a:xfrm>
              <a:off x="7221830" y="952976"/>
              <a:ext cx="19050" cy="19050"/>
            </a:xfrm>
            <a:custGeom>
              <a:avLst/>
              <a:gdLst>
                <a:gd name="connsiteX0" fmla="*/ 18123 w 19050"/>
                <a:gd name="connsiteY0" fmla="*/ 7144 h 19050"/>
                <a:gd name="connsiteX1" fmla="*/ 18123 w 19050"/>
                <a:gd name="connsiteY1" fmla="*/ 7144 h 19050"/>
              </a:gdLst>
              <a:ahLst/>
              <a:cxnLst>
                <a:cxn ang="0">
                  <a:pos x="connsiteX0" y="connsiteY0"/>
                </a:cxn>
                <a:cxn ang="0">
                  <a:pos x="connsiteX1" y="connsiteY1"/>
                </a:cxn>
              </a:cxnLst>
              <a:rect l="l" t="t" r="r" b="b"/>
              <a:pathLst>
                <a:path w="19050" h="19050">
                  <a:moveTo>
                    <a:pt x="18123" y="7144"/>
                  </a:moveTo>
                  <a:cubicBezTo>
                    <a:pt x="11455" y="14764"/>
                    <a:pt x="-2833" y="34766"/>
                    <a:pt x="1812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1" name="Freeform: Shape 4690">
              <a:extLst>
                <a:ext uri="{FF2B5EF4-FFF2-40B4-BE49-F238E27FC236}">
                  <a16:creationId xmlns:a16="http://schemas.microsoft.com/office/drawing/2014/main" xmlns="" id="{71DE5D5E-C3F3-44B2-B647-4456F1F02997}"/>
                </a:ext>
              </a:extLst>
            </p:cNvPr>
            <p:cNvSpPr/>
            <p:nvPr/>
          </p:nvSpPr>
          <p:spPr>
            <a:xfrm>
              <a:off x="6986111" y="10539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2" name="Freeform: Shape 4691">
              <a:extLst>
                <a:ext uri="{FF2B5EF4-FFF2-40B4-BE49-F238E27FC236}">
                  <a16:creationId xmlns:a16="http://schemas.microsoft.com/office/drawing/2014/main" xmlns="" id="{724A992F-295E-4CB9-A308-28811E4683BB}"/>
                </a:ext>
              </a:extLst>
            </p:cNvPr>
            <p:cNvSpPr/>
            <p:nvPr/>
          </p:nvSpPr>
          <p:spPr>
            <a:xfrm>
              <a:off x="6986111" y="105108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904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3" name="Freeform: Shape 4692">
              <a:extLst>
                <a:ext uri="{FF2B5EF4-FFF2-40B4-BE49-F238E27FC236}">
                  <a16:creationId xmlns:a16="http://schemas.microsoft.com/office/drawing/2014/main" xmlns="" id="{6FD3AB56-8FE6-4B72-826A-0DB363D16387}"/>
                </a:ext>
              </a:extLst>
            </p:cNvPr>
            <p:cNvSpPr/>
            <p:nvPr/>
          </p:nvSpPr>
          <p:spPr>
            <a:xfrm>
              <a:off x="7187089" y="109489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857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4" name="Freeform: Shape 4693">
              <a:extLst>
                <a:ext uri="{FF2B5EF4-FFF2-40B4-BE49-F238E27FC236}">
                  <a16:creationId xmlns:a16="http://schemas.microsoft.com/office/drawing/2014/main" xmlns="" id="{30F6D5E6-EE02-4D7F-A404-E300F6E5A634}"/>
                </a:ext>
              </a:extLst>
            </p:cNvPr>
            <p:cNvSpPr/>
            <p:nvPr/>
          </p:nvSpPr>
          <p:spPr>
            <a:xfrm>
              <a:off x="7189946" y="1073493"/>
              <a:ext cx="19050" cy="19050"/>
            </a:xfrm>
            <a:custGeom>
              <a:avLst/>
              <a:gdLst>
                <a:gd name="connsiteX0" fmla="*/ 7144 w 19050"/>
                <a:gd name="connsiteY0" fmla="*/ 12356 h 19050"/>
                <a:gd name="connsiteX1" fmla="*/ 7144 w 19050"/>
                <a:gd name="connsiteY1" fmla="*/ 12356 h 19050"/>
              </a:gdLst>
              <a:ahLst/>
              <a:cxnLst>
                <a:cxn ang="0">
                  <a:pos x="connsiteX0" y="connsiteY0"/>
                </a:cxn>
                <a:cxn ang="0">
                  <a:pos x="connsiteX1" y="connsiteY1"/>
                </a:cxn>
              </a:cxnLst>
              <a:rect l="l" t="t" r="r" b="b"/>
              <a:pathLst>
                <a:path w="19050" h="19050">
                  <a:moveTo>
                    <a:pt x="7144" y="12356"/>
                  </a:moveTo>
                  <a:cubicBezTo>
                    <a:pt x="14764" y="8546"/>
                    <a:pt x="16669" y="2831"/>
                    <a:pt x="7144" y="123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5" name="Freeform: Shape 4694">
              <a:extLst>
                <a:ext uri="{FF2B5EF4-FFF2-40B4-BE49-F238E27FC236}">
                  <a16:creationId xmlns:a16="http://schemas.microsoft.com/office/drawing/2014/main" xmlns="" id="{76751A7F-1FC3-4DC5-96D6-E4C7E16F8B32}"/>
                </a:ext>
              </a:extLst>
            </p:cNvPr>
            <p:cNvSpPr/>
            <p:nvPr/>
          </p:nvSpPr>
          <p:spPr>
            <a:xfrm>
              <a:off x="7101364" y="1094898"/>
              <a:ext cx="95250" cy="66675"/>
            </a:xfrm>
            <a:custGeom>
              <a:avLst/>
              <a:gdLst>
                <a:gd name="connsiteX0" fmla="*/ 38576 w 95250"/>
                <a:gd name="connsiteY0" fmla="*/ 43339 h 66675"/>
                <a:gd name="connsiteX1" fmla="*/ 30004 w 95250"/>
                <a:gd name="connsiteY1" fmla="*/ 57626 h 66675"/>
                <a:gd name="connsiteX2" fmla="*/ 7144 w 95250"/>
                <a:gd name="connsiteY2" fmla="*/ 62389 h 66675"/>
                <a:gd name="connsiteX3" fmla="*/ 90964 w 95250"/>
                <a:gd name="connsiteY3" fmla="*/ 18574 h 66675"/>
                <a:gd name="connsiteX4" fmla="*/ 88106 w 95250"/>
                <a:gd name="connsiteY4" fmla="*/ 9049 h 66675"/>
                <a:gd name="connsiteX5" fmla="*/ 78581 w 95250"/>
                <a:gd name="connsiteY5" fmla="*/ 7144 h 66675"/>
                <a:gd name="connsiteX6" fmla="*/ 38576 w 95250"/>
                <a:gd name="connsiteY6" fmla="*/ 4333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66675">
                  <a:moveTo>
                    <a:pt x="38576" y="43339"/>
                  </a:moveTo>
                  <a:cubicBezTo>
                    <a:pt x="45244" y="41434"/>
                    <a:pt x="17621" y="51911"/>
                    <a:pt x="30004" y="57626"/>
                  </a:cubicBezTo>
                  <a:cubicBezTo>
                    <a:pt x="28099" y="55721"/>
                    <a:pt x="21431" y="35719"/>
                    <a:pt x="7144" y="62389"/>
                  </a:cubicBezTo>
                  <a:cubicBezTo>
                    <a:pt x="8096" y="81439"/>
                    <a:pt x="71914" y="48101"/>
                    <a:pt x="90964" y="18574"/>
                  </a:cubicBezTo>
                  <a:cubicBezTo>
                    <a:pt x="87154" y="24289"/>
                    <a:pt x="86201" y="20479"/>
                    <a:pt x="88106" y="9049"/>
                  </a:cubicBezTo>
                  <a:cubicBezTo>
                    <a:pt x="83344" y="22384"/>
                    <a:pt x="80486" y="21431"/>
                    <a:pt x="78581" y="7144"/>
                  </a:cubicBezTo>
                  <a:cubicBezTo>
                    <a:pt x="42386" y="33814"/>
                    <a:pt x="47149" y="33814"/>
                    <a:pt x="38576" y="433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6" name="Freeform: Shape 4695">
              <a:extLst>
                <a:ext uri="{FF2B5EF4-FFF2-40B4-BE49-F238E27FC236}">
                  <a16:creationId xmlns:a16="http://schemas.microsoft.com/office/drawing/2014/main" xmlns="" id="{F2ABB378-B748-4F1B-93BD-6A1F13B25890}"/>
                </a:ext>
              </a:extLst>
            </p:cNvPr>
            <p:cNvSpPr/>
            <p:nvPr/>
          </p:nvSpPr>
          <p:spPr>
            <a:xfrm>
              <a:off x="7156609" y="111013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7" name="Freeform: Shape 4696">
              <a:extLst>
                <a:ext uri="{FF2B5EF4-FFF2-40B4-BE49-F238E27FC236}">
                  <a16:creationId xmlns:a16="http://schemas.microsoft.com/office/drawing/2014/main" xmlns="" id="{C3BA4292-AF99-4A39-89A2-1F1E2B8A9113}"/>
                </a:ext>
              </a:extLst>
            </p:cNvPr>
            <p:cNvSpPr/>
            <p:nvPr/>
          </p:nvSpPr>
          <p:spPr>
            <a:xfrm>
              <a:off x="7140522" y="1119663"/>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5"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8" name="Freeform: Shape 4697">
              <a:extLst>
                <a:ext uri="{FF2B5EF4-FFF2-40B4-BE49-F238E27FC236}">
                  <a16:creationId xmlns:a16="http://schemas.microsoft.com/office/drawing/2014/main" xmlns="" id="{0998984B-97F9-4CF8-B65D-7552075DCD5E}"/>
                </a:ext>
              </a:extLst>
            </p:cNvPr>
            <p:cNvSpPr/>
            <p:nvPr/>
          </p:nvSpPr>
          <p:spPr>
            <a:xfrm>
              <a:off x="7183279" y="1079968"/>
              <a:ext cx="9525" cy="9525"/>
            </a:xfrm>
            <a:custGeom>
              <a:avLst/>
              <a:gdLst>
                <a:gd name="connsiteX0" fmla="*/ 7144 w 9525"/>
                <a:gd name="connsiteY0" fmla="*/ 11597 h 9525"/>
                <a:gd name="connsiteX1" fmla="*/ 7144 w 9525"/>
                <a:gd name="connsiteY1" fmla="*/ 11597 h 9525"/>
              </a:gdLst>
              <a:ahLst/>
              <a:cxnLst>
                <a:cxn ang="0">
                  <a:pos x="connsiteX0" y="connsiteY0"/>
                </a:cxn>
                <a:cxn ang="0">
                  <a:pos x="connsiteX1" y="connsiteY1"/>
                </a:cxn>
              </a:cxnLst>
              <a:rect l="l" t="t" r="r" b="b"/>
              <a:pathLst>
                <a:path w="9525" h="9525">
                  <a:moveTo>
                    <a:pt x="7144" y="11597"/>
                  </a:moveTo>
                  <a:cubicBezTo>
                    <a:pt x="10001" y="2072"/>
                    <a:pt x="7144" y="10644"/>
                    <a:pt x="7144" y="115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699" name="Freeform: Shape 4698">
              <a:extLst>
                <a:ext uri="{FF2B5EF4-FFF2-40B4-BE49-F238E27FC236}">
                  <a16:creationId xmlns:a16="http://schemas.microsoft.com/office/drawing/2014/main" xmlns="" id="{4CEA7C08-450E-44B9-8140-095C369BE0AE}"/>
                </a:ext>
              </a:extLst>
            </p:cNvPr>
            <p:cNvSpPr/>
            <p:nvPr/>
          </p:nvSpPr>
          <p:spPr>
            <a:xfrm>
              <a:off x="7187089" y="1092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0" name="Freeform: Shape 4699">
              <a:extLst>
                <a:ext uri="{FF2B5EF4-FFF2-40B4-BE49-F238E27FC236}">
                  <a16:creationId xmlns:a16="http://schemas.microsoft.com/office/drawing/2014/main" xmlns="" id="{D733A21C-23BE-46E1-99F4-BF049EE0B143}"/>
                </a:ext>
              </a:extLst>
            </p:cNvPr>
            <p:cNvSpPr/>
            <p:nvPr/>
          </p:nvSpPr>
          <p:spPr>
            <a:xfrm>
              <a:off x="7083266" y="10910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1" name="Freeform: Shape 4700">
              <a:extLst>
                <a:ext uri="{FF2B5EF4-FFF2-40B4-BE49-F238E27FC236}">
                  <a16:creationId xmlns:a16="http://schemas.microsoft.com/office/drawing/2014/main" xmlns="" id="{BBCA53C7-C3B8-4C2D-9B70-D2D085FD8615}"/>
                </a:ext>
              </a:extLst>
            </p:cNvPr>
            <p:cNvSpPr/>
            <p:nvPr/>
          </p:nvSpPr>
          <p:spPr>
            <a:xfrm>
              <a:off x="7117711" y="1101262"/>
              <a:ext cx="47625" cy="28575"/>
            </a:xfrm>
            <a:custGeom>
              <a:avLst/>
              <a:gdLst>
                <a:gd name="connsiteX0" fmla="*/ 8894 w 47625"/>
                <a:gd name="connsiteY0" fmla="*/ 30307 h 28575"/>
                <a:gd name="connsiteX1" fmla="*/ 46041 w 47625"/>
                <a:gd name="connsiteY1" fmla="*/ 16972 h 28575"/>
                <a:gd name="connsiteX2" fmla="*/ 43184 w 47625"/>
                <a:gd name="connsiteY2" fmla="*/ 10305 h 28575"/>
                <a:gd name="connsiteX3" fmla="*/ 8894 w 47625"/>
                <a:gd name="connsiteY3" fmla="*/ 30307 h 28575"/>
              </a:gdLst>
              <a:ahLst/>
              <a:cxnLst>
                <a:cxn ang="0">
                  <a:pos x="connsiteX0" y="connsiteY0"/>
                </a:cxn>
                <a:cxn ang="0">
                  <a:pos x="connsiteX1" y="connsiteY1"/>
                </a:cxn>
                <a:cxn ang="0">
                  <a:pos x="connsiteX2" y="connsiteY2"/>
                </a:cxn>
                <a:cxn ang="0">
                  <a:pos x="connsiteX3" y="connsiteY3"/>
                </a:cxn>
              </a:cxnLst>
              <a:rect l="l" t="t" r="r" b="b"/>
              <a:pathLst>
                <a:path w="47625" h="28575">
                  <a:moveTo>
                    <a:pt x="8894" y="30307"/>
                  </a:moveTo>
                  <a:cubicBezTo>
                    <a:pt x="14609" y="28402"/>
                    <a:pt x="37469" y="11257"/>
                    <a:pt x="46041" y="16972"/>
                  </a:cubicBezTo>
                  <a:cubicBezTo>
                    <a:pt x="43184" y="15067"/>
                    <a:pt x="42231" y="12210"/>
                    <a:pt x="43184" y="10305"/>
                  </a:cubicBezTo>
                  <a:cubicBezTo>
                    <a:pt x="25086" y="-3983"/>
                    <a:pt x="321" y="35070"/>
                    <a:pt x="8894" y="303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2" name="Freeform: Shape 4701">
              <a:extLst>
                <a:ext uri="{FF2B5EF4-FFF2-40B4-BE49-F238E27FC236}">
                  <a16:creationId xmlns:a16="http://schemas.microsoft.com/office/drawing/2014/main" xmlns="" id="{14FCE10F-8F7D-4AE7-8349-69330C30A8F1}"/>
                </a:ext>
              </a:extLst>
            </p:cNvPr>
            <p:cNvSpPr/>
            <p:nvPr/>
          </p:nvSpPr>
          <p:spPr>
            <a:xfrm>
              <a:off x="7176611" y="1085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3" name="Freeform: Shape 4702">
              <a:extLst>
                <a:ext uri="{FF2B5EF4-FFF2-40B4-BE49-F238E27FC236}">
                  <a16:creationId xmlns:a16="http://schemas.microsoft.com/office/drawing/2014/main" xmlns="" id="{9CEC77D6-5EEB-44C1-80E0-F67F17C21F51}"/>
                </a:ext>
              </a:extLst>
            </p:cNvPr>
            <p:cNvSpPr/>
            <p:nvPr/>
          </p:nvSpPr>
          <p:spPr>
            <a:xfrm>
              <a:off x="7184231" y="1098708"/>
              <a:ext cx="57150" cy="38100"/>
            </a:xfrm>
            <a:custGeom>
              <a:avLst/>
              <a:gdLst>
                <a:gd name="connsiteX0" fmla="*/ 53816 w 57150"/>
                <a:gd name="connsiteY0" fmla="*/ 28099 h 38100"/>
                <a:gd name="connsiteX1" fmla="*/ 7144 w 57150"/>
                <a:gd name="connsiteY1" fmla="*/ 39529 h 38100"/>
                <a:gd name="connsiteX2" fmla="*/ 10954 w 57150"/>
                <a:gd name="connsiteY2" fmla="*/ 24289 h 38100"/>
                <a:gd name="connsiteX3" fmla="*/ 35719 w 57150"/>
                <a:gd name="connsiteY3" fmla="*/ 7144 h 38100"/>
                <a:gd name="connsiteX4" fmla="*/ 53816 w 57150"/>
                <a:gd name="connsiteY4" fmla="*/ 28099 h 38100"/>
                <a:gd name="connsiteX5" fmla="*/ 49054 w 57150"/>
                <a:gd name="connsiteY5" fmla="*/ 30956 h 38100"/>
                <a:gd name="connsiteX6" fmla="*/ 46196 w 57150"/>
                <a:gd name="connsiteY6" fmla="*/ 30004 h 38100"/>
                <a:gd name="connsiteX7" fmla="*/ 49054 w 57150"/>
                <a:gd name="connsiteY7" fmla="*/ 3095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38100">
                  <a:moveTo>
                    <a:pt x="53816" y="28099"/>
                  </a:moveTo>
                  <a:cubicBezTo>
                    <a:pt x="41434" y="30956"/>
                    <a:pt x="28099" y="42386"/>
                    <a:pt x="7144" y="39529"/>
                  </a:cubicBezTo>
                  <a:cubicBezTo>
                    <a:pt x="7144" y="37624"/>
                    <a:pt x="13811" y="24289"/>
                    <a:pt x="10954" y="24289"/>
                  </a:cubicBezTo>
                  <a:cubicBezTo>
                    <a:pt x="22384" y="49054"/>
                    <a:pt x="16669" y="19526"/>
                    <a:pt x="35719" y="7144"/>
                  </a:cubicBezTo>
                  <a:cubicBezTo>
                    <a:pt x="30956" y="43339"/>
                    <a:pt x="53816" y="24289"/>
                    <a:pt x="53816" y="28099"/>
                  </a:cubicBezTo>
                  <a:close/>
                  <a:moveTo>
                    <a:pt x="49054" y="30956"/>
                  </a:moveTo>
                  <a:lnTo>
                    <a:pt x="46196" y="30004"/>
                  </a:lnTo>
                  <a:cubicBezTo>
                    <a:pt x="47149" y="31909"/>
                    <a:pt x="48101" y="31909"/>
                    <a:pt x="49054" y="309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4" name="Freeform: Shape 4703">
              <a:extLst>
                <a:ext uri="{FF2B5EF4-FFF2-40B4-BE49-F238E27FC236}">
                  <a16:creationId xmlns:a16="http://schemas.microsoft.com/office/drawing/2014/main" xmlns="" id="{51B884C9-78D7-4CFC-A37B-0C0C368C91D2}"/>
                </a:ext>
              </a:extLst>
            </p:cNvPr>
            <p:cNvSpPr/>
            <p:nvPr/>
          </p:nvSpPr>
          <p:spPr>
            <a:xfrm>
              <a:off x="7660481" y="94630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5" name="Freeform: Shape 4704">
              <a:extLst>
                <a:ext uri="{FF2B5EF4-FFF2-40B4-BE49-F238E27FC236}">
                  <a16:creationId xmlns:a16="http://schemas.microsoft.com/office/drawing/2014/main" xmlns="" id="{E35E24A9-8EC2-4E63-8679-5C407DC52E8F}"/>
                </a:ext>
              </a:extLst>
            </p:cNvPr>
            <p:cNvSpPr/>
            <p:nvPr/>
          </p:nvSpPr>
          <p:spPr>
            <a:xfrm>
              <a:off x="7327106" y="97583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6" name="Freeform: Shape 4705">
              <a:extLst>
                <a:ext uri="{FF2B5EF4-FFF2-40B4-BE49-F238E27FC236}">
                  <a16:creationId xmlns:a16="http://schemas.microsoft.com/office/drawing/2014/main" xmlns="" id="{EC08CAD8-B4E9-40B8-8C07-96AB7ADECCD8}"/>
                </a:ext>
              </a:extLst>
            </p:cNvPr>
            <p:cNvSpPr/>
            <p:nvPr/>
          </p:nvSpPr>
          <p:spPr>
            <a:xfrm>
              <a:off x="7362349" y="941172"/>
              <a:ext cx="9525" cy="9525"/>
            </a:xfrm>
            <a:custGeom>
              <a:avLst/>
              <a:gdLst>
                <a:gd name="connsiteX0" fmla="*/ 7144 w 9525"/>
                <a:gd name="connsiteY0" fmla="*/ 9422 h 9525"/>
                <a:gd name="connsiteX1" fmla="*/ 9049 w 9525"/>
                <a:gd name="connsiteY1" fmla="*/ 7517 h 9525"/>
                <a:gd name="connsiteX2" fmla="*/ 7144 w 9525"/>
                <a:gd name="connsiteY2" fmla="*/ 9422 h 9525"/>
              </a:gdLst>
              <a:ahLst/>
              <a:cxnLst>
                <a:cxn ang="0">
                  <a:pos x="connsiteX0" y="connsiteY0"/>
                </a:cxn>
                <a:cxn ang="0">
                  <a:pos x="connsiteX1" y="connsiteY1"/>
                </a:cxn>
                <a:cxn ang="0">
                  <a:pos x="connsiteX2" y="connsiteY2"/>
                </a:cxn>
              </a:cxnLst>
              <a:rect l="l" t="t" r="r" b="b"/>
              <a:pathLst>
                <a:path w="9525" h="9525">
                  <a:moveTo>
                    <a:pt x="7144" y="9422"/>
                  </a:moveTo>
                  <a:lnTo>
                    <a:pt x="9049" y="7517"/>
                  </a:lnTo>
                  <a:cubicBezTo>
                    <a:pt x="8096" y="6565"/>
                    <a:pt x="7144" y="7517"/>
                    <a:pt x="7144" y="94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7" name="Freeform: Shape 4706">
              <a:extLst>
                <a:ext uri="{FF2B5EF4-FFF2-40B4-BE49-F238E27FC236}">
                  <a16:creationId xmlns:a16="http://schemas.microsoft.com/office/drawing/2014/main" xmlns="" id="{EAA69226-0317-46F4-B16A-1B82A40D48B7}"/>
                </a:ext>
              </a:extLst>
            </p:cNvPr>
            <p:cNvSpPr/>
            <p:nvPr/>
          </p:nvSpPr>
          <p:spPr>
            <a:xfrm>
              <a:off x="7639103" y="94821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8" name="Freeform: Shape 4707">
              <a:extLst>
                <a:ext uri="{FF2B5EF4-FFF2-40B4-BE49-F238E27FC236}">
                  <a16:creationId xmlns:a16="http://schemas.microsoft.com/office/drawing/2014/main" xmlns="" id="{F52B40E3-6B5B-44A8-B73C-343DECD1ADBD}"/>
                </a:ext>
              </a:extLst>
            </p:cNvPr>
            <p:cNvSpPr/>
            <p:nvPr/>
          </p:nvSpPr>
          <p:spPr>
            <a:xfrm>
              <a:off x="7474744" y="94345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09" name="Freeform: Shape 4708">
              <a:extLst>
                <a:ext uri="{FF2B5EF4-FFF2-40B4-BE49-F238E27FC236}">
                  <a16:creationId xmlns:a16="http://schemas.microsoft.com/office/drawing/2014/main" xmlns="" id="{BEF829B0-8432-470C-8681-ACBBD855A73F}"/>
                </a:ext>
              </a:extLst>
            </p:cNvPr>
            <p:cNvSpPr/>
            <p:nvPr/>
          </p:nvSpPr>
          <p:spPr>
            <a:xfrm>
              <a:off x="7361396" y="9430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0" name="Freeform: Shape 4709">
              <a:extLst>
                <a:ext uri="{FF2B5EF4-FFF2-40B4-BE49-F238E27FC236}">
                  <a16:creationId xmlns:a16="http://schemas.microsoft.com/office/drawing/2014/main" xmlns="" id="{1E5687FD-B4AC-4A06-B678-3DDA9C4629E0}"/>
                </a:ext>
              </a:extLst>
            </p:cNvPr>
            <p:cNvSpPr/>
            <p:nvPr/>
          </p:nvSpPr>
          <p:spPr>
            <a:xfrm>
              <a:off x="7306151" y="95297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1" name="Freeform: Shape 4710">
              <a:extLst>
                <a:ext uri="{FF2B5EF4-FFF2-40B4-BE49-F238E27FC236}">
                  <a16:creationId xmlns:a16="http://schemas.microsoft.com/office/drawing/2014/main" xmlns="" id="{CD406F1F-DF83-4732-9244-1343CA77DA0D}"/>
                </a:ext>
              </a:extLst>
            </p:cNvPr>
            <p:cNvSpPr/>
            <p:nvPr/>
          </p:nvSpPr>
          <p:spPr>
            <a:xfrm>
              <a:off x="7310914" y="97678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8096"/>
                  </a:cubicBezTo>
                  <a:lnTo>
                    <a:pt x="809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2" name="Freeform: Shape 4711">
              <a:extLst>
                <a:ext uri="{FF2B5EF4-FFF2-40B4-BE49-F238E27FC236}">
                  <a16:creationId xmlns:a16="http://schemas.microsoft.com/office/drawing/2014/main" xmlns="" id="{BEF9A927-BC53-4532-A0CD-2E89BFEBB856}"/>
                </a:ext>
              </a:extLst>
            </p:cNvPr>
            <p:cNvSpPr/>
            <p:nvPr/>
          </p:nvSpPr>
          <p:spPr>
            <a:xfrm>
              <a:off x="7249001"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9049"/>
                  </a:lnTo>
                  <a:cubicBezTo>
                    <a:pt x="8096" y="8096"/>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3" name="Freeform: Shape 4712">
              <a:extLst>
                <a:ext uri="{FF2B5EF4-FFF2-40B4-BE49-F238E27FC236}">
                  <a16:creationId xmlns:a16="http://schemas.microsoft.com/office/drawing/2014/main" xmlns="" id="{B9DE1706-F200-4538-B155-3EDFF512E993}"/>
                </a:ext>
              </a:extLst>
            </p:cNvPr>
            <p:cNvSpPr/>
            <p:nvPr/>
          </p:nvSpPr>
          <p:spPr>
            <a:xfrm>
              <a:off x="7305199" y="97202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4" name="Freeform: Shape 4713">
              <a:extLst>
                <a:ext uri="{FF2B5EF4-FFF2-40B4-BE49-F238E27FC236}">
                  <a16:creationId xmlns:a16="http://schemas.microsoft.com/office/drawing/2014/main" xmlns="" id="{4952CACA-F672-44E2-9D18-F8E12BAC4106}"/>
                </a:ext>
              </a:extLst>
            </p:cNvPr>
            <p:cNvSpPr/>
            <p:nvPr/>
          </p:nvSpPr>
          <p:spPr>
            <a:xfrm>
              <a:off x="7677626" y="9701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5" name="Freeform: Shape 4714">
              <a:extLst>
                <a:ext uri="{FF2B5EF4-FFF2-40B4-BE49-F238E27FC236}">
                  <a16:creationId xmlns:a16="http://schemas.microsoft.com/office/drawing/2014/main" xmlns="" id="{17D030E2-B1C2-4591-BE12-D079C1804B58}"/>
                </a:ext>
              </a:extLst>
            </p:cNvPr>
            <p:cNvSpPr/>
            <p:nvPr/>
          </p:nvSpPr>
          <p:spPr>
            <a:xfrm>
              <a:off x="7682389" y="95583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6" name="Freeform: Shape 4715">
              <a:extLst>
                <a:ext uri="{FF2B5EF4-FFF2-40B4-BE49-F238E27FC236}">
                  <a16:creationId xmlns:a16="http://schemas.microsoft.com/office/drawing/2014/main" xmlns="" id="{09A127F2-4842-403A-9382-6CA0F3AD1322}"/>
                </a:ext>
              </a:extLst>
            </p:cNvPr>
            <p:cNvSpPr/>
            <p:nvPr/>
          </p:nvSpPr>
          <p:spPr>
            <a:xfrm>
              <a:off x="7546181" y="962562"/>
              <a:ext cx="9525" cy="9525"/>
            </a:xfrm>
            <a:custGeom>
              <a:avLst/>
              <a:gdLst>
                <a:gd name="connsiteX0" fmla="*/ 7144 w 9525"/>
                <a:gd name="connsiteY0" fmla="*/ 8035 h 9525"/>
                <a:gd name="connsiteX1" fmla="*/ 9049 w 9525"/>
                <a:gd name="connsiteY1" fmla="*/ 11845 h 9525"/>
                <a:gd name="connsiteX2" fmla="*/ 7144 w 9525"/>
                <a:gd name="connsiteY2" fmla="*/ 8035 h 9525"/>
              </a:gdLst>
              <a:ahLst/>
              <a:cxnLst>
                <a:cxn ang="0">
                  <a:pos x="connsiteX0" y="connsiteY0"/>
                </a:cxn>
                <a:cxn ang="0">
                  <a:pos x="connsiteX1" y="connsiteY1"/>
                </a:cxn>
                <a:cxn ang="0">
                  <a:pos x="connsiteX2" y="connsiteY2"/>
                </a:cxn>
              </a:cxnLst>
              <a:rect l="l" t="t" r="r" b="b"/>
              <a:pathLst>
                <a:path w="9525" h="9525">
                  <a:moveTo>
                    <a:pt x="7144" y="8035"/>
                  </a:moveTo>
                  <a:cubicBezTo>
                    <a:pt x="8096" y="8987"/>
                    <a:pt x="10001" y="10892"/>
                    <a:pt x="9049" y="11845"/>
                  </a:cubicBezTo>
                  <a:cubicBezTo>
                    <a:pt x="10001" y="9940"/>
                    <a:pt x="10001" y="5177"/>
                    <a:pt x="7144" y="80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7" name="Freeform: Shape 4716">
              <a:extLst>
                <a:ext uri="{FF2B5EF4-FFF2-40B4-BE49-F238E27FC236}">
                  <a16:creationId xmlns:a16="http://schemas.microsoft.com/office/drawing/2014/main" xmlns="" id="{3E9D233C-9194-471E-9898-84D4D4F9D7EF}"/>
                </a:ext>
              </a:extLst>
            </p:cNvPr>
            <p:cNvSpPr/>
            <p:nvPr/>
          </p:nvSpPr>
          <p:spPr>
            <a:xfrm>
              <a:off x="7672864" y="1051083"/>
              <a:ext cx="9525" cy="9525"/>
            </a:xfrm>
            <a:custGeom>
              <a:avLst/>
              <a:gdLst>
                <a:gd name="connsiteX0" fmla="*/ 7144 w 9525"/>
                <a:gd name="connsiteY0" fmla="*/ 10001 h 9525"/>
                <a:gd name="connsiteX1" fmla="*/ 8096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8096" y="8096"/>
                    <a:pt x="8096" y="7144"/>
                  </a:cubicBezTo>
                  <a:cubicBezTo>
                    <a:pt x="8096"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8" name="Freeform: Shape 4717">
              <a:extLst>
                <a:ext uri="{FF2B5EF4-FFF2-40B4-BE49-F238E27FC236}">
                  <a16:creationId xmlns:a16="http://schemas.microsoft.com/office/drawing/2014/main" xmlns="" id="{7C17AC20-DA47-4481-965B-098631EFEF3D}"/>
                </a:ext>
              </a:extLst>
            </p:cNvPr>
            <p:cNvSpPr/>
            <p:nvPr/>
          </p:nvSpPr>
          <p:spPr>
            <a:xfrm>
              <a:off x="7673816" y="104917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19" name="Freeform: Shape 4718">
              <a:extLst>
                <a:ext uri="{FF2B5EF4-FFF2-40B4-BE49-F238E27FC236}">
                  <a16:creationId xmlns:a16="http://schemas.microsoft.com/office/drawing/2014/main" xmlns="" id="{09D557F0-09EA-49D9-BEDA-1AC8E9716DF6}"/>
                </a:ext>
              </a:extLst>
            </p:cNvPr>
            <p:cNvSpPr/>
            <p:nvPr/>
          </p:nvSpPr>
          <p:spPr>
            <a:xfrm>
              <a:off x="7538561" y="106346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0" name="Freeform: Shape 4719">
              <a:extLst>
                <a:ext uri="{FF2B5EF4-FFF2-40B4-BE49-F238E27FC236}">
                  <a16:creationId xmlns:a16="http://schemas.microsoft.com/office/drawing/2014/main" xmlns="" id="{12756766-23FE-4BC8-AECF-3A417B1CE7CE}"/>
                </a:ext>
              </a:extLst>
            </p:cNvPr>
            <p:cNvSpPr/>
            <p:nvPr/>
          </p:nvSpPr>
          <p:spPr>
            <a:xfrm>
              <a:off x="7679789" y="929163"/>
              <a:ext cx="19050" cy="38100"/>
            </a:xfrm>
            <a:custGeom>
              <a:avLst/>
              <a:gdLst>
                <a:gd name="connsiteX0" fmla="*/ 13553 w 19050"/>
                <a:gd name="connsiteY0" fmla="*/ 35719 h 38100"/>
                <a:gd name="connsiteX1" fmla="*/ 18316 w 19050"/>
                <a:gd name="connsiteY1" fmla="*/ 7144 h 38100"/>
                <a:gd name="connsiteX2" fmla="*/ 13553 w 19050"/>
                <a:gd name="connsiteY2" fmla="*/ 35719 h 38100"/>
              </a:gdLst>
              <a:ahLst/>
              <a:cxnLst>
                <a:cxn ang="0">
                  <a:pos x="connsiteX0" y="connsiteY0"/>
                </a:cxn>
                <a:cxn ang="0">
                  <a:pos x="connsiteX1" y="connsiteY1"/>
                </a:cxn>
                <a:cxn ang="0">
                  <a:pos x="connsiteX2" y="connsiteY2"/>
                </a:cxn>
              </a:cxnLst>
              <a:rect l="l" t="t" r="r" b="b"/>
              <a:pathLst>
                <a:path w="19050" h="38100">
                  <a:moveTo>
                    <a:pt x="13553" y="35719"/>
                  </a:moveTo>
                  <a:cubicBezTo>
                    <a:pt x="14506" y="27146"/>
                    <a:pt x="25936" y="11906"/>
                    <a:pt x="18316" y="7144"/>
                  </a:cubicBezTo>
                  <a:cubicBezTo>
                    <a:pt x="-1687" y="15716"/>
                    <a:pt x="10696" y="27146"/>
                    <a:pt x="13553" y="357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1" name="Freeform: Shape 4720">
              <a:extLst>
                <a:ext uri="{FF2B5EF4-FFF2-40B4-BE49-F238E27FC236}">
                  <a16:creationId xmlns:a16="http://schemas.microsoft.com/office/drawing/2014/main" xmlns="" id="{464D7788-87C4-4787-B25C-F842956244A2}"/>
                </a:ext>
              </a:extLst>
            </p:cNvPr>
            <p:cNvSpPr/>
            <p:nvPr/>
          </p:nvSpPr>
          <p:spPr>
            <a:xfrm>
              <a:off x="7686199" y="103446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2" name="Freeform: Shape 4721">
              <a:extLst>
                <a:ext uri="{FF2B5EF4-FFF2-40B4-BE49-F238E27FC236}">
                  <a16:creationId xmlns:a16="http://schemas.microsoft.com/office/drawing/2014/main" xmlns="" id="{8BC9D5DE-2947-4AA8-A3D5-D37EB5966592}"/>
                </a:ext>
              </a:extLst>
            </p:cNvPr>
            <p:cNvSpPr/>
            <p:nvPr/>
          </p:nvSpPr>
          <p:spPr>
            <a:xfrm>
              <a:off x="7265194" y="1107281"/>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3" name="Freeform: Shape 4722">
              <a:extLst>
                <a:ext uri="{FF2B5EF4-FFF2-40B4-BE49-F238E27FC236}">
                  <a16:creationId xmlns:a16="http://schemas.microsoft.com/office/drawing/2014/main" xmlns="" id="{E5BD893E-32FF-429D-87D6-CEE70B0E5562}"/>
                </a:ext>
              </a:extLst>
            </p:cNvPr>
            <p:cNvSpPr/>
            <p:nvPr/>
          </p:nvSpPr>
          <p:spPr>
            <a:xfrm>
              <a:off x="7677626" y="9805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4" name="Freeform: Shape 4723">
              <a:extLst>
                <a:ext uri="{FF2B5EF4-FFF2-40B4-BE49-F238E27FC236}">
                  <a16:creationId xmlns:a16="http://schemas.microsoft.com/office/drawing/2014/main" xmlns="" id="{42A80B77-24F7-4672-9579-ED833B2A3C83}"/>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5" name="Freeform: Shape 4724">
              <a:extLst>
                <a:ext uri="{FF2B5EF4-FFF2-40B4-BE49-F238E27FC236}">
                  <a16:creationId xmlns:a16="http://schemas.microsoft.com/office/drawing/2014/main" xmlns="" id="{136A0335-95B8-4358-8C0D-12FE2A3377D9}"/>
                </a:ext>
              </a:extLst>
            </p:cNvPr>
            <p:cNvSpPr/>
            <p:nvPr/>
          </p:nvSpPr>
          <p:spPr>
            <a:xfrm>
              <a:off x="7272814" y="95773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6" name="Freeform: Shape 4725">
              <a:extLst>
                <a:ext uri="{FF2B5EF4-FFF2-40B4-BE49-F238E27FC236}">
                  <a16:creationId xmlns:a16="http://schemas.microsoft.com/office/drawing/2014/main" xmlns="" id="{05111264-4272-44DE-B0D8-7C31B13251B6}"/>
                </a:ext>
              </a:extLst>
            </p:cNvPr>
            <p:cNvSpPr/>
            <p:nvPr/>
          </p:nvSpPr>
          <p:spPr>
            <a:xfrm>
              <a:off x="7283291"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7" name="Freeform: Shape 4726">
              <a:extLst>
                <a:ext uri="{FF2B5EF4-FFF2-40B4-BE49-F238E27FC236}">
                  <a16:creationId xmlns:a16="http://schemas.microsoft.com/office/drawing/2014/main" xmlns="" id="{EFDBA418-B421-47F4-89D6-B836B1F9F053}"/>
                </a:ext>
              </a:extLst>
            </p:cNvPr>
            <p:cNvSpPr/>
            <p:nvPr/>
          </p:nvSpPr>
          <p:spPr>
            <a:xfrm>
              <a:off x="7399496" y="106156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8" name="Freeform: Shape 4727">
              <a:extLst>
                <a:ext uri="{FF2B5EF4-FFF2-40B4-BE49-F238E27FC236}">
                  <a16:creationId xmlns:a16="http://schemas.microsoft.com/office/drawing/2014/main" xmlns="" id="{EFFE5B44-44E9-4952-A0A9-B530E428165C}"/>
                </a:ext>
              </a:extLst>
            </p:cNvPr>
            <p:cNvSpPr/>
            <p:nvPr/>
          </p:nvSpPr>
          <p:spPr>
            <a:xfrm>
              <a:off x="7381637" y="105775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29" name="Freeform: Shape 4728">
              <a:extLst>
                <a:ext uri="{FF2B5EF4-FFF2-40B4-BE49-F238E27FC236}">
                  <a16:creationId xmlns:a16="http://schemas.microsoft.com/office/drawing/2014/main" xmlns="" id="{8466A9A8-7A67-4224-B41B-987BD8AE7BA9}"/>
                </a:ext>
              </a:extLst>
            </p:cNvPr>
            <p:cNvSpPr/>
            <p:nvPr/>
          </p:nvSpPr>
          <p:spPr>
            <a:xfrm>
              <a:off x="7537609" y="93868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7144" y="7144"/>
                    <a:pt x="7144" y="8096"/>
                  </a:cubicBez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0" name="Freeform: Shape 4729">
              <a:extLst>
                <a:ext uri="{FF2B5EF4-FFF2-40B4-BE49-F238E27FC236}">
                  <a16:creationId xmlns:a16="http://schemas.microsoft.com/office/drawing/2014/main" xmlns="" id="{053A229E-11D5-4439-AD4E-9B31237EA2D6}"/>
                </a:ext>
              </a:extLst>
            </p:cNvPr>
            <p:cNvSpPr/>
            <p:nvPr/>
          </p:nvSpPr>
          <p:spPr>
            <a:xfrm>
              <a:off x="7282339" y="110632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9049"/>
                  </a:cubicBezTo>
                  <a:cubicBezTo>
                    <a:pt x="7144"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1" name="Freeform: Shape 4730">
              <a:extLst>
                <a:ext uri="{FF2B5EF4-FFF2-40B4-BE49-F238E27FC236}">
                  <a16:creationId xmlns:a16="http://schemas.microsoft.com/office/drawing/2014/main" xmlns="" id="{01C8FF59-8706-4724-B086-BECBE81CF473}"/>
                </a:ext>
              </a:extLst>
            </p:cNvPr>
            <p:cNvSpPr/>
            <p:nvPr/>
          </p:nvSpPr>
          <p:spPr>
            <a:xfrm>
              <a:off x="7422594" y="103298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2" name="Freeform: Shape 4731">
              <a:extLst>
                <a:ext uri="{FF2B5EF4-FFF2-40B4-BE49-F238E27FC236}">
                  <a16:creationId xmlns:a16="http://schemas.microsoft.com/office/drawing/2014/main" xmlns="" id="{2E165A6C-FD25-4395-B659-24CD3C60B8B6}"/>
                </a:ext>
              </a:extLst>
            </p:cNvPr>
            <p:cNvSpPr/>
            <p:nvPr/>
          </p:nvSpPr>
          <p:spPr>
            <a:xfrm>
              <a:off x="7425192" y="1022754"/>
              <a:ext cx="19050" cy="28575"/>
            </a:xfrm>
            <a:custGeom>
              <a:avLst/>
              <a:gdLst>
                <a:gd name="connsiteX0" fmla="*/ 14786 w 19050"/>
                <a:gd name="connsiteY0" fmla="*/ 20233 h 28575"/>
                <a:gd name="connsiteX1" fmla="*/ 14786 w 19050"/>
                <a:gd name="connsiteY1" fmla="*/ 20233 h 28575"/>
              </a:gdLst>
              <a:ahLst/>
              <a:cxnLst>
                <a:cxn ang="0">
                  <a:pos x="connsiteX0" y="connsiteY0"/>
                </a:cxn>
                <a:cxn ang="0">
                  <a:pos x="connsiteX1" y="connsiteY1"/>
                </a:cxn>
              </a:cxnLst>
              <a:rect l="l" t="t" r="r" b="b"/>
              <a:pathLst>
                <a:path w="19050" h="28575">
                  <a:moveTo>
                    <a:pt x="14786" y="20233"/>
                  </a:moveTo>
                  <a:cubicBezTo>
                    <a:pt x="26216" y="-15009"/>
                    <a:pt x="-7122" y="33568"/>
                    <a:pt x="14786" y="202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3" name="Freeform: Shape 4732">
              <a:extLst>
                <a:ext uri="{FF2B5EF4-FFF2-40B4-BE49-F238E27FC236}">
                  <a16:creationId xmlns:a16="http://schemas.microsoft.com/office/drawing/2014/main" xmlns="" id="{1A457777-81EE-4AF3-B00D-9E33B45161BB}"/>
                </a:ext>
              </a:extLst>
            </p:cNvPr>
            <p:cNvSpPr/>
            <p:nvPr/>
          </p:nvSpPr>
          <p:spPr>
            <a:xfrm>
              <a:off x="7430929" y="103774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8096"/>
                    <a:pt x="7144" y="9049"/>
                  </a:cubicBez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4" name="Freeform: Shape 4733">
              <a:extLst>
                <a:ext uri="{FF2B5EF4-FFF2-40B4-BE49-F238E27FC236}">
                  <a16:creationId xmlns:a16="http://schemas.microsoft.com/office/drawing/2014/main" xmlns="" id="{A64AE83C-645B-4C6C-9263-B0BD227CA4A5}"/>
                </a:ext>
              </a:extLst>
            </p:cNvPr>
            <p:cNvSpPr/>
            <p:nvPr/>
          </p:nvSpPr>
          <p:spPr>
            <a:xfrm>
              <a:off x="7464266" y="104155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8096" y="7144"/>
                    <a:pt x="8096" y="7144"/>
                  </a:cubicBezTo>
                  <a:cubicBezTo>
                    <a:pt x="8096" y="8096"/>
                    <a:pt x="8096"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5" name="Freeform: Shape 4734">
              <a:extLst>
                <a:ext uri="{FF2B5EF4-FFF2-40B4-BE49-F238E27FC236}">
                  <a16:creationId xmlns:a16="http://schemas.microsoft.com/office/drawing/2014/main" xmlns="" id="{7D3C2C1E-5565-4693-BDE8-51758B6C10B2}"/>
                </a:ext>
              </a:extLst>
            </p:cNvPr>
            <p:cNvSpPr/>
            <p:nvPr/>
          </p:nvSpPr>
          <p:spPr>
            <a:xfrm>
              <a:off x="7201376" y="10739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476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6" name="Freeform: Shape 4735">
              <a:extLst>
                <a:ext uri="{FF2B5EF4-FFF2-40B4-BE49-F238E27FC236}">
                  <a16:creationId xmlns:a16="http://schemas.microsoft.com/office/drawing/2014/main" xmlns="" id="{AE1007C1-A41C-4A8B-89C2-BEA45BF28430}"/>
                </a:ext>
              </a:extLst>
            </p:cNvPr>
            <p:cNvSpPr/>
            <p:nvPr/>
          </p:nvSpPr>
          <p:spPr>
            <a:xfrm>
              <a:off x="7581525" y="989171"/>
              <a:ext cx="9525" cy="9525"/>
            </a:xfrm>
            <a:custGeom>
              <a:avLst/>
              <a:gdLst>
                <a:gd name="connsiteX0" fmla="*/ 8947 w 9525"/>
                <a:gd name="connsiteY0" fmla="*/ 7144 h 9525"/>
                <a:gd name="connsiteX1" fmla="*/ 8947 w 9525"/>
                <a:gd name="connsiteY1" fmla="*/ 7144 h 9525"/>
              </a:gdLst>
              <a:ahLst/>
              <a:cxnLst>
                <a:cxn ang="0">
                  <a:pos x="connsiteX0" y="connsiteY0"/>
                </a:cxn>
                <a:cxn ang="0">
                  <a:pos x="connsiteX1" y="connsiteY1"/>
                </a:cxn>
              </a:cxnLst>
              <a:rect l="l" t="t" r="r" b="b"/>
              <a:pathLst>
                <a:path w="9525" h="9525">
                  <a:moveTo>
                    <a:pt x="8947" y="7144"/>
                  </a:moveTo>
                  <a:cubicBezTo>
                    <a:pt x="6090" y="7144"/>
                    <a:pt x="7042" y="9049"/>
                    <a:pt x="894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7" name="Freeform: Shape 4736">
              <a:extLst>
                <a:ext uri="{FF2B5EF4-FFF2-40B4-BE49-F238E27FC236}">
                  <a16:creationId xmlns:a16="http://schemas.microsoft.com/office/drawing/2014/main" xmlns="" id="{A0305F9A-CDEC-42B6-9E4D-0CB74765C944}"/>
                </a:ext>
              </a:extLst>
            </p:cNvPr>
            <p:cNvSpPr/>
            <p:nvPr/>
          </p:nvSpPr>
          <p:spPr>
            <a:xfrm>
              <a:off x="7434739" y="1022508"/>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8096"/>
                    <a:pt x="7144" y="9049"/>
                    <a:pt x="7144" y="9049"/>
                  </a:cubicBezTo>
                  <a:cubicBezTo>
                    <a:pt x="7144"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8" name="Freeform: Shape 4737">
              <a:extLst>
                <a:ext uri="{FF2B5EF4-FFF2-40B4-BE49-F238E27FC236}">
                  <a16:creationId xmlns:a16="http://schemas.microsoft.com/office/drawing/2014/main" xmlns="" id="{C52EB4DE-E52D-4656-B5A4-92BB774208AB}"/>
                </a:ext>
              </a:extLst>
            </p:cNvPr>
            <p:cNvSpPr/>
            <p:nvPr/>
          </p:nvSpPr>
          <p:spPr>
            <a:xfrm>
              <a:off x="7585234" y="1028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10954"/>
                    <a:pt x="1381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39" name="Freeform: Shape 4738">
              <a:extLst>
                <a:ext uri="{FF2B5EF4-FFF2-40B4-BE49-F238E27FC236}">
                  <a16:creationId xmlns:a16="http://schemas.microsoft.com/office/drawing/2014/main" xmlns="" id="{84A94FEE-7F34-4B07-B190-030519A9EA40}"/>
                </a:ext>
              </a:extLst>
            </p:cNvPr>
            <p:cNvSpPr/>
            <p:nvPr/>
          </p:nvSpPr>
          <p:spPr>
            <a:xfrm>
              <a:off x="7590949" y="10291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0" name="Freeform: Shape 4739">
              <a:extLst>
                <a:ext uri="{FF2B5EF4-FFF2-40B4-BE49-F238E27FC236}">
                  <a16:creationId xmlns:a16="http://schemas.microsoft.com/office/drawing/2014/main" xmlns="" id="{23B72C6C-6630-425E-A504-83963F84C3D7}"/>
                </a:ext>
              </a:extLst>
            </p:cNvPr>
            <p:cNvSpPr/>
            <p:nvPr/>
          </p:nvSpPr>
          <p:spPr>
            <a:xfrm>
              <a:off x="6870859" y="924791"/>
              <a:ext cx="828675" cy="209550"/>
            </a:xfrm>
            <a:custGeom>
              <a:avLst/>
              <a:gdLst>
                <a:gd name="connsiteX0" fmla="*/ 334804 w 828675"/>
                <a:gd name="connsiteY0" fmla="*/ 154391 h 209550"/>
                <a:gd name="connsiteX1" fmla="*/ 305276 w 828675"/>
                <a:gd name="connsiteY1" fmla="*/ 162011 h 209550"/>
                <a:gd name="connsiteX2" fmla="*/ 302419 w 828675"/>
                <a:gd name="connsiteY2" fmla="*/ 172489 h 209550"/>
                <a:gd name="connsiteX3" fmla="*/ 286226 w 828675"/>
                <a:gd name="connsiteY3" fmla="*/ 153439 h 209550"/>
                <a:gd name="connsiteX4" fmla="*/ 248126 w 828675"/>
                <a:gd name="connsiteY4" fmla="*/ 163916 h 209550"/>
                <a:gd name="connsiteX5" fmla="*/ 251936 w 828675"/>
                <a:gd name="connsiteY5" fmla="*/ 179156 h 209550"/>
                <a:gd name="connsiteX6" fmla="*/ 184309 w 828675"/>
                <a:gd name="connsiteY6" fmla="*/ 180109 h 209550"/>
                <a:gd name="connsiteX7" fmla="*/ 182404 w 828675"/>
                <a:gd name="connsiteY7" fmla="*/ 160106 h 209550"/>
                <a:gd name="connsiteX8" fmla="*/ 7144 w 828675"/>
                <a:gd name="connsiteY8" fmla="*/ 158201 h 209550"/>
                <a:gd name="connsiteX9" fmla="*/ 17621 w 828675"/>
                <a:gd name="connsiteY9" fmla="*/ 135341 h 209550"/>
                <a:gd name="connsiteX10" fmla="*/ 121444 w 828675"/>
                <a:gd name="connsiteY10" fmla="*/ 127721 h 209550"/>
                <a:gd name="connsiteX11" fmla="*/ 108109 w 828675"/>
                <a:gd name="connsiteY11" fmla="*/ 144866 h 209550"/>
                <a:gd name="connsiteX12" fmla="*/ 121444 w 828675"/>
                <a:gd name="connsiteY12" fmla="*/ 142961 h 209550"/>
                <a:gd name="connsiteX13" fmla="*/ 123349 w 828675"/>
                <a:gd name="connsiteY13" fmla="*/ 127721 h 209550"/>
                <a:gd name="connsiteX14" fmla="*/ 186214 w 828675"/>
                <a:gd name="connsiteY14" fmla="*/ 133436 h 209550"/>
                <a:gd name="connsiteX15" fmla="*/ 225266 w 828675"/>
                <a:gd name="connsiteY15" fmla="*/ 114386 h 209550"/>
                <a:gd name="connsiteX16" fmla="*/ 220504 w 828675"/>
                <a:gd name="connsiteY16" fmla="*/ 136294 h 209550"/>
                <a:gd name="connsiteX17" fmla="*/ 342424 w 828675"/>
                <a:gd name="connsiteY17" fmla="*/ 58189 h 209550"/>
                <a:gd name="connsiteX18" fmla="*/ 326231 w 828675"/>
                <a:gd name="connsiteY18" fmla="*/ 42949 h 209550"/>
                <a:gd name="connsiteX19" fmla="*/ 298609 w 828675"/>
                <a:gd name="connsiteY19" fmla="*/ 71524 h 209550"/>
                <a:gd name="connsiteX20" fmla="*/ 283369 w 828675"/>
                <a:gd name="connsiteY20" fmla="*/ 70571 h 209550"/>
                <a:gd name="connsiteX21" fmla="*/ 289084 w 828675"/>
                <a:gd name="connsiteY21" fmla="*/ 58189 h 209550"/>
                <a:gd name="connsiteX22" fmla="*/ 304324 w 828675"/>
                <a:gd name="connsiteY22" fmla="*/ 60094 h 209550"/>
                <a:gd name="connsiteX23" fmla="*/ 353854 w 828675"/>
                <a:gd name="connsiteY23" fmla="*/ 33424 h 209550"/>
                <a:gd name="connsiteX24" fmla="*/ 357664 w 828675"/>
                <a:gd name="connsiteY24" fmla="*/ 39139 h 209550"/>
                <a:gd name="connsiteX25" fmla="*/ 350996 w 828675"/>
                <a:gd name="connsiteY25" fmla="*/ 63904 h 209550"/>
                <a:gd name="connsiteX26" fmla="*/ 352901 w 828675"/>
                <a:gd name="connsiteY26" fmla="*/ 70571 h 209550"/>
                <a:gd name="connsiteX27" fmla="*/ 373856 w 828675"/>
                <a:gd name="connsiteY27" fmla="*/ 47711 h 209550"/>
                <a:gd name="connsiteX28" fmla="*/ 385286 w 828675"/>
                <a:gd name="connsiteY28" fmla="*/ 70571 h 209550"/>
                <a:gd name="connsiteX29" fmla="*/ 409099 w 828675"/>
                <a:gd name="connsiteY29" fmla="*/ 35329 h 209550"/>
                <a:gd name="connsiteX30" fmla="*/ 387191 w 828675"/>
                <a:gd name="connsiteY30" fmla="*/ 48664 h 209550"/>
                <a:gd name="connsiteX31" fmla="*/ 383381 w 828675"/>
                <a:gd name="connsiteY31" fmla="*/ 46759 h 209550"/>
                <a:gd name="connsiteX32" fmla="*/ 385286 w 828675"/>
                <a:gd name="connsiteY32" fmla="*/ 30566 h 209550"/>
                <a:gd name="connsiteX33" fmla="*/ 476726 w 828675"/>
                <a:gd name="connsiteY33" fmla="*/ 28661 h 209550"/>
                <a:gd name="connsiteX34" fmla="*/ 449104 w 828675"/>
                <a:gd name="connsiteY34" fmla="*/ 44854 h 209550"/>
                <a:gd name="connsiteX35" fmla="*/ 453866 w 828675"/>
                <a:gd name="connsiteY35" fmla="*/ 27709 h 209550"/>
                <a:gd name="connsiteX36" fmla="*/ 437674 w 828675"/>
                <a:gd name="connsiteY36" fmla="*/ 29614 h 209550"/>
                <a:gd name="connsiteX37" fmla="*/ 444341 w 828675"/>
                <a:gd name="connsiteY37" fmla="*/ 69619 h 209550"/>
                <a:gd name="connsiteX38" fmla="*/ 453866 w 828675"/>
                <a:gd name="connsiteY38" fmla="*/ 54379 h 209550"/>
                <a:gd name="connsiteX39" fmla="*/ 489109 w 828675"/>
                <a:gd name="connsiteY39" fmla="*/ 37234 h 209550"/>
                <a:gd name="connsiteX40" fmla="*/ 478631 w 828675"/>
                <a:gd name="connsiteY40" fmla="*/ 57236 h 209550"/>
                <a:gd name="connsiteX41" fmla="*/ 471964 w 828675"/>
                <a:gd name="connsiteY41" fmla="*/ 50569 h 209550"/>
                <a:gd name="connsiteX42" fmla="*/ 475774 w 828675"/>
                <a:gd name="connsiteY42" fmla="*/ 41996 h 209550"/>
                <a:gd name="connsiteX43" fmla="*/ 476726 w 828675"/>
                <a:gd name="connsiteY43" fmla="*/ 31519 h 209550"/>
                <a:gd name="connsiteX44" fmla="*/ 543401 w 828675"/>
                <a:gd name="connsiteY44" fmla="*/ 12469 h 209550"/>
                <a:gd name="connsiteX45" fmla="*/ 496729 w 828675"/>
                <a:gd name="connsiteY45" fmla="*/ 38186 h 209550"/>
                <a:gd name="connsiteX46" fmla="*/ 544354 w 828675"/>
                <a:gd name="connsiteY46" fmla="*/ 20089 h 209550"/>
                <a:gd name="connsiteX47" fmla="*/ 533876 w 828675"/>
                <a:gd name="connsiteY47" fmla="*/ 34376 h 209550"/>
                <a:gd name="connsiteX48" fmla="*/ 492919 w 828675"/>
                <a:gd name="connsiteY48" fmla="*/ 49616 h 209550"/>
                <a:gd name="connsiteX49" fmla="*/ 564356 w 828675"/>
                <a:gd name="connsiteY49" fmla="*/ 8659 h 209550"/>
                <a:gd name="connsiteX50" fmla="*/ 576739 w 828675"/>
                <a:gd name="connsiteY50" fmla="*/ 12469 h 209550"/>
                <a:gd name="connsiteX51" fmla="*/ 552926 w 828675"/>
                <a:gd name="connsiteY51" fmla="*/ 18184 h 209550"/>
                <a:gd name="connsiteX52" fmla="*/ 556736 w 828675"/>
                <a:gd name="connsiteY52" fmla="*/ 43901 h 209550"/>
                <a:gd name="connsiteX53" fmla="*/ 583406 w 828675"/>
                <a:gd name="connsiteY53" fmla="*/ 25804 h 209550"/>
                <a:gd name="connsiteX54" fmla="*/ 584359 w 828675"/>
                <a:gd name="connsiteY54" fmla="*/ 7706 h 209550"/>
                <a:gd name="connsiteX55" fmla="*/ 611981 w 828675"/>
                <a:gd name="connsiteY55" fmla="*/ 24851 h 209550"/>
                <a:gd name="connsiteX56" fmla="*/ 608171 w 828675"/>
                <a:gd name="connsiteY56" fmla="*/ 18184 h 209550"/>
                <a:gd name="connsiteX57" fmla="*/ 582454 w 828675"/>
                <a:gd name="connsiteY57" fmla="*/ 28661 h 209550"/>
                <a:gd name="connsiteX58" fmla="*/ 618649 w 828675"/>
                <a:gd name="connsiteY58" fmla="*/ 35329 h 209550"/>
                <a:gd name="connsiteX59" fmla="*/ 619601 w 828675"/>
                <a:gd name="connsiteY59" fmla="*/ 15326 h 209550"/>
                <a:gd name="connsiteX60" fmla="*/ 673894 w 828675"/>
                <a:gd name="connsiteY60" fmla="*/ 21994 h 209550"/>
                <a:gd name="connsiteX61" fmla="*/ 663416 w 828675"/>
                <a:gd name="connsiteY61" fmla="*/ 45806 h 209550"/>
                <a:gd name="connsiteX62" fmla="*/ 703421 w 828675"/>
                <a:gd name="connsiteY62" fmla="*/ 20089 h 209550"/>
                <a:gd name="connsiteX63" fmla="*/ 763429 w 828675"/>
                <a:gd name="connsiteY63" fmla="*/ 26756 h 209550"/>
                <a:gd name="connsiteX64" fmla="*/ 743426 w 828675"/>
                <a:gd name="connsiteY64" fmla="*/ 26756 h 209550"/>
                <a:gd name="connsiteX65" fmla="*/ 743426 w 828675"/>
                <a:gd name="connsiteY65" fmla="*/ 42949 h 209550"/>
                <a:gd name="connsiteX66" fmla="*/ 752951 w 828675"/>
                <a:gd name="connsiteY66" fmla="*/ 45806 h 209550"/>
                <a:gd name="connsiteX67" fmla="*/ 763429 w 828675"/>
                <a:gd name="connsiteY67" fmla="*/ 14374 h 209550"/>
                <a:gd name="connsiteX68" fmla="*/ 770096 w 828675"/>
                <a:gd name="connsiteY68" fmla="*/ 45806 h 209550"/>
                <a:gd name="connsiteX69" fmla="*/ 775811 w 828675"/>
                <a:gd name="connsiteY69" fmla="*/ 21041 h 209550"/>
                <a:gd name="connsiteX70" fmla="*/ 775811 w 828675"/>
                <a:gd name="connsiteY70" fmla="*/ 31519 h 209550"/>
                <a:gd name="connsiteX71" fmla="*/ 818674 w 828675"/>
                <a:gd name="connsiteY71" fmla="*/ 40091 h 209550"/>
                <a:gd name="connsiteX72" fmla="*/ 821531 w 828675"/>
                <a:gd name="connsiteY72" fmla="*/ 43901 h 209550"/>
                <a:gd name="connsiteX73" fmla="*/ 770096 w 828675"/>
                <a:gd name="connsiteY73" fmla="*/ 121054 h 209550"/>
                <a:gd name="connsiteX74" fmla="*/ 820579 w 828675"/>
                <a:gd name="connsiteY74" fmla="*/ 105814 h 209550"/>
                <a:gd name="connsiteX75" fmla="*/ 830104 w 828675"/>
                <a:gd name="connsiteY75" fmla="*/ 105814 h 209550"/>
                <a:gd name="connsiteX76" fmla="*/ 824389 w 828675"/>
                <a:gd name="connsiteY76" fmla="*/ 119149 h 209550"/>
                <a:gd name="connsiteX77" fmla="*/ 762476 w 828675"/>
                <a:gd name="connsiteY77" fmla="*/ 139151 h 209550"/>
                <a:gd name="connsiteX78" fmla="*/ 724376 w 828675"/>
                <a:gd name="connsiteY78" fmla="*/ 160106 h 209550"/>
                <a:gd name="connsiteX79" fmla="*/ 718661 w 828675"/>
                <a:gd name="connsiteY79" fmla="*/ 138199 h 209550"/>
                <a:gd name="connsiteX80" fmla="*/ 676751 w 828675"/>
                <a:gd name="connsiteY80" fmla="*/ 161059 h 209550"/>
                <a:gd name="connsiteX81" fmla="*/ 682466 w 828675"/>
                <a:gd name="connsiteY81" fmla="*/ 141056 h 209550"/>
                <a:gd name="connsiteX82" fmla="*/ 684371 w 828675"/>
                <a:gd name="connsiteY82" fmla="*/ 136294 h 209550"/>
                <a:gd name="connsiteX83" fmla="*/ 538639 w 828675"/>
                <a:gd name="connsiteY83" fmla="*/ 138199 h 209550"/>
                <a:gd name="connsiteX84" fmla="*/ 532924 w 828675"/>
                <a:gd name="connsiteY84" fmla="*/ 143914 h 209550"/>
                <a:gd name="connsiteX85" fmla="*/ 525304 w 828675"/>
                <a:gd name="connsiteY85" fmla="*/ 168679 h 209550"/>
                <a:gd name="connsiteX86" fmla="*/ 531019 w 828675"/>
                <a:gd name="connsiteY86" fmla="*/ 163916 h 209550"/>
                <a:gd name="connsiteX87" fmla="*/ 517684 w 828675"/>
                <a:gd name="connsiteY87" fmla="*/ 151534 h 209550"/>
                <a:gd name="connsiteX88" fmla="*/ 527209 w 828675"/>
                <a:gd name="connsiteY88" fmla="*/ 124864 h 209550"/>
                <a:gd name="connsiteX89" fmla="*/ 513874 w 828675"/>
                <a:gd name="connsiteY89" fmla="*/ 133436 h 209550"/>
                <a:gd name="connsiteX90" fmla="*/ 518636 w 828675"/>
                <a:gd name="connsiteY90" fmla="*/ 155344 h 209550"/>
                <a:gd name="connsiteX91" fmla="*/ 413861 w 828675"/>
                <a:gd name="connsiteY91" fmla="*/ 189634 h 209550"/>
                <a:gd name="connsiteX92" fmla="*/ 416719 w 828675"/>
                <a:gd name="connsiteY92" fmla="*/ 180109 h 209550"/>
                <a:gd name="connsiteX93" fmla="*/ 395764 w 828675"/>
                <a:gd name="connsiteY93" fmla="*/ 171536 h 209550"/>
                <a:gd name="connsiteX94" fmla="*/ 386239 w 828675"/>
                <a:gd name="connsiteY94" fmla="*/ 197254 h 209550"/>
                <a:gd name="connsiteX95" fmla="*/ 382429 w 828675"/>
                <a:gd name="connsiteY95" fmla="*/ 199159 h 209550"/>
                <a:gd name="connsiteX96" fmla="*/ 389096 w 828675"/>
                <a:gd name="connsiteY96" fmla="*/ 167726 h 209550"/>
                <a:gd name="connsiteX97" fmla="*/ 368141 w 828675"/>
                <a:gd name="connsiteY97" fmla="*/ 204874 h 209550"/>
                <a:gd name="connsiteX98" fmla="*/ 348139 w 828675"/>
                <a:gd name="connsiteY98" fmla="*/ 143914 h 209550"/>
                <a:gd name="connsiteX99" fmla="*/ 348139 w 828675"/>
                <a:gd name="connsiteY99" fmla="*/ 153439 h 209550"/>
                <a:gd name="connsiteX100" fmla="*/ 355759 w 828675"/>
                <a:gd name="connsiteY100" fmla="*/ 139151 h 209550"/>
                <a:gd name="connsiteX101" fmla="*/ 334804 w 828675"/>
                <a:gd name="connsiteY101" fmla="*/ 154391 h 209550"/>
                <a:gd name="connsiteX102" fmla="*/ 38576 w 828675"/>
                <a:gd name="connsiteY102" fmla="*/ 154391 h 209550"/>
                <a:gd name="connsiteX103" fmla="*/ 39529 w 828675"/>
                <a:gd name="connsiteY103" fmla="*/ 152486 h 209550"/>
                <a:gd name="connsiteX104" fmla="*/ 38576 w 828675"/>
                <a:gd name="connsiteY104" fmla="*/ 154391 h 209550"/>
                <a:gd name="connsiteX105" fmla="*/ 420529 w 828675"/>
                <a:gd name="connsiteY105" fmla="*/ 122959 h 209550"/>
                <a:gd name="connsiteX106" fmla="*/ 404336 w 828675"/>
                <a:gd name="connsiteY106" fmla="*/ 144866 h 209550"/>
                <a:gd name="connsiteX107" fmla="*/ 420529 w 828675"/>
                <a:gd name="connsiteY107" fmla="*/ 122959 h 209550"/>
                <a:gd name="connsiteX108" fmla="*/ 427196 w 828675"/>
                <a:gd name="connsiteY108" fmla="*/ 142961 h 209550"/>
                <a:gd name="connsiteX109" fmla="*/ 427196 w 828675"/>
                <a:gd name="connsiteY109" fmla="*/ 142961 h 209550"/>
                <a:gd name="connsiteX110" fmla="*/ 430054 w 828675"/>
                <a:gd name="connsiteY110" fmla="*/ 136294 h 209550"/>
                <a:gd name="connsiteX111" fmla="*/ 430054 w 828675"/>
                <a:gd name="connsiteY111" fmla="*/ 136294 h 209550"/>
                <a:gd name="connsiteX112" fmla="*/ 430054 w 828675"/>
                <a:gd name="connsiteY112" fmla="*/ 136294 h 209550"/>
                <a:gd name="connsiteX113" fmla="*/ 362426 w 828675"/>
                <a:gd name="connsiteY113" fmla="*/ 141056 h 209550"/>
                <a:gd name="connsiteX114" fmla="*/ 362426 w 828675"/>
                <a:gd name="connsiteY114" fmla="*/ 141056 h 209550"/>
                <a:gd name="connsiteX115" fmla="*/ 370046 w 828675"/>
                <a:gd name="connsiteY115" fmla="*/ 146771 h 209550"/>
                <a:gd name="connsiteX116" fmla="*/ 370046 w 828675"/>
                <a:gd name="connsiteY116" fmla="*/ 146771 h 209550"/>
                <a:gd name="connsiteX117" fmla="*/ 394811 w 828675"/>
                <a:gd name="connsiteY117" fmla="*/ 159154 h 209550"/>
                <a:gd name="connsiteX118" fmla="*/ 394811 w 828675"/>
                <a:gd name="connsiteY118" fmla="*/ 159154 h 209550"/>
                <a:gd name="connsiteX119" fmla="*/ 757714 w 828675"/>
                <a:gd name="connsiteY119" fmla="*/ 105814 h 209550"/>
                <a:gd name="connsiteX120" fmla="*/ 757714 w 828675"/>
                <a:gd name="connsiteY120" fmla="*/ 105814 h 209550"/>
                <a:gd name="connsiteX121" fmla="*/ 701516 w 828675"/>
                <a:gd name="connsiteY121" fmla="*/ 101051 h 209550"/>
                <a:gd name="connsiteX122" fmla="*/ 687229 w 828675"/>
                <a:gd name="connsiteY122" fmla="*/ 131531 h 209550"/>
                <a:gd name="connsiteX123" fmla="*/ 682466 w 828675"/>
                <a:gd name="connsiteY123" fmla="*/ 132484 h 209550"/>
                <a:gd name="connsiteX124" fmla="*/ 696754 w 828675"/>
                <a:gd name="connsiteY124" fmla="*/ 111529 h 209550"/>
                <a:gd name="connsiteX125" fmla="*/ 730091 w 828675"/>
                <a:gd name="connsiteY125" fmla="*/ 129626 h 209550"/>
                <a:gd name="connsiteX126" fmla="*/ 701516 w 828675"/>
                <a:gd name="connsiteY126" fmla="*/ 101051 h 209550"/>
                <a:gd name="connsiteX127" fmla="*/ 519589 w 828675"/>
                <a:gd name="connsiteY127" fmla="*/ 102004 h 209550"/>
                <a:gd name="connsiteX128" fmla="*/ 558641 w 828675"/>
                <a:gd name="connsiteY128" fmla="*/ 116291 h 209550"/>
                <a:gd name="connsiteX129" fmla="*/ 562451 w 828675"/>
                <a:gd name="connsiteY129" fmla="*/ 129626 h 209550"/>
                <a:gd name="connsiteX130" fmla="*/ 543401 w 828675"/>
                <a:gd name="connsiteY130" fmla="*/ 130579 h 209550"/>
                <a:gd name="connsiteX131" fmla="*/ 557689 w 828675"/>
                <a:gd name="connsiteY131" fmla="*/ 158201 h 209550"/>
                <a:gd name="connsiteX132" fmla="*/ 571976 w 828675"/>
                <a:gd name="connsiteY132" fmla="*/ 148676 h 209550"/>
                <a:gd name="connsiteX133" fmla="*/ 558641 w 828675"/>
                <a:gd name="connsiteY133" fmla="*/ 140104 h 209550"/>
                <a:gd name="connsiteX134" fmla="*/ 598646 w 828675"/>
                <a:gd name="connsiteY134" fmla="*/ 115339 h 209550"/>
                <a:gd name="connsiteX135" fmla="*/ 599599 w 828675"/>
                <a:gd name="connsiteY135" fmla="*/ 126769 h 209550"/>
                <a:gd name="connsiteX136" fmla="*/ 598646 w 828675"/>
                <a:gd name="connsiteY136" fmla="*/ 105814 h 209550"/>
                <a:gd name="connsiteX137" fmla="*/ 670084 w 828675"/>
                <a:gd name="connsiteY137" fmla="*/ 114386 h 209550"/>
                <a:gd name="connsiteX138" fmla="*/ 671036 w 828675"/>
                <a:gd name="connsiteY138" fmla="*/ 105814 h 209550"/>
                <a:gd name="connsiteX139" fmla="*/ 583406 w 828675"/>
                <a:gd name="connsiteY139" fmla="*/ 110576 h 209550"/>
                <a:gd name="connsiteX140" fmla="*/ 579596 w 828675"/>
                <a:gd name="connsiteY140" fmla="*/ 61999 h 209550"/>
                <a:gd name="connsiteX141" fmla="*/ 519589 w 828675"/>
                <a:gd name="connsiteY141" fmla="*/ 102004 h 209550"/>
                <a:gd name="connsiteX142" fmla="*/ 471011 w 828675"/>
                <a:gd name="connsiteY142" fmla="*/ 120101 h 209550"/>
                <a:gd name="connsiteX143" fmla="*/ 435769 w 828675"/>
                <a:gd name="connsiteY143" fmla="*/ 136294 h 209550"/>
                <a:gd name="connsiteX144" fmla="*/ 431959 w 828675"/>
                <a:gd name="connsiteY144" fmla="*/ 153439 h 209550"/>
                <a:gd name="connsiteX145" fmla="*/ 471011 w 828675"/>
                <a:gd name="connsiteY145" fmla="*/ 120101 h 209550"/>
                <a:gd name="connsiteX146" fmla="*/ 373856 w 828675"/>
                <a:gd name="connsiteY146" fmla="*/ 58189 h 209550"/>
                <a:gd name="connsiteX147" fmla="*/ 373856 w 828675"/>
                <a:gd name="connsiteY147" fmla="*/ 5818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28675" h="209550">
                  <a:moveTo>
                    <a:pt x="334804" y="154391"/>
                  </a:moveTo>
                  <a:cubicBezTo>
                    <a:pt x="333851" y="155344"/>
                    <a:pt x="301466" y="166774"/>
                    <a:pt x="305276" y="162011"/>
                  </a:cubicBezTo>
                  <a:cubicBezTo>
                    <a:pt x="311944" y="160106"/>
                    <a:pt x="310991" y="162964"/>
                    <a:pt x="302419" y="172489"/>
                  </a:cubicBezTo>
                  <a:cubicBezTo>
                    <a:pt x="305276" y="175346"/>
                    <a:pt x="290989" y="152486"/>
                    <a:pt x="286226" y="153439"/>
                  </a:cubicBezTo>
                  <a:cubicBezTo>
                    <a:pt x="302419" y="178204"/>
                    <a:pt x="238601" y="165821"/>
                    <a:pt x="248126" y="163916"/>
                  </a:cubicBezTo>
                  <a:cubicBezTo>
                    <a:pt x="245269" y="183919"/>
                    <a:pt x="237649" y="166774"/>
                    <a:pt x="251936" y="179156"/>
                  </a:cubicBezTo>
                  <a:cubicBezTo>
                    <a:pt x="233839" y="166774"/>
                    <a:pt x="191929" y="167726"/>
                    <a:pt x="184309" y="180109"/>
                  </a:cubicBezTo>
                  <a:cubicBezTo>
                    <a:pt x="180499" y="170584"/>
                    <a:pt x="178594" y="169631"/>
                    <a:pt x="182404" y="160106"/>
                  </a:cubicBezTo>
                  <a:cubicBezTo>
                    <a:pt x="166211" y="148676"/>
                    <a:pt x="41434" y="180109"/>
                    <a:pt x="7144" y="158201"/>
                  </a:cubicBezTo>
                  <a:cubicBezTo>
                    <a:pt x="12859" y="150581"/>
                    <a:pt x="37624" y="132484"/>
                    <a:pt x="17621" y="135341"/>
                  </a:cubicBezTo>
                  <a:cubicBezTo>
                    <a:pt x="40481" y="111529"/>
                    <a:pt x="86201" y="142961"/>
                    <a:pt x="121444" y="127721"/>
                  </a:cubicBezTo>
                  <a:cubicBezTo>
                    <a:pt x="121444" y="129626"/>
                    <a:pt x="109061" y="142961"/>
                    <a:pt x="108109" y="144866"/>
                  </a:cubicBezTo>
                  <a:cubicBezTo>
                    <a:pt x="114776" y="136294"/>
                    <a:pt x="119539" y="136294"/>
                    <a:pt x="121444" y="142961"/>
                  </a:cubicBezTo>
                  <a:cubicBezTo>
                    <a:pt x="134779" y="136294"/>
                    <a:pt x="123349" y="132484"/>
                    <a:pt x="123349" y="127721"/>
                  </a:cubicBezTo>
                  <a:cubicBezTo>
                    <a:pt x="139541" y="129626"/>
                    <a:pt x="197644" y="125816"/>
                    <a:pt x="186214" y="133436"/>
                  </a:cubicBezTo>
                  <a:cubicBezTo>
                    <a:pt x="184309" y="133436"/>
                    <a:pt x="225266" y="114386"/>
                    <a:pt x="225266" y="114386"/>
                  </a:cubicBezTo>
                  <a:cubicBezTo>
                    <a:pt x="230029" y="120101"/>
                    <a:pt x="212884" y="137246"/>
                    <a:pt x="220504" y="136294"/>
                  </a:cubicBezTo>
                  <a:cubicBezTo>
                    <a:pt x="270034" y="107719"/>
                    <a:pt x="301466" y="93431"/>
                    <a:pt x="342424" y="58189"/>
                  </a:cubicBezTo>
                  <a:cubicBezTo>
                    <a:pt x="344329" y="68666"/>
                    <a:pt x="330041" y="41996"/>
                    <a:pt x="326231" y="42949"/>
                  </a:cubicBezTo>
                  <a:cubicBezTo>
                    <a:pt x="317659" y="54379"/>
                    <a:pt x="314801" y="56284"/>
                    <a:pt x="298609" y="71524"/>
                  </a:cubicBezTo>
                  <a:cubicBezTo>
                    <a:pt x="296704" y="57236"/>
                    <a:pt x="291941" y="56284"/>
                    <a:pt x="283369" y="70571"/>
                  </a:cubicBezTo>
                  <a:cubicBezTo>
                    <a:pt x="293846" y="65809"/>
                    <a:pt x="295751" y="61999"/>
                    <a:pt x="289084" y="58189"/>
                  </a:cubicBezTo>
                  <a:cubicBezTo>
                    <a:pt x="295751" y="52474"/>
                    <a:pt x="300514" y="53426"/>
                    <a:pt x="304324" y="60094"/>
                  </a:cubicBezTo>
                  <a:cubicBezTo>
                    <a:pt x="302419" y="14374"/>
                    <a:pt x="348139" y="61999"/>
                    <a:pt x="353854" y="33424"/>
                  </a:cubicBezTo>
                  <a:cubicBezTo>
                    <a:pt x="350044" y="39139"/>
                    <a:pt x="351949" y="41044"/>
                    <a:pt x="357664" y="39139"/>
                  </a:cubicBezTo>
                  <a:cubicBezTo>
                    <a:pt x="357664" y="41996"/>
                    <a:pt x="351949" y="60094"/>
                    <a:pt x="350996" y="63904"/>
                  </a:cubicBezTo>
                  <a:cubicBezTo>
                    <a:pt x="348139" y="59141"/>
                    <a:pt x="350996" y="68666"/>
                    <a:pt x="352901" y="70571"/>
                  </a:cubicBezTo>
                  <a:cubicBezTo>
                    <a:pt x="354806" y="69619"/>
                    <a:pt x="372904" y="48664"/>
                    <a:pt x="373856" y="47711"/>
                  </a:cubicBezTo>
                  <a:cubicBezTo>
                    <a:pt x="378619" y="47711"/>
                    <a:pt x="385286" y="69619"/>
                    <a:pt x="385286" y="70571"/>
                  </a:cubicBezTo>
                  <a:cubicBezTo>
                    <a:pt x="396716" y="53426"/>
                    <a:pt x="415766" y="64856"/>
                    <a:pt x="409099" y="35329"/>
                  </a:cubicBezTo>
                  <a:cubicBezTo>
                    <a:pt x="397669" y="41996"/>
                    <a:pt x="399574" y="53426"/>
                    <a:pt x="387191" y="48664"/>
                  </a:cubicBezTo>
                  <a:cubicBezTo>
                    <a:pt x="399574" y="28661"/>
                    <a:pt x="380524" y="45806"/>
                    <a:pt x="383381" y="46759"/>
                  </a:cubicBezTo>
                  <a:cubicBezTo>
                    <a:pt x="383381" y="43901"/>
                    <a:pt x="386239" y="31519"/>
                    <a:pt x="385286" y="30566"/>
                  </a:cubicBezTo>
                  <a:cubicBezTo>
                    <a:pt x="421481" y="32471"/>
                    <a:pt x="427196" y="23899"/>
                    <a:pt x="476726" y="28661"/>
                  </a:cubicBezTo>
                  <a:cubicBezTo>
                    <a:pt x="478631" y="26756"/>
                    <a:pt x="451009" y="45806"/>
                    <a:pt x="449104" y="44854"/>
                  </a:cubicBezTo>
                  <a:cubicBezTo>
                    <a:pt x="451961" y="39139"/>
                    <a:pt x="453866" y="33424"/>
                    <a:pt x="453866" y="27709"/>
                  </a:cubicBezTo>
                  <a:cubicBezTo>
                    <a:pt x="447199" y="41996"/>
                    <a:pt x="444341" y="29614"/>
                    <a:pt x="437674" y="29614"/>
                  </a:cubicBezTo>
                  <a:cubicBezTo>
                    <a:pt x="446246" y="41996"/>
                    <a:pt x="440531" y="44854"/>
                    <a:pt x="444341" y="69619"/>
                  </a:cubicBezTo>
                  <a:cubicBezTo>
                    <a:pt x="445294" y="67714"/>
                    <a:pt x="458629" y="58189"/>
                    <a:pt x="453866" y="54379"/>
                  </a:cubicBezTo>
                  <a:cubicBezTo>
                    <a:pt x="455771" y="55331"/>
                    <a:pt x="515779" y="77239"/>
                    <a:pt x="489109" y="37234"/>
                  </a:cubicBezTo>
                  <a:cubicBezTo>
                    <a:pt x="490061" y="46759"/>
                    <a:pt x="486251" y="53426"/>
                    <a:pt x="478631" y="57236"/>
                  </a:cubicBezTo>
                  <a:cubicBezTo>
                    <a:pt x="481489" y="51521"/>
                    <a:pt x="479584" y="49616"/>
                    <a:pt x="471964" y="50569"/>
                  </a:cubicBezTo>
                  <a:cubicBezTo>
                    <a:pt x="479584" y="46759"/>
                    <a:pt x="481489" y="43901"/>
                    <a:pt x="475774" y="41996"/>
                  </a:cubicBezTo>
                  <a:cubicBezTo>
                    <a:pt x="491014" y="15326"/>
                    <a:pt x="474821" y="70571"/>
                    <a:pt x="476726" y="31519"/>
                  </a:cubicBezTo>
                  <a:cubicBezTo>
                    <a:pt x="475774" y="33424"/>
                    <a:pt x="544354" y="11516"/>
                    <a:pt x="543401" y="12469"/>
                  </a:cubicBezTo>
                  <a:cubicBezTo>
                    <a:pt x="544354" y="7706"/>
                    <a:pt x="495776" y="40091"/>
                    <a:pt x="496729" y="38186"/>
                  </a:cubicBezTo>
                  <a:cubicBezTo>
                    <a:pt x="511016" y="18184"/>
                    <a:pt x="538639" y="21041"/>
                    <a:pt x="544354" y="20089"/>
                  </a:cubicBezTo>
                  <a:cubicBezTo>
                    <a:pt x="547211" y="24851"/>
                    <a:pt x="539591" y="35329"/>
                    <a:pt x="533876" y="34376"/>
                  </a:cubicBezTo>
                  <a:cubicBezTo>
                    <a:pt x="538639" y="27709"/>
                    <a:pt x="502444" y="40091"/>
                    <a:pt x="492919" y="49616"/>
                  </a:cubicBezTo>
                  <a:cubicBezTo>
                    <a:pt x="522446" y="54379"/>
                    <a:pt x="548164" y="-2771"/>
                    <a:pt x="564356" y="8659"/>
                  </a:cubicBezTo>
                  <a:cubicBezTo>
                    <a:pt x="564356" y="7706"/>
                    <a:pt x="569119" y="16279"/>
                    <a:pt x="576739" y="12469"/>
                  </a:cubicBezTo>
                  <a:cubicBezTo>
                    <a:pt x="577691" y="25804"/>
                    <a:pt x="552926" y="6754"/>
                    <a:pt x="552926" y="18184"/>
                  </a:cubicBezTo>
                  <a:cubicBezTo>
                    <a:pt x="551974" y="11516"/>
                    <a:pt x="571024" y="45806"/>
                    <a:pt x="556736" y="43901"/>
                  </a:cubicBezTo>
                  <a:cubicBezTo>
                    <a:pt x="550069" y="18184"/>
                    <a:pt x="584359" y="25804"/>
                    <a:pt x="583406" y="25804"/>
                  </a:cubicBezTo>
                  <a:cubicBezTo>
                    <a:pt x="584359" y="16279"/>
                    <a:pt x="575786" y="16279"/>
                    <a:pt x="584359" y="7706"/>
                  </a:cubicBezTo>
                  <a:cubicBezTo>
                    <a:pt x="591026" y="7706"/>
                    <a:pt x="601504" y="9611"/>
                    <a:pt x="611981" y="24851"/>
                  </a:cubicBezTo>
                  <a:cubicBezTo>
                    <a:pt x="599599" y="28661"/>
                    <a:pt x="598646" y="25804"/>
                    <a:pt x="608171" y="18184"/>
                  </a:cubicBezTo>
                  <a:cubicBezTo>
                    <a:pt x="605314" y="8659"/>
                    <a:pt x="582454" y="20089"/>
                    <a:pt x="582454" y="28661"/>
                  </a:cubicBezTo>
                  <a:cubicBezTo>
                    <a:pt x="582454" y="28661"/>
                    <a:pt x="615791" y="33424"/>
                    <a:pt x="618649" y="35329"/>
                  </a:cubicBezTo>
                  <a:cubicBezTo>
                    <a:pt x="618649" y="33424"/>
                    <a:pt x="621506" y="15326"/>
                    <a:pt x="619601" y="15326"/>
                  </a:cubicBezTo>
                  <a:cubicBezTo>
                    <a:pt x="614839" y="24851"/>
                    <a:pt x="673894" y="21994"/>
                    <a:pt x="673894" y="21994"/>
                  </a:cubicBezTo>
                  <a:cubicBezTo>
                    <a:pt x="671036" y="23899"/>
                    <a:pt x="661511" y="44854"/>
                    <a:pt x="663416" y="45806"/>
                  </a:cubicBezTo>
                  <a:cubicBezTo>
                    <a:pt x="671989" y="58189"/>
                    <a:pt x="697706" y="37234"/>
                    <a:pt x="703421" y="20089"/>
                  </a:cubicBezTo>
                  <a:cubicBezTo>
                    <a:pt x="705326" y="25804"/>
                    <a:pt x="764381" y="16279"/>
                    <a:pt x="763429" y="26756"/>
                  </a:cubicBezTo>
                  <a:cubicBezTo>
                    <a:pt x="749141" y="24851"/>
                    <a:pt x="756761" y="31519"/>
                    <a:pt x="743426" y="26756"/>
                  </a:cubicBezTo>
                  <a:cubicBezTo>
                    <a:pt x="750094" y="29614"/>
                    <a:pt x="750094" y="35329"/>
                    <a:pt x="743426" y="42949"/>
                  </a:cubicBezTo>
                  <a:cubicBezTo>
                    <a:pt x="750094" y="42949"/>
                    <a:pt x="762476" y="31519"/>
                    <a:pt x="752951" y="45806"/>
                  </a:cubicBezTo>
                  <a:cubicBezTo>
                    <a:pt x="758666" y="43901"/>
                    <a:pt x="776764" y="24851"/>
                    <a:pt x="763429" y="14374"/>
                  </a:cubicBezTo>
                  <a:cubicBezTo>
                    <a:pt x="782479" y="7706"/>
                    <a:pt x="755809" y="45806"/>
                    <a:pt x="770096" y="45806"/>
                  </a:cubicBezTo>
                  <a:cubicBezTo>
                    <a:pt x="770096" y="45806"/>
                    <a:pt x="802481" y="16279"/>
                    <a:pt x="775811" y="21041"/>
                  </a:cubicBezTo>
                  <a:cubicBezTo>
                    <a:pt x="774859" y="29614"/>
                    <a:pt x="777716" y="28661"/>
                    <a:pt x="775811" y="31519"/>
                  </a:cubicBezTo>
                  <a:cubicBezTo>
                    <a:pt x="769144" y="32471"/>
                    <a:pt x="821531" y="38186"/>
                    <a:pt x="818674" y="40091"/>
                  </a:cubicBezTo>
                  <a:cubicBezTo>
                    <a:pt x="816769" y="41996"/>
                    <a:pt x="818674" y="42949"/>
                    <a:pt x="821531" y="43901"/>
                  </a:cubicBezTo>
                  <a:cubicBezTo>
                    <a:pt x="813911" y="65809"/>
                    <a:pt x="797719" y="91526"/>
                    <a:pt x="770096" y="121054"/>
                  </a:cubicBezTo>
                  <a:cubicBezTo>
                    <a:pt x="772001" y="122959"/>
                    <a:pt x="821531" y="104861"/>
                    <a:pt x="820579" y="105814"/>
                  </a:cubicBezTo>
                  <a:cubicBezTo>
                    <a:pt x="812959" y="105814"/>
                    <a:pt x="816769" y="105814"/>
                    <a:pt x="830104" y="105814"/>
                  </a:cubicBezTo>
                  <a:cubicBezTo>
                    <a:pt x="828199" y="116291"/>
                    <a:pt x="810101" y="108671"/>
                    <a:pt x="824389" y="119149"/>
                  </a:cubicBezTo>
                  <a:cubicBezTo>
                    <a:pt x="814864" y="150581"/>
                    <a:pt x="766286" y="138199"/>
                    <a:pt x="762476" y="139151"/>
                  </a:cubicBezTo>
                  <a:cubicBezTo>
                    <a:pt x="751046" y="141056"/>
                    <a:pt x="757714" y="178204"/>
                    <a:pt x="724376" y="160106"/>
                  </a:cubicBezTo>
                  <a:cubicBezTo>
                    <a:pt x="735806" y="162011"/>
                    <a:pt x="721519" y="142009"/>
                    <a:pt x="718661" y="138199"/>
                  </a:cubicBezTo>
                  <a:cubicBezTo>
                    <a:pt x="718661" y="138199"/>
                    <a:pt x="681514" y="150581"/>
                    <a:pt x="676751" y="161059"/>
                  </a:cubicBezTo>
                  <a:cubicBezTo>
                    <a:pt x="672941" y="152486"/>
                    <a:pt x="674846" y="145819"/>
                    <a:pt x="682466" y="141056"/>
                  </a:cubicBezTo>
                  <a:cubicBezTo>
                    <a:pt x="685324" y="152486"/>
                    <a:pt x="686276" y="150581"/>
                    <a:pt x="684371" y="136294"/>
                  </a:cubicBezTo>
                  <a:cubicBezTo>
                    <a:pt x="659606" y="143914"/>
                    <a:pt x="552926" y="196301"/>
                    <a:pt x="538639" y="138199"/>
                  </a:cubicBezTo>
                  <a:cubicBezTo>
                    <a:pt x="538639" y="142961"/>
                    <a:pt x="536734" y="144866"/>
                    <a:pt x="532924" y="143914"/>
                  </a:cubicBezTo>
                  <a:cubicBezTo>
                    <a:pt x="542449" y="152486"/>
                    <a:pt x="539591" y="160106"/>
                    <a:pt x="525304" y="168679"/>
                  </a:cubicBezTo>
                  <a:cubicBezTo>
                    <a:pt x="523399" y="162964"/>
                    <a:pt x="524351" y="161059"/>
                    <a:pt x="531019" y="163916"/>
                  </a:cubicBezTo>
                  <a:cubicBezTo>
                    <a:pt x="526256" y="146771"/>
                    <a:pt x="521494" y="153439"/>
                    <a:pt x="517684" y="151534"/>
                  </a:cubicBezTo>
                  <a:cubicBezTo>
                    <a:pt x="517684" y="141056"/>
                    <a:pt x="520541" y="132484"/>
                    <a:pt x="527209" y="124864"/>
                  </a:cubicBezTo>
                  <a:cubicBezTo>
                    <a:pt x="520541" y="138199"/>
                    <a:pt x="515779" y="141056"/>
                    <a:pt x="513874" y="133436"/>
                  </a:cubicBezTo>
                  <a:cubicBezTo>
                    <a:pt x="510064" y="137246"/>
                    <a:pt x="483394" y="177251"/>
                    <a:pt x="518636" y="155344"/>
                  </a:cubicBezTo>
                  <a:cubicBezTo>
                    <a:pt x="509111" y="172489"/>
                    <a:pt x="422434" y="188681"/>
                    <a:pt x="413861" y="189634"/>
                  </a:cubicBezTo>
                  <a:cubicBezTo>
                    <a:pt x="401479" y="181061"/>
                    <a:pt x="411956" y="187729"/>
                    <a:pt x="416719" y="180109"/>
                  </a:cubicBezTo>
                  <a:cubicBezTo>
                    <a:pt x="411004" y="182966"/>
                    <a:pt x="394811" y="171536"/>
                    <a:pt x="395764" y="171536"/>
                  </a:cubicBezTo>
                  <a:cubicBezTo>
                    <a:pt x="407194" y="166774"/>
                    <a:pt x="383381" y="202969"/>
                    <a:pt x="386239" y="197254"/>
                  </a:cubicBezTo>
                  <a:cubicBezTo>
                    <a:pt x="387191" y="189634"/>
                    <a:pt x="386239" y="190586"/>
                    <a:pt x="382429" y="199159"/>
                  </a:cubicBezTo>
                  <a:cubicBezTo>
                    <a:pt x="388144" y="179156"/>
                    <a:pt x="388144" y="183919"/>
                    <a:pt x="389096" y="167726"/>
                  </a:cubicBezTo>
                  <a:cubicBezTo>
                    <a:pt x="382429" y="163916"/>
                    <a:pt x="365284" y="205826"/>
                    <a:pt x="368141" y="204874"/>
                  </a:cubicBezTo>
                  <a:cubicBezTo>
                    <a:pt x="375761" y="153439"/>
                    <a:pt x="354806" y="167726"/>
                    <a:pt x="348139" y="143914"/>
                  </a:cubicBezTo>
                  <a:cubicBezTo>
                    <a:pt x="354806" y="143914"/>
                    <a:pt x="354806" y="147724"/>
                    <a:pt x="348139" y="153439"/>
                  </a:cubicBezTo>
                  <a:cubicBezTo>
                    <a:pt x="396716" y="129626"/>
                    <a:pt x="340519" y="154391"/>
                    <a:pt x="355759" y="139151"/>
                  </a:cubicBezTo>
                  <a:cubicBezTo>
                    <a:pt x="337661" y="138199"/>
                    <a:pt x="341471" y="143914"/>
                    <a:pt x="334804" y="154391"/>
                  </a:cubicBezTo>
                  <a:close/>
                  <a:moveTo>
                    <a:pt x="38576" y="154391"/>
                  </a:moveTo>
                  <a:cubicBezTo>
                    <a:pt x="38576" y="153439"/>
                    <a:pt x="39529" y="153439"/>
                    <a:pt x="39529" y="152486"/>
                  </a:cubicBezTo>
                  <a:cubicBezTo>
                    <a:pt x="39529" y="153439"/>
                    <a:pt x="39529" y="154391"/>
                    <a:pt x="38576" y="154391"/>
                  </a:cubicBezTo>
                  <a:close/>
                  <a:moveTo>
                    <a:pt x="420529" y="122959"/>
                  </a:moveTo>
                  <a:cubicBezTo>
                    <a:pt x="398621" y="122006"/>
                    <a:pt x="403384" y="129626"/>
                    <a:pt x="404336" y="144866"/>
                  </a:cubicBezTo>
                  <a:cubicBezTo>
                    <a:pt x="420529" y="152486"/>
                    <a:pt x="430054" y="110576"/>
                    <a:pt x="420529" y="122959"/>
                  </a:cubicBezTo>
                  <a:close/>
                  <a:moveTo>
                    <a:pt x="427196" y="142961"/>
                  </a:moveTo>
                  <a:cubicBezTo>
                    <a:pt x="431006" y="143914"/>
                    <a:pt x="428149" y="133436"/>
                    <a:pt x="427196" y="142961"/>
                  </a:cubicBezTo>
                  <a:close/>
                  <a:moveTo>
                    <a:pt x="430054" y="136294"/>
                  </a:moveTo>
                  <a:cubicBezTo>
                    <a:pt x="429101" y="136294"/>
                    <a:pt x="429101" y="136294"/>
                    <a:pt x="430054" y="136294"/>
                  </a:cubicBezTo>
                  <a:lnTo>
                    <a:pt x="430054" y="136294"/>
                  </a:lnTo>
                  <a:close/>
                  <a:moveTo>
                    <a:pt x="362426" y="141056"/>
                  </a:moveTo>
                  <a:cubicBezTo>
                    <a:pt x="364331" y="140104"/>
                    <a:pt x="355759" y="142009"/>
                    <a:pt x="362426" y="141056"/>
                  </a:cubicBezTo>
                  <a:close/>
                  <a:moveTo>
                    <a:pt x="370046" y="146771"/>
                  </a:moveTo>
                  <a:cubicBezTo>
                    <a:pt x="368141" y="136294"/>
                    <a:pt x="369094" y="144866"/>
                    <a:pt x="370046" y="146771"/>
                  </a:cubicBezTo>
                  <a:close/>
                  <a:moveTo>
                    <a:pt x="394811" y="159154"/>
                  </a:moveTo>
                  <a:cubicBezTo>
                    <a:pt x="399574" y="122006"/>
                    <a:pt x="392906" y="162011"/>
                    <a:pt x="394811" y="159154"/>
                  </a:cubicBezTo>
                  <a:close/>
                  <a:moveTo>
                    <a:pt x="757714" y="105814"/>
                  </a:moveTo>
                  <a:cubicBezTo>
                    <a:pt x="751046" y="88669"/>
                    <a:pt x="734854" y="128674"/>
                    <a:pt x="757714" y="105814"/>
                  </a:cubicBezTo>
                  <a:close/>
                  <a:moveTo>
                    <a:pt x="701516" y="101051"/>
                  </a:moveTo>
                  <a:cubicBezTo>
                    <a:pt x="686276" y="116291"/>
                    <a:pt x="671989" y="113434"/>
                    <a:pt x="687229" y="131531"/>
                  </a:cubicBezTo>
                  <a:cubicBezTo>
                    <a:pt x="686276" y="125816"/>
                    <a:pt x="684371" y="125816"/>
                    <a:pt x="682466" y="132484"/>
                  </a:cubicBezTo>
                  <a:cubicBezTo>
                    <a:pt x="685324" y="138199"/>
                    <a:pt x="706279" y="120101"/>
                    <a:pt x="696754" y="111529"/>
                  </a:cubicBezTo>
                  <a:cubicBezTo>
                    <a:pt x="706279" y="99146"/>
                    <a:pt x="722471" y="128674"/>
                    <a:pt x="730091" y="129626"/>
                  </a:cubicBezTo>
                  <a:cubicBezTo>
                    <a:pt x="740569" y="116291"/>
                    <a:pt x="728186" y="98194"/>
                    <a:pt x="701516" y="101051"/>
                  </a:cubicBezTo>
                  <a:close/>
                  <a:moveTo>
                    <a:pt x="519589" y="102004"/>
                  </a:moveTo>
                  <a:cubicBezTo>
                    <a:pt x="537686" y="150581"/>
                    <a:pt x="539591" y="101051"/>
                    <a:pt x="558641" y="116291"/>
                  </a:cubicBezTo>
                  <a:cubicBezTo>
                    <a:pt x="548164" y="131531"/>
                    <a:pt x="551974" y="129626"/>
                    <a:pt x="562451" y="129626"/>
                  </a:cubicBezTo>
                  <a:cubicBezTo>
                    <a:pt x="548164" y="152486"/>
                    <a:pt x="563404" y="117244"/>
                    <a:pt x="543401" y="130579"/>
                  </a:cubicBezTo>
                  <a:cubicBezTo>
                    <a:pt x="544354" y="134389"/>
                    <a:pt x="557689" y="159154"/>
                    <a:pt x="557689" y="158201"/>
                  </a:cubicBezTo>
                  <a:cubicBezTo>
                    <a:pt x="557689" y="158201"/>
                    <a:pt x="571976" y="148676"/>
                    <a:pt x="571976" y="148676"/>
                  </a:cubicBezTo>
                  <a:cubicBezTo>
                    <a:pt x="571976" y="146771"/>
                    <a:pt x="557689" y="150581"/>
                    <a:pt x="558641" y="140104"/>
                  </a:cubicBezTo>
                  <a:cubicBezTo>
                    <a:pt x="573881" y="129626"/>
                    <a:pt x="591026" y="122006"/>
                    <a:pt x="598646" y="115339"/>
                  </a:cubicBezTo>
                  <a:cubicBezTo>
                    <a:pt x="593884" y="134389"/>
                    <a:pt x="597694" y="118196"/>
                    <a:pt x="599599" y="126769"/>
                  </a:cubicBezTo>
                  <a:cubicBezTo>
                    <a:pt x="639604" y="85811"/>
                    <a:pt x="670084" y="175346"/>
                    <a:pt x="598646" y="105814"/>
                  </a:cubicBezTo>
                  <a:cubicBezTo>
                    <a:pt x="609124" y="102004"/>
                    <a:pt x="664369" y="122006"/>
                    <a:pt x="670084" y="114386"/>
                  </a:cubicBezTo>
                  <a:cubicBezTo>
                    <a:pt x="671036" y="111529"/>
                    <a:pt x="671036" y="108671"/>
                    <a:pt x="671036" y="105814"/>
                  </a:cubicBezTo>
                  <a:cubicBezTo>
                    <a:pt x="629126" y="99146"/>
                    <a:pt x="611981" y="95336"/>
                    <a:pt x="583406" y="110576"/>
                  </a:cubicBezTo>
                  <a:cubicBezTo>
                    <a:pt x="584359" y="111529"/>
                    <a:pt x="581501" y="61999"/>
                    <a:pt x="579596" y="61999"/>
                  </a:cubicBezTo>
                  <a:cubicBezTo>
                    <a:pt x="580549" y="64856"/>
                    <a:pt x="523399" y="99146"/>
                    <a:pt x="519589" y="102004"/>
                  </a:cubicBezTo>
                  <a:close/>
                  <a:moveTo>
                    <a:pt x="471011" y="120101"/>
                  </a:moveTo>
                  <a:cubicBezTo>
                    <a:pt x="451009" y="128674"/>
                    <a:pt x="461486" y="150581"/>
                    <a:pt x="435769" y="136294"/>
                  </a:cubicBezTo>
                  <a:cubicBezTo>
                    <a:pt x="439579" y="141056"/>
                    <a:pt x="431959" y="152486"/>
                    <a:pt x="431959" y="153439"/>
                  </a:cubicBezTo>
                  <a:cubicBezTo>
                    <a:pt x="457676" y="160106"/>
                    <a:pt x="475774" y="143914"/>
                    <a:pt x="471011" y="120101"/>
                  </a:cubicBezTo>
                  <a:close/>
                  <a:moveTo>
                    <a:pt x="373856" y="58189"/>
                  </a:moveTo>
                  <a:cubicBezTo>
                    <a:pt x="372904" y="58189"/>
                    <a:pt x="373856" y="58189"/>
                    <a:pt x="373856" y="581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1" name="Freeform: Shape 4740">
              <a:extLst>
                <a:ext uri="{FF2B5EF4-FFF2-40B4-BE49-F238E27FC236}">
                  <a16:creationId xmlns:a16="http://schemas.microsoft.com/office/drawing/2014/main" xmlns="" id="{F704B95B-2496-44C9-9423-A9118027C2FA}"/>
                </a:ext>
              </a:extLst>
            </p:cNvPr>
            <p:cNvSpPr/>
            <p:nvPr/>
          </p:nvSpPr>
          <p:spPr>
            <a:xfrm>
              <a:off x="7680092" y="965358"/>
              <a:ext cx="9525" cy="19050"/>
            </a:xfrm>
            <a:custGeom>
              <a:avLst/>
              <a:gdLst>
                <a:gd name="connsiteX0" fmla="*/ 7535 w 9525"/>
                <a:gd name="connsiteY0" fmla="*/ 12859 h 19050"/>
                <a:gd name="connsiteX1" fmla="*/ 10393 w 9525"/>
                <a:gd name="connsiteY1" fmla="*/ 7144 h 19050"/>
                <a:gd name="connsiteX2" fmla="*/ 7535 w 9525"/>
                <a:gd name="connsiteY2" fmla="*/ 12859 h 19050"/>
              </a:gdLst>
              <a:ahLst/>
              <a:cxnLst>
                <a:cxn ang="0">
                  <a:pos x="connsiteX0" y="connsiteY0"/>
                </a:cxn>
                <a:cxn ang="0">
                  <a:pos x="connsiteX1" y="connsiteY1"/>
                </a:cxn>
                <a:cxn ang="0">
                  <a:pos x="connsiteX2" y="connsiteY2"/>
                </a:cxn>
              </a:cxnLst>
              <a:rect l="l" t="t" r="r" b="b"/>
              <a:pathLst>
                <a:path w="9525" h="19050">
                  <a:moveTo>
                    <a:pt x="7535" y="12859"/>
                  </a:moveTo>
                  <a:cubicBezTo>
                    <a:pt x="8488" y="10954"/>
                    <a:pt x="11345" y="10954"/>
                    <a:pt x="10393" y="7144"/>
                  </a:cubicBezTo>
                  <a:cubicBezTo>
                    <a:pt x="11345" y="10954"/>
                    <a:pt x="5630" y="8096"/>
                    <a:pt x="7535"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2" name="Freeform: Shape 4741">
              <a:extLst>
                <a:ext uri="{FF2B5EF4-FFF2-40B4-BE49-F238E27FC236}">
                  <a16:creationId xmlns:a16="http://schemas.microsoft.com/office/drawing/2014/main" xmlns="" id="{FF16D832-67AA-4E1D-8C3D-66FBA8BE7898}"/>
                </a:ext>
              </a:extLst>
            </p:cNvPr>
            <p:cNvSpPr/>
            <p:nvPr/>
          </p:nvSpPr>
          <p:spPr>
            <a:xfrm>
              <a:off x="7683870" y="971982"/>
              <a:ext cx="9525" cy="9525"/>
            </a:xfrm>
            <a:custGeom>
              <a:avLst/>
              <a:gdLst>
                <a:gd name="connsiteX0" fmla="*/ 7567 w 9525"/>
                <a:gd name="connsiteY0" fmla="*/ 10045 h 9525"/>
                <a:gd name="connsiteX1" fmla="*/ 7567 w 9525"/>
                <a:gd name="connsiteY1" fmla="*/ 10045 h 9525"/>
              </a:gdLst>
              <a:ahLst/>
              <a:cxnLst>
                <a:cxn ang="0">
                  <a:pos x="connsiteX0" y="connsiteY0"/>
                </a:cxn>
                <a:cxn ang="0">
                  <a:pos x="connsiteX1" y="connsiteY1"/>
                </a:cxn>
              </a:cxnLst>
              <a:rect l="l" t="t" r="r" b="b"/>
              <a:pathLst>
                <a:path w="9525" h="9525">
                  <a:moveTo>
                    <a:pt x="7567" y="10045"/>
                  </a:moveTo>
                  <a:cubicBezTo>
                    <a:pt x="7567" y="5282"/>
                    <a:pt x="6615" y="7187"/>
                    <a:pt x="7567" y="100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3" name="Freeform: Shape 4742">
              <a:extLst>
                <a:ext uri="{FF2B5EF4-FFF2-40B4-BE49-F238E27FC236}">
                  <a16:creationId xmlns:a16="http://schemas.microsoft.com/office/drawing/2014/main" xmlns="" id="{76EA2429-FDC6-4929-8CF6-48A5EA3DF040}"/>
                </a:ext>
              </a:extLst>
            </p:cNvPr>
            <p:cNvSpPr/>
            <p:nvPr/>
          </p:nvSpPr>
          <p:spPr>
            <a:xfrm>
              <a:off x="7691914" y="1029908"/>
              <a:ext cx="9525" cy="19050"/>
            </a:xfrm>
            <a:custGeom>
              <a:avLst/>
              <a:gdLst>
                <a:gd name="connsiteX0" fmla="*/ 7144 w 9525"/>
                <a:gd name="connsiteY0" fmla="*/ 9269 h 19050"/>
                <a:gd name="connsiteX1" fmla="*/ 7144 w 9525"/>
                <a:gd name="connsiteY1" fmla="*/ 9269 h 19050"/>
              </a:gdLst>
              <a:ahLst/>
              <a:cxnLst>
                <a:cxn ang="0">
                  <a:pos x="connsiteX0" y="connsiteY0"/>
                </a:cxn>
                <a:cxn ang="0">
                  <a:pos x="connsiteX1" y="connsiteY1"/>
                </a:cxn>
              </a:cxnLst>
              <a:rect l="l" t="t" r="r" b="b"/>
              <a:pathLst>
                <a:path w="9525" h="19050">
                  <a:moveTo>
                    <a:pt x="7144" y="9269"/>
                  </a:moveTo>
                  <a:cubicBezTo>
                    <a:pt x="10001" y="697"/>
                    <a:pt x="8096" y="21652"/>
                    <a:pt x="7144" y="92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4" name="Freeform: Shape 4743">
              <a:extLst>
                <a:ext uri="{FF2B5EF4-FFF2-40B4-BE49-F238E27FC236}">
                  <a16:creationId xmlns:a16="http://schemas.microsoft.com/office/drawing/2014/main" xmlns="" id="{9A2EFA7E-BC25-49F2-B690-38A8570A27A7}"/>
                </a:ext>
              </a:extLst>
            </p:cNvPr>
            <p:cNvSpPr/>
            <p:nvPr/>
          </p:nvSpPr>
          <p:spPr>
            <a:xfrm>
              <a:off x="7690961" y="1042182"/>
              <a:ext cx="9525" cy="9525"/>
            </a:xfrm>
            <a:custGeom>
              <a:avLst/>
              <a:gdLst>
                <a:gd name="connsiteX0" fmla="*/ 7144 w 9525"/>
                <a:gd name="connsiteY0" fmla="*/ 10330 h 9525"/>
                <a:gd name="connsiteX1" fmla="*/ 7144 w 9525"/>
                <a:gd name="connsiteY1" fmla="*/ 10330 h 9525"/>
              </a:gdLst>
              <a:ahLst/>
              <a:cxnLst>
                <a:cxn ang="0">
                  <a:pos x="connsiteX0" y="connsiteY0"/>
                </a:cxn>
                <a:cxn ang="0">
                  <a:pos x="connsiteX1" y="connsiteY1"/>
                </a:cxn>
              </a:cxnLst>
              <a:rect l="l" t="t" r="r" b="b"/>
              <a:pathLst>
                <a:path w="9525" h="9525">
                  <a:moveTo>
                    <a:pt x="7144" y="10330"/>
                  </a:moveTo>
                  <a:cubicBezTo>
                    <a:pt x="12859" y="3663"/>
                    <a:pt x="8096" y="9378"/>
                    <a:pt x="7144"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5" name="Freeform: Shape 4744">
              <a:extLst>
                <a:ext uri="{FF2B5EF4-FFF2-40B4-BE49-F238E27FC236}">
                  <a16:creationId xmlns:a16="http://schemas.microsoft.com/office/drawing/2014/main" xmlns="" id="{44A678BB-2965-4240-8C9A-D1AAE28D890B}"/>
                </a:ext>
              </a:extLst>
            </p:cNvPr>
            <p:cNvSpPr/>
            <p:nvPr/>
          </p:nvSpPr>
          <p:spPr>
            <a:xfrm>
              <a:off x="7612856" y="932688"/>
              <a:ext cx="9525" cy="9525"/>
            </a:xfrm>
            <a:custGeom>
              <a:avLst/>
              <a:gdLst>
                <a:gd name="connsiteX0" fmla="*/ 10001 w 9525"/>
                <a:gd name="connsiteY0" fmla="*/ 8381 h 9525"/>
                <a:gd name="connsiteX1" fmla="*/ 7144 w 9525"/>
                <a:gd name="connsiteY1" fmla="*/ 9334 h 9525"/>
                <a:gd name="connsiteX2" fmla="*/ 10001 w 9525"/>
                <a:gd name="connsiteY2" fmla="*/ 8381 h 9525"/>
              </a:gdLst>
              <a:ahLst/>
              <a:cxnLst>
                <a:cxn ang="0">
                  <a:pos x="connsiteX0" y="connsiteY0"/>
                </a:cxn>
                <a:cxn ang="0">
                  <a:pos x="connsiteX1" y="connsiteY1"/>
                </a:cxn>
                <a:cxn ang="0">
                  <a:pos x="connsiteX2" y="connsiteY2"/>
                </a:cxn>
              </a:cxnLst>
              <a:rect l="l" t="t" r="r" b="b"/>
              <a:pathLst>
                <a:path w="9525" h="9525">
                  <a:moveTo>
                    <a:pt x="10001" y="8381"/>
                  </a:moveTo>
                  <a:cubicBezTo>
                    <a:pt x="9049" y="5524"/>
                    <a:pt x="8096" y="8381"/>
                    <a:pt x="7144" y="9334"/>
                  </a:cubicBezTo>
                  <a:cubicBezTo>
                    <a:pt x="7144" y="9334"/>
                    <a:pt x="9049" y="10286"/>
                    <a:pt x="10001" y="838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6" name="Freeform: Shape 4745">
              <a:extLst>
                <a:ext uri="{FF2B5EF4-FFF2-40B4-BE49-F238E27FC236}">
                  <a16:creationId xmlns:a16="http://schemas.microsoft.com/office/drawing/2014/main" xmlns="" id="{28ABF206-FA39-4AD4-9BAF-40DF42FB7888}"/>
                </a:ext>
              </a:extLst>
            </p:cNvPr>
            <p:cNvSpPr/>
            <p:nvPr/>
          </p:nvSpPr>
          <p:spPr>
            <a:xfrm>
              <a:off x="6955771" y="1016793"/>
              <a:ext cx="28575" cy="9525"/>
            </a:xfrm>
            <a:custGeom>
              <a:avLst/>
              <a:gdLst>
                <a:gd name="connsiteX0" fmla="*/ 28911 w 28575"/>
                <a:gd name="connsiteY0" fmla="*/ 7144 h 9525"/>
                <a:gd name="connsiteX1" fmla="*/ 28911 w 28575"/>
                <a:gd name="connsiteY1" fmla="*/ 7144 h 9525"/>
              </a:gdLst>
              <a:ahLst/>
              <a:cxnLst>
                <a:cxn ang="0">
                  <a:pos x="connsiteX0" y="connsiteY0"/>
                </a:cxn>
                <a:cxn ang="0">
                  <a:pos x="connsiteX1" y="connsiteY1"/>
                </a:cxn>
              </a:cxnLst>
              <a:rect l="l" t="t" r="r" b="b"/>
              <a:pathLst>
                <a:path w="28575" h="9525">
                  <a:moveTo>
                    <a:pt x="28911" y="7144"/>
                  </a:moveTo>
                  <a:cubicBezTo>
                    <a:pt x="19386" y="7144"/>
                    <a:pt x="-14903" y="10954"/>
                    <a:pt x="2891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7" name="Freeform: Shape 4746">
              <a:extLst>
                <a:ext uri="{FF2B5EF4-FFF2-40B4-BE49-F238E27FC236}">
                  <a16:creationId xmlns:a16="http://schemas.microsoft.com/office/drawing/2014/main" xmlns="" id="{8042EB74-5A4D-417B-A2A6-40C6558A9953}"/>
                </a:ext>
              </a:extLst>
            </p:cNvPr>
            <p:cNvSpPr/>
            <p:nvPr/>
          </p:nvSpPr>
          <p:spPr>
            <a:xfrm>
              <a:off x="7543324" y="954936"/>
              <a:ext cx="19050" cy="19050"/>
            </a:xfrm>
            <a:custGeom>
              <a:avLst/>
              <a:gdLst>
                <a:gd name="connsiteX0" fmla="*/ 7144 w 19050"/>
                <a:gd name="connsiteY0" fmla="*/ 16613 h 19050"/>
                <a:gd name="connsiteX1" fmla="*/ 7144 w 19050"/>
                <a:gd name="connsiteY1" fmla="*/ 16613 h 19050"/>
              </a:gdLst>
              <a:ahLst/>
              <a:cxnLst>
                <a:cxn ang="0">
                  <a:pos x="connsiteX0" y="connsiteY0"/>
                </a:cxn>
                <a:cxn ang="0">
                  <a:pos x="connsiteX1" y="connsiteY1"/>
                </a:cxn>
              </a:cxnLst>
              <a:rect l="l" t="t" r="r" b="b"/>
              <a:pathLst>
                <a:path w="19050" h="19050">
                  <a:moveTo>
                    <a:pt x="7144" y="16613"/>
                  </a:moveTo>
                  <a:cubicBezTo>
                    <a:pt x="34766" y="-1484"/>
                    <a:pt x="10954" y="10898"/>
                    <a:pt x="7144" y="166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8" name="Freeform: Shape 4747">
              <a:extLst>
                <a:ext uri="{FF2B5EF4-FFF2-40B4-BE49-F238E27FC236}">
                  <a16:creationId xmlns:a16="http://schemas.microsoft.com/office/drawing/2014/main" xmlns="" id="{20C1B64E-E6F3-4F26-8DEC-B6FA2B458CD7}"/>
                </a:ext>
              </a:extLst>
            </p:cNvPr>
            <p:cNvSpPr/>
            <p:nvPr/>
          </p:nvSpPr>
          <p:spPr>
            <a:xfrm>
              <a:off x="7542242" y="938688"/>
              <a:ext cx="9525" cy="19050"/>
            </a:xfrm>
            <a:custGeom>
              <a:avLst/>
              <a:gdLst>
                <a:gd name="connsiteX0" fmla="*/ 7273 w 9525"/>
                <a:gd name="connsiteY0" fmla="*/ 7144 h 19050"/>
                <a:gd name="connsiteX1" fmla="*/ 7273 w 9525"/>
                <a:gd name="connsiteY1" fmla="*/ 7144 h 19050"/>
              </a:gdLst>
              <a:ahLst/>
              <a:cxnLst>
                <a:cxn ang="0">
                  <a:pos x="connsiteX0" y="connsiteY0"/>
                </a:cxn>
                <a:cxn ang="0">
                  <a:pos x="connsiteX1" y="connsiteY1"/>
                </a:cxn>
              </a:cxnLst>
              <a:rect l="l" t="t" r="r" b="b"/>
              <a:pathLst>
                <a:path w="9525" h="19050">
                  <a:moveTo>
                    <a:pt x="7273" y="7144"/>
                  </a:moveTo>
                  <a:cubicBezTo>
                    <a:pt x="11083" y="21431"/>
                    <a:pt x="6320" y="1857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49" name="Freeform: Shape 4748">
              <a:extLst>
                <a:ext uri="{FF2B5EF4-FFF2-40B4-BE49-F238E27FC236}">
                  <a16:creationId xmlns:a16="http://schemas.microsoft.com/office/drawing/2014/main" xmlns="" id="{B9097E95-6A50-48A9-9861-42B96313B3AD}"/>
                </a:ext>
              </a:extLst>
            </p:cNvPr>
            <p:cNvSpPr/>
            <p:nvPr/>
          </p:nvSpPr>
          <p:spPr>
            <a:xfrm>
              <a:off x="7580867" y="1065371"/>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4764"/>
                    <a:pt x="7701"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0" name="Freeform: Shape 4749">
              <a:extLst>
                <a:ext uri="{FF2B5EF4-FFF2-40B4-BE49-F238E27FC236}">
                  <a16:creationId xmlns:a16="http://schemas.microsoft.com/office/drawing/2014/main" xmlns="" id="{2714491E-E08B-403A-B0A2-689A547FE1BE}"/>
                </a:ext>
              </a:extLst>
            </p:cNvPr>
            <p:cNvSpPr/>
            <p:nvPr/>
          </p:nvSpPr>
          <p:spPr>
            <a:xfrm>
              <a:off x="7476209" y="933175"/>
              <a:ext cx="9525" cy="9525"/>
            </a:xfrm>
            <a:custGeom>
              <a:avLst/>
              <a:gdLst>
                <a:gd name="connsiteX0" fmla="*/ 9488 w 9525"/>
                <a:gd name="connsiteY0" fmla="*/ 10752 h 9525"/>
                <a:gd name="connsiteX1" fmla="*/ 9488 w 9525"/>
                <a:gd name="connsiteY1" fmla="*/ 10752 h 9525"/>
              </a:gdLst>
              <a:ahLst/>
              <a:cxnLst>
                <a:cxn ang="0">
                  <a:pos x="connsiteX0" y="connsiteY0"/>
                </a:cxn>
                <a:cxn ang="0">
                  <a:pos x="connsiteX1" y="connsiteY1"/>
                </a:cxn>
              </a:cxnLst>
              <a:rect l="l" t="t" r="r" b="b"/>
              <a:pathLst>
                <a:path w="9525" h="9525">
                  <a:moveTo>
                    <a:pt x="9488" y="10752"/>
                  </a:moveTo>
                  <a:cubicBezTo>
                    <a:pt x="8536" y="9800"/>
                    <a:pt x="4726" y="3132"/>
                    <a:pt x="9488" y="107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1" name="Freeform: Shape 4750">
              <a:extLst>
                <a:ext uri="{FF2B5EF4-FFF2-40B4-BE49-F238E27FC236}">
                  <a16:creationId xmlns:a16="http://schemas.microsoft.com/office/drawing/2014/main" xmlns="" id="{C8F58EA3-49BD-4BD6-961B-AF3D9FB7A370}"/>
                </a:ext>
              </a:extLst>
            </p:cNvPr>
            <p:cNvSpPr/>
            <p:nvPr/>
          </p:nvSpPr>
          <p:spPr>
            <a:xfrm>
              <a:off x="7478554" y="93392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lnTo>
                    <a:pt x="8096"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2" name="Freeform: Shape 4751">
              <a:extLst>
                <a:ext uri="{FF2B5EF4-FFF2-40B4-BE49-F238E27FC236}">
                  <a16:creationId xmlns:a16="http://schemas.microsoft.com/office/drawing/2014/main" xmlns="" id="{DD9372F8-5558-4518-A08C-BDFFE04E4DC9}"/>
                </a:ext>
              </a:extLst>
            </p:cNvPr>
            <p:cNvSpPr/>
            <p:nvPr/>
          </p:nvSpPr>
          <p:spPr>
            <a:xfrm>
              <a:off x="7581424" y="107828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1476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3" name="Freeform: Shape 4752">
              <a:extLst>
                <a:ext uri="{FF2B5EF4-FFF2-40B4-BE49-F238E27FC236}">
                  <a16:creationId xmlns:a16="http://schemas.microsoft.com/office/drawing/2014/main" xmlns="" id="{CA166A5C-07DA-4E9A-BBF3-FA88D0FEECA2}"/>
                </a:ext>
              </a:extLst>
            </p:cNvPr>
            <p:cNvSpPr/>
            <p:nvPr/>
          </p:nvSpPr>
          <p:spPr>
            <a:xfrm>
              <a:off x="7552315" y="1046176"/>
              <a:ext cx="9525" cy="9525"/>
            </a:xfrm>
            <a:custGeom>
              <a:avLst/>
              <a:gdLst>
                <a:gd name="connsiteX0" fmla="*/ 7677 w 9525"/>
                <a:gd name="connsiteY0" fmla="*/ 9193 h 9525"/>
                <a:gd name="connsiteX1" fmla="*/ 9582 w 9525"/>
                <a:gd name="connsiteY1" fmla="*/ 7288 h 9525"/>
                <a:gd name="connsiteX2" fmla="*/ 7677 w 9525"/>
                <a:gd name="connsiteY2" fmla="*/ 9193 h 9525"/>
              </a:gdLst>
              <a:ahLst/>
              <a:cxnLst>
                <a:cxn ang="0">
                  <a:pos x="connsiteX0" y="connsiteY0"/>
                </a:cxn>
                <a:cxn ang="0">
                  <a:pos x="connsiteX1" y="connsiteY1"/>
                </a:cxn>
                <a:cxn ang="0">
                  <a:pos x="connsiteX2" y="connsiteY2"/>
                </a:cxn>
              </a:cxnLst>
              <a:rect l="l" t="t" r="r" b="b"/>
              <a:pathLst>
                <a:path w="9525" h="9525">
                  <a:moveTo>
                    <a:pt x="7677" y="9193"/>
                  </a:moveTo>
                  <a:lnTo>
                    <a:pt x="9582" y="7288"/>
                  </a:lnTo>
                  <a:cubicBezTo>
                    <a:pt x="9582" y="8241"/>
                    <a:pt x="5772" y="5383"/>
                    <a:pt x="7677" y="91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4" name="Freeform: Shape 4753">
              <a:extLst>
                <a:ext uri="{FF2B5EF4-FFF2-40B4-BE49-F238E27FC236}">
                  <a16:creationId xmlns:a16="http://schemas.microsoft.com/office/drawing/2014/main" xmlns="" id="{D2CCB834-E077-4BA5-9443-746A72AAC1FE}"/>
                </a:ext>
              </a:extLst>
            </p:cNvPr>
            <p:cNvSpPr/>
            <p:nvPr/>
          </p:nvSpPr>
          <p:spPr>
            <a:xfrm>
              <a:off x="7456738" y="936783"/>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6"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5" name="Freeform: Shape 4754">
              <a:extLst>
                <a:ext uri="{FF2B5EF4-FFF2-40B4-BE49-F238E27FC236}">
                  <a16:creationId xmlns:a16="http://schemas.microsoft.com/office/drawing/2014/main" xmlns="" id="{2B9D1DA8-620F-47A4-937F-AB634D8FFA5D}"/>
                </a:ext>
              </a:extLst>
            </p:cNvPr>
            <p:cNvSpPr/>
            <p:nvPr/>
          </p:nvSpPr>
          <p:spPr>
            <a:xfrm>
              <a:off x="7533553" y="1068228"/>
              <a:ext cx="9525" cy="19050"/>
            </a:xfrm>
            <a:custGeom>
              <a:avLst/>
              <a:gdLst>
                <a:gd name="connsiteX0" fmla="*/ 9294 w 9525"/>
                <a:gd name="connsiteY0" fmla="*/ 7144 h 19050"/>
                <a:gd name="connsiteX1" fmla="*/ 8342 w 9525"/>
                <a:gd name="connsiteY1" fmla="*/ 12859 h 19050"/>
                <a:gd name="connsiteX2" fmla="*/ 9294 w 9525"/>
                <a:gd name="connsiteY2" fmla="*/ 7144 h 19050"/>
              </a:gdLst>
              <a:ahLst/>
              <a:cxnLst>
                <a:cxn ang="0">
                  <a:pos x="connsiteX0" y="connsiteY0"/>
                </a:cxn>
                <a:cxn ang="0">
                  <a:pos x="connsiteX1" y="connsiteY1"/>
                </a:cxn>
                <a:cxn ang="0">
                  <a:pos x="connsiteX2" y="connsiteY2"/>
                </a:cxn>
              </a:cxnLst>
              <a:rect l="l" t="t" r="r" b="b"/>
              <a:pathLst>
                <a:path w="9525" h="19050">
                  <a:moveTo>
                    <a:pt x="9294" y="7144"/>
                  </a:moveTo>
                  <a:cubicBezTo>
                    <a:pt x="11199" y="11906"/>
                    <a:pt x="4532" y="9049"/>
                    <a:pt x="8342" y="12859"/>
                  </a:cubicBezTo>
                  <a:cubicBezTo>
                    <a:pt x="12152" y="11906"/>
                    <a:pt x="10247" y="9049"/>
                    <a:pt x="929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6" name="Freeform: Shape 4755">
              <a:extLst>
                <a:ext uri="{FF2B5EF4-FFF2-40B4-BE49-F238E27FC236}">
                  <a16:creationId xmlns:a16="http://schemas.microsoft.com/office/drawing/2014/main" xmlns="" id="{D666405A-860D-4785-BFDC-D7241487DC37}"/>
                </a:ext>
              </a:extLst>
            </p:cNvPr>
            <p:cNvSpPr/>
            <p:nvPr/>
          </p:nvSpPr>
          <p:spPr>
            <a:xfrm>
              <a:off x="7458551" y="10301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8096"/>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7" name="Freeform: Shape 4756">
              <a:extLst>
                <a:ext uri="{FF2B5EF4-FFF2-40B4-BE49-F238E27FC236}">
                  <a16:creationId xmlns:a16="http://schemas.microsoft.com/office/drawing/2014/main" xmlns="" id="{41A32E08-FBCD-4D84-9F34-38CDCB11E445}"/>
                </a:ext>
              </a:extLst>
            </p:cNvPr>
            <p:cNvSpPr/>
            <p:nvPr/>
          </p:nvSpPr>
          <p:spPr>
            <a:xfrm>
              <a:off x="7459504" y="1029028"/>
              <a:ext cx="9525" cy="9525"/>
            </a:xfrm>
            <a:custGeom>
              <a:avLst/>
              <a:gdLst>
                <a:gd name="connsiteX0" fmla="*/ 7144 w 9525"/>
                <a:gd name="connsiteY0" fmla="*/ 8244 h 9525"/>
                <a:gd name="connsiteX1" fmla="*/ 10954 w 9525"/>
                <a:gd name="connsiteY1" fmla="*/ 8244 h 9525"/>
                <a:gd name="connsiteX2" fmla="*/ 7144 w 9525"/>
                <a:gd name="connsiteY2" fmla="*/ 8244 h 9525"/>
              </a:gdLst>
              <a:ahLst/>
              <a:cxnLst>
                <a:cxn ang="0">
                  <a:pos x="connsiteX0" y="connsiteY0"/>
                </a:cxn>
                <a:cxn ang="0">
                  <a:pos x="connsiteX1" y="connsiteY1"/>
                </a:cxn>
                <a:cxn ang="0">
                  <a:pos x="connsiteX2" y="connsiteY2"/>
                </a:cxn>
              </a:cxnLst>
              <a:rect l="l" t="t" r="r" b="b"/>
              <a:pathLst>
                <a:path w="9525" h="9525">
                  <a:moveTo>
                    <a:pt x="7144" y="8244"/>
                  </a:moveTo>
                  <a:cubicBezTo>
                    <a:pt x="8096" y="8244"/>
                    <a:pt x="10001" y="10149"/>
                    <a:pt x="10954" y="8244"/>
                  </a:cubicBezTo>
                  <a:cubicBezTo>
                    <a:pt x="9049" y="6339"/>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8" name="Freeform: Shape 4757">
              <a:extLst>
                <a:ext uri="{FF2B5EF4-FFF2-40B4-BE49-F238E27FC236}">
                  <a16:creationId xmlns:a16="http://schemas.microsoft.com/office/drawing/2014/main" xmlns="" id="{F51DFEAA-9313-411F-92D3-3DED1A7481B6}"/>
                </a:ext>
              </a:extLst>
            </p:cNvPr>
            <p:cNvSpPr/>
            <p:nvPr/>
          </p:nvSpPr>
          <p:spPr>
            <a:xfrm>
              <a:off x="7445121" y="1029686"/>
              <a:ext cx="9525" cy="9525"/>
            </a:xfrm>
            <a:custGeom>
              <a:avLst/>
              <a:gdLst>
                <a:gd name="connsiteX0" fmla="*/ 7239 w 9525"/>
                <a:gd name="connsiteY0" fmla="*/ 10443 h 9525"/>
                <a:gd name="connsiteX1" fmla="*/ 7239 w 9525"/>
                <a:gd name="connsiteY1" fmla="*/ 10443 h 9525"/>
              </a:gdLst>
              <a:ahLst/>
              <a:cxnLst>
                <a:cxn ang="0">
                  <a:pos x="connsiteX0" y="connsiteY0"/>
                </a:cxn>
                <a:cxn ang="0">
                  <a:pos x="connsiteX1" y="connsiteY1"/>
                </a:cxn>
              </a:cxnLst>
              <a:rect l="l" t="t" r="r" b="b"/>
              <a:pathLst>
                <a:path w="9525" h="9525">
                  <a:moveTo>
                    <a:pt x="7239" y="10443"/>
                  </a:moveTo>
                  <a:cubicBezTo>
                    <a:pt x="12954" y="4728"/>
                    <a:pt x="6286" y="7586"/>
                    <a:pt x="7239"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59" name="Freeform: Shape 4758">
              <a:extLst>
                <a:ext uri="{FF2B5EF4-FFF2-40B4-BE49-F238E27FC236}">
                  <a16:creationId xmlns:a16="http://schemas.microsoft.com/office/drawing/2014/main" xmlns="" id="{EBE244B7-5079-4502-ACD4-82CD7C406827}"/>
                </a:ext>
              </a:extLst>
            </p:cNvPr>
            <p:cNvSpPr/>
            <p:nvPr/>
          </p:nvSpPr>
          <p:spPr>
            <a:xfrm>
              <a:off x="7347109" y="940446"/>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21431" y="12054"/>
                    <a:pt x="17621" y="4434"/>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0" name="Freeform: Shape 4759">
              <a:extLst>
                <a:ext uri="{FF2B5EF4-FFF2-40B4-BE49-F238E27FC236}">
                  <a16:creationId xmlns:a16="http://schemas.microsoft.com/office/drawing/2014/main" xmlns="" id="{AA4F4A5F-65A2-4BB0-963C-52EB3AE53808}"/>
                </a:ext>
              </a:extLst>
            </p:cNvPr>
            <p:cNvSpPr/>
            <p:nvPr/>
          </p:nvSpPr>
          <p:spPr>
            <a:xfrm>
              <a:off x="7358539" y="938688"/>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1" name="Freeform: Shape 4760">
              <a:extLst>
                <a:ext uri="{FF2B5EF4-FFF2-40B4-BE49-F238E27FC236}">
                  <a16:creationId xmlns:a16="http://schemas.microsoft.com/office/drawing/2014/main" xmlns="" id="{2BBE7B5B-1936-408D-8E13-860E80480431}"/>
                </a:ext>
              </a:extLst>
            </p:cNvPr>
            <p:cNvSpPr/>
            <p:nvPr/>
          </p:nvSpPr>
          <p:spPr>
            <a:xfrm>
              <a:off x="7501625" y="1081563"/>
              <a:ext cx="9525" cy="19050"/>
            </a:xfrm>
            <a:custGeom>
              <a:avLst/>
              <a:gdLst>
                <a:gd name="connsiteX0" fmla="*/ 8837 w 9525"/>
                <a:gd name="connsiteY0" fmla="*/ 7144 h 19050"/>
                <a:gd name="connsiteX1" fmla="*/ 8837 w 9525"/>
                <a:gd name="connsiteY1" fmla="*/ 7144 h 19050"/>
              </a:gdLst>
              <a:ahLst/>
              <a:cxnLst>
                <a:cxn ang="0">
                  <a:pos x="connsiteX0" y="connsiteY0"/>
                </a:cxn>
                <a:cxn ang="0">
                  <a:pos x="connsiteX1" y="connsiteY1"/>
                </a:cxn>
              </a:cxnLst>
              <a:rect l="l" t="t" r="r" b="b"/>
              <a:pathLst>
                <a:path w="9525" h="19050">
                  <a:moveTo>
                    <a:pt x="8837" y="7144"/>
                  </a:moveTo>
                  <a:cubicBezTo>
                    <a:pt x="5027" y="20479"/>
                    <a:pt x="8837" y="9049"/>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2" name="Freeform: Shape 4761">
              <a:extLst>
                <a:ext uri="{FF2B5EF4-FFF2-40B4-BE49-F238E27FC236}">
                  <a16:creationId xmlns:a16="http://schemas.microsoft.com/office/drawing/2014/main" xmlns="" id="{D87C422B-ACF9-4C10-B4AC-BCC90F9DEB82}"/>
                </a:ext>
              </a:extLst>
            </p:cNvPr>
            <p:cNvSpPr/>
            <p:nvPr/>
          </p:nvSpPr>
          <p:spPr>
            <a:xfrm>
              <a:off x="7340288" y="939565"/>
              <a:ext cx="9525" cy="9525"/>
            </a:xfrm>
            <a:custGeom>
              <a:avLst/>
              <a:gdLst>
                <a:gd name="connsiteX0" fmla="*/ 7297 w 9525"/>
                <a:gd name="connsiteY0" fmla="*/ 8172 h 9525"/>
                <a:gd name="connsiteX1" fmla="*/ 10154 w 9525"/>
                <a:gd name="connsiteY1" fmla="*/ 9125 h 9525"/>
                <a:gd name="connsiteX2" fmla="*/ 7297 w 9525"/>
                <a:gd name="connsiteY2" fmla="*/ 8172 h 9525"/>
              </a:gdLst>
              <a:ahLst/>
              <a:cxnLst>
                <a:cxn ang="0">
                  <a:pos x="connsiteX0" y="connsiteY0"/>
                </a:cxn>
                <a:cxn ang="0">
                  <a:pos x="connsiteX1" y="connsiteY1"/>
                </a:cxn>
                <a:cxn ang="0">
                  <a:pos x="connsiteX2" y="connsiteY2"/>
                </a:cxn>
              </a:cxnLst>
              <a:rect l="l" t="t" r="r" b="b"/>
              <a:pathLst>
                <a:path w="9525" h="9525">
                  <a:moveTo>
                    <a:pt x="7297" y="8172"/>
                  </a:moveTo>
                  <a:cubicBezTo>
                    <a:pt x="8249" y="8172"/>
                    <a:pt x="9202" y="8172"/>
                    <a:pt x="10154" y="9125"/>
                  </a:cubicBezTo>
                  <a:cubicBezTo>
                    <a:pt x="10154" y="5315"/>
                    <a:pt x="6344" y="8172"/>
                    <a:pt x="7297" y="8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3" name="Freeform: Shape 4762">
              <a:extLst>
                <a:ext uri="{FF2B5EF4-FFF2-40B4-BE49-F238E27FC236}">
                  <a16:creationId xmlns:a16="http://schemas.microsoft.com/office/drawing/2014/main" xmlns="" id="{3455C2E0-328D-4854-B97E-4EB59C92134F}"/>
                </a:ext>
              </a:extLst>
            </p:cNvPr>
            <p:cNvSpPr/>
            <p:nvPr/>
          </p:nvSpPr>
          <p:spPr>
            <a:xfrm>
              <a:off x="7398544" y="1026861"/>
              <a:ext cx="19050" cy="9525"/>
            </a:xfrm>
            <a:custGeom>
              <a:avLst/>
              <a:gdLst>
                <a:gd name="connsiteX0" fmla="*/ 7144 w 19050"/>
                <a:gd name="connsiteY0" fmla="*/ 9458 h 9525"/>
                <a:gd name="connsiteX1" fmla="*/ 11906 w 19050"/>
                <a:gd name="connsiteY1" fmla="*/ 10411 h 9525"/>
                <a:gd name="connsiteX2" fmla="*/ 7144 w 19050"/>
                <a:gd name="connsiteY2" fmla="*/ 9458 h 9525"/>
              </a:gdLst>
              <a:ahLst/>
              <a:cxnLst>
                <a:cxn ang="0">
                  <a:pos x="connsiteX0" y="connsiteY0"/>
                </a:cxn>
                <a:cxn ang="0">
                  <a:pos x="connsiteX1" y="connsiteY1"/>
                </a:cxn>
                <a:cxn ang="0">
                  <a:pos x="connsiteX2" y="connsiteY2"/>
                </a:cxn>
              </a:cxnLst>
              <a:rect l="l" t="t" r="r" b="b"/>
              <a:pathLst>
                <a:path w="19050" h="9525">
                  <a:moveTo>
                    <a:pt x="7144" y="9458"/>
                  </a:moveTo>
                  <a:cubicBezTo>
                    <a:pt x="8096" y="11363"/>
                    <a:pt x="10001" y="10411"/>
                    <a:pt x="11906" y="10411"/>
                  </a:cubicBezTo>
                  <a:cubicBezTo>
                    <a:pt x="10001" y="10411"/>
                    <a:pt x="8096" y="3743"/>
                    <a:pt x="7144" y="9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4" name="Freeform: Shape 4763">
              <a:extLst>
                <a:ext uri="{FF2B5EF4-FFF2-40B4-BE49-F238E27FC236}">
                  <a16:creationId xmlns:a16="http://schemas.microsoft.com/office/drawing/2014/main" xmlns="" id="{ED19EB23-AB00-428C-B0F3-AA402FC973CC}"/>
                </a:ext>
              </a:extLst>
            </p:cNvPr>
            <p:cNvSpPr/>
            <p:nvPr/>
          </p:nvSpPr>
          <p:spPr>
            <a:xfrm>
              <a:off x="7329964" y="956592"/>
              <a:ext cx="9525" cy="19050"/>
            </a:xfrm>
            <a:custGeom>
              <a:avLst/>
              <a:gdLst>
                <a:gd name="connsiteX0" fmla="*/ 7144 w 9525"/>
                <a:gd name="connsiteY0" fmla="*/ 8290 h 19050"/>
                <a:gd name="connsiteX1" fmla="*/ 9049 w 9525"/>
                <a:gd name="connsiteY1" fmla="*/ 14005 h 19050"/>
                <a:gd name="connsiteX2" fmla="*/ 7144 w 9525"/>
                <a:gd name="connsiteY2" fmla="*/ 8290 h 19050"/>
              </a:gdLst>
              <a:ahLst/>
              <a:cxnLst>
                <a:cxn ang="0">
                  <a:pos x="connsiteX0" y="connsiteY0"/>
                </a:cxn>
                <a:cxn ang="0">
                  <a:pos x="connsiteX1" y="connsiteY1"/>
                </a:cxn>
                <a:cxn ang="0">
                  <a:pos x="connsiteX2" y="connsiteY2"/>
                </a:cxn>
              </a:cxnLst>
              <a:rect l="l" t="t" r="r" b="b"/>
              <a:pathLst>
                <a:path w="9525" h="19050">
                  <a:moveTo>
                    <a:pt x="7144" y="8290"/>
                  </a:moveTo>
                  <a:cubicBezTo>
                    <a:pt x="8096" y="8290"/>
                    <a:pt x="9049" y="11148"/>
                    <a:pt x="9049" y="14005"/>
                  </a:cubicBezTo>
                  <a:cubicBezTo>
                    <a:pt x="10001" y="11148"/>
                    <a:pt x="10954" y="4480"/>
                    <a:pt x="7144" y="82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5" name="Freeform: Shape 4764">
              <a:extLst>
                <a:ext uri="{FF2B5EF4-FFF2-40B4-BE49-F238E27FC236}">
                  <a16:creationId xmlns:a16="http://schemas.microsoft.com/office/drawing/2014/main" xmlns="" id="{140CAEE2-8810-4AEA-AD49-7FEDAA102841}"/>
                </a:ext>
              </a:extLst>
            </p:cNvPr>
            <p:cNvSpPr/>
            <p:nvPr/>
          </p:nvSpPr>
          <p:spPr>
            <a:xfrm>
              <a:off x="7390924" y="1028329"/>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5716"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6" name="Freeform: Shape 4765">
              <a:extLst>
                <a:ext uri="{FF2B5EF4-FFF2-40B4-BE49-F238E27FC236}">
                  <a16:creationId xmlns:a16="http://schemas.microsoft.com/office/drawing/2014/main" xmlns="" id="{C0E6F91B-7DA8-4D2B-903E-D558BF403D79}"/>
                </a:ext>
              </a:extLst>
            </p:cNvPr>
            <p:cNvSpPr/>
            <p:nvPr/>
          </p:nvSpPr>
          <p:spPr>
            <a:xfrm>
              <a:off x="7407519" y="1069159"/>
              <a:ext cx="9525" cy="19050"/>
            </a:xfrm>
            <a:custGeom>
              <a:avLst/>
              <a:gdLst>
                <a:gd name="connsiteX0" fmla="*/ 7694 w 9525"/>
                <a:gd name="connsiteY0" fmla="*/ 20500 h 19050"/>
                <a:gd name="connsiteX1" fmla="*/ 7694 w 9525"/>
                <a:gd name="connsiteY1" fmla="*/ 20500 h 19050"/>
              </a:gdLst>
              <a:ahLst/>
              <a:cxnLst>
                <a:cxn ang="0">
                  <a:pos x="connsiteX0" y="connsiteY0"/>
                </a:cxn>
                <a:cxn ang="0">
                  <a:pos x="connsiteX1" y="connsiteY1"/>
                </a:cxn>
              </a:cxnLst>
              <a:rect l="l" t="t" r="r" b="b"/>
              <a:pathLst>
                <a:path w="9525" h="19050">
                  <a:moveTo>
                    <a:pt x="7694" y="20500"/>
                  </a:moveTo>
                  <a:cubicBezTo>
                    <a:pt x="5789" y="23358"/>
                    <a:pt x="9599" y="-10932"/>
                    <a:pt x="7694" y="205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7" name="Freeform: Shape 4766">
              <a:extLst>
                <a:ext uri="{FF2B5EF4-FFF2-40B4-BE49-F238E27FC236}">
                  <a16:creationId xmlns:a16="http://schemas.microsoft.com/office/drawing/2014/main" xmlns="" id="{C0D869AC-E1DD-4A15-879F-3D12C7E3CB4D}"/>
                </a:ext>
              </a:extLst>
            </p:cNvPr>
            <p:cNvSpPr/>
            <p:nvPr/>
          </p:nvSpPr>
          <p:spPr>
            <a:xfrm>
              <a:off x="7400449" y="1073943"/>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8" name="Freeform: Shape 4767">
              <a:extLst>
                <a:ext uri="{FF2B5EF4-FFF2-40B4-BE49-F238E27FC236}">
                  <a16:creationId xmlns:a16="http://schemas.microsoft.com/office/drawing/2014/main" xmlns="" id="{2C144EE6-65A1-4464-A399-8CCB8290AE7E}"/>
                </a:ext>
              </a:extLst>
            </p:cNvPr>
            <p:cNvSpPr/>
            <p:nvPr/>
          </p:nvSpPr>
          <p:spPr>
            <a:xfrm>
              <a:off x="7319486" y="106060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8096" y="8096"/>
                    <a:pt x="8096"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69" name="Freeform: Shape 4768">
              <a:extLst>
                <a:ext uri="{FF2B5EF4-FFF2-40B4-BE49-F238E27FC236}">
                  <a16:creationId xmlns:a16="http://schemas.microsoft.com/office/drawing/2014/main" xmlns="" id="{2C3C6CF8-2491-467C-BF5F-28ADFE18C9D7}"/>
                </a:ext>
              </a:extLst>
            </p:cNvPr>
            <p:cNvSpPr/>
            <p:nvPr/>
          </p:nvSpPr>
          <p:spPr>
            <a:xfrm>
              <a:off x="7383867" y="1077738"/>
              <a:ext cx="9525" cy="9525"/>
            </a:xfrm>
            <a:custGeom>
              <a:avLst/>
              <a:gdLst>
                <a:gd name="connsiteX0" fmla="*/ 8485 w 9525"/>
                <a:gd name="connsiteY0" fmla="*/ 9064 h 9525"/>
                <a:gd name="connsiteX1" fmla="*/ 8485 w 9525"/>
                <a:gd name="connsiteY1" fmla="*/ 9064 h 9525"/>
              </a:gdLst>
              <a:ahLst/>
              <a:cxnLst>
                <a:cxn ang="0">
                  <a:pos x="connsiteX0" y="connsiteY0"/>
                </a:cxn>
                <a:cxn ang="0">
                  <a:pos x="connsiteX1" y="connsiteY1"/>
                </a:cxn>
              </a:cxnLst>
              <a:rect l="l" t="t" r="r" b="b"/>
              <a:pathLst>
                <a:path w="9525" h="9525">
                  <a:moveTo>
                    <a:pt x="8485" y="9064"/>
                  </a:moveTo>
                  <a:cubicBezTo>
                    <a:pt x="4675" y="4302"/>
                    <a:pt x="10390" y="10017"/>
                    <a:pt x="8485"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0" name="Freeform: Shape 4769">
              <a:extLst>
                <a:ext uri="{FF2B5EF4-FFF2-40B4-BE49-F238E27FC236}">
                  <a16:creationId xmlns:a16="http://schemas.microsoft.com/office/drawing/2014/main" xmlns="" id="{FD325F28-4AD1-4000-A6C9-B28028ACFC08}"/>
                </a:ext>
              </a:extLst>
            </p:cNvPr>
            <p:cNvSpPr/>
            <p:nvPr/>
          </p:nvSpPr>
          <p:spPr>
            <a:xfrm>
              <a:off x="7280434" y="946511"/>
              <a:ext cx="9525" cy="9525"/>
            </a:xfrm>
            <a:custGeom>
              <a:avLst/>
              <a:gdLst>
                <a:gd name="connsiteX0" fmla="*/ 7144 w 9525"/>
                <a:gd name="connsiteY0" fmla="*/ 10751 h 9525"/>
                <a:gd name="connsiteX1" fmla="*/ 7144 w 9525"/>
                <a:gd name="connsiteY1" fmla="*/ 10751 h 9525"/>
              </a:gdLst>
              <a:ahLst/>
              <a:cxnLst>
                <a:cxn ang="0">
                  <a:pos x="connsiteX0" y="connsiteY0"/>
                </a:cxn>
                <a:cxn ang="0">
                  <a:pos x="connsiteX1" y="connsiteY1"/>
                </a:cxn>
              </a:cxnLst>
              <a:rect l="l" t="t" r="r" b="b"/>
              <a:pathLst>
                <a:path w="9525" h="9525">
                  <a:moveTo>
                    <a:pt x="7144" y="10751"/>
                  </a:moveTo>
                  <a:cubicBezTo>
                    <a:pt x="8096" y="5036"/>
                    <a:pt x="8096" y="6941"/>
                    <a:pt x="7144" y="10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1" name="Freeform: Shape 4770">
              <a:extLst>
                <a:ext uri="{FF2B5EF4-FFF2-40B4-BE49-F238E27FC236}">
                  <a16:creationId xmlns:a16="http://schemas.microsoft.com/office/drawing/2014/main" xmlns="" id="{C2951123-07E8-4D82-8EF5-CBCF4893799C}"/>
                </a:ext>
              </a:extLst>
            </p:cNvPr>
            <p:cNvSpPr/>
            <p:nvPr/>
          </p:nvSpPr>
          <p:spPr>
            <a:xfrm>
              <a:off x="7278529" y="9463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2" name="Freeform: Shape 4771">
              <a:extLst>
                <a:ext uri="{FF2B5EF4-FFF2-40B4-BE49-F238E27FC236}">
                  <a16:creationId xmlns:a16="http://schemas.microsoft.com/office/drawing/2014/main" xmlns="" id="{E5929E58-C3DA-4477-9FF5-779BC5E2DE7C}"/>
                </a:ext>
              </a:extLst>
            </p:cNvPr>
            <p:cNvSpPr/>
            <p:nvPr/>
          </p:nvSpPr>
          <p:spPr>
            <a:xfrm>
              <a:off x="7328059" y="1055846"/>
              <a:ext cx="9525" cy="9525"/>
            </a:xfrm>
            <a:custGeom>
              <a:avLst/>
              <a:gdLst>
                <a:gd name="connsiteX0" fmla="*/ 7144 w 9525"/>
                <a:gd name="connsiteY0" fmla="*/ 9049 h 9525"/>
                <a:gd name="connsiteX1" fmla="*/ 10954 w 9525"/>
                <a:gd name="connsiteY1" fmla="*/ 8096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9049" y="9049"/>
                    <a:pt x="10001" y="9049"/>
                    <a:pt x="10954" y="8096"/>
                  </a:cubicBezTo>
                  <a:cubicBezTo>
                    <a:pt x="10954" y="7144"/>
                    <a:pt x="7144" y="6191"/>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3" name="Freeform: Shape 4772">
              <a:extLst>
                <a:ext uri="{FF2B5EF4-FFF2-40B4-BE49-F238E27FC236}">
                  <a16:creationId xmlns:a16="http://schemas.microsoft.com/office/drawing/2014/main" xmlns="" id="{0FE1A901-3AF7-43BC-BBBD-E9A0FE9D3282}"/>
                </a:ext>
              </a:extLst>
            </p:cNvPr>
            <p:cNvSpPr/>
            <p:nvPr/>
          </p:nvSpPr>
          <p:spPr>
            <a:xfrm>
              <a:off x="7266146" y="95900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1571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4" name="Freeform: Shape 4773">
              <a:extLst>
                <a:ext uri="{FF2B5EF4-FFF2-40B4-BE49-F238E27FC236}">
                  <a16:creationId xmlns:a16="http://schemas.microsoft.com/office/drawing/2014/main" xmlns="" id="{B00EA61D-E618-4554-9A20-30F2DD1BBED3}"/>
                </a:ext>
              </a:extLst>
            </p:cNvPr>
            <p:cNvSpPr/>
            <p:nvPr/>
          </p:nvSpPr>
          <p:spPr>
            <a:xfrm>
              <a:off x="7244864" y="952023"/>
              <a:ext cx="9525" cy="9525"/>
            </a:xfrm>
            <a:custGeom>
              <a:avLst/>
              <a:gdLst>
                <a:gd name="connsiteX0" fmla="*/ 10329 w 9525"/>
                <a:gd name="connsiteY0" fmla="*/ 7144 h 9525"/>
                <a:gd name="connsiteX1" fmla="*/ 10329 w 9525"/>
                <a:gd name="connsiteY1" fmla="*/ 7144 h 9525"/>
              </a:gdLst>
              <a:ahLst/>
              <a:cxnLst>
                <a:cxn ang="0">
                  <a:pos x="connsiteX0" y="connsiteY0"/>
                </a:cxn>
                <a:cxn ang="0">
                  <a:pos x="connsiteX1" y="connsiteY1"/>
                </a:cxn>
              </a:cxnLst>
              <a:rect l="l" t="t" r="r" b="b"/>
              <a:pathLst>
                <a:path w="9525" h="9525">
                  <a:moveTo>
                    <a:pt x="10329" y="7144"/>
                  </a:moveTo>
                  <a:cubicBezTo>
                    <a:pt x="11281" y="7144"/>
                    <a:pt x="2708" y="11906"/>
                    <a:pt x="1032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5" name="Freeform: Shape 4774">
              <a:extLst>
                <a:ext uri="{FF2B5EF4-FFF2-40B4-BE49-F238E27FC236}">
                  <a16:creationId xmlns:a16="http://schemas.microsoft.com/office/drawing/2014/main" xmlns="" id="{B7C495E9-1F4D-4342-8E1C-C1423BC6B8F0}"/>
                </a:ext>
              </a:extLst>
            </p:cNvPr>
            <p:cNvSpPr/>
            <p:nvPr/>
          </p:nvSpPr>
          <p:spPr>
            <a:xfrm>
              <a:off x="7286149" y="1100084"/>
              <a:ext cx="9525" cy="19050"/>
            </a:xfrm>
            <a:custGeom>
              <a:avLst/>
              <a:gdLst>
                <a:gd name="connsiteX0" fmla="*/ 7144 w 9525"/>
                <a:gd name="connsiteY0" fmla="*/ 14340 h 19050"/>
                <a:gd name="connsiteX1" fmla="*/ 7144 w 9525"/>
                <a:gd name="connsiteY1" fmla="*/ 14340 h 19050"/>
              </a:gdLst>
              <a:ahLst/>
              <a:cxnLst>
                <a:cxn ang="0">
                  <a:pos x="connsiteX0" y="connsiteY0"/>
                </a:cxn>
                <a:cxn ang="0">
                  <a:pos x="connsiteX1" y="connsiteY1"/>
                </a:cxn>
              </a:cxnLst>
              <a:rect l="l" t="t" r="r" b="b"/>
              <a:pathLst>
                <a:path w="9525" h="19050">
                  <a:moveTo>
                    <a:pt x="7144" y="14340"/>
                  </a:moveTo>
                  <a:cubicBezTo>
                    <a:pt x="7144" y="14340"/>
                    <a:pt x="10001" y="-1852"/>
                    <a:pt x="7144" y="1434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6" name="Freeform: Shape 4775">
              <a:extLst>
                <a:ext uri="{FF2B5EF4-FFF2-40B4-BE49-F238E27FC236}">
                  <a16:creationId xmlns:a16="http://schemas.microsoft.com/office/drawing/2014/main" xmlns="" id="{4CE0DF3C-A91D-4D99-9C84-1954311E7018}"/>
                </a:ext>
              </a:extLst>
            </p:cNvPr>
            <p:cNvSpPr/>
            <p:nvPr/>
          </p:nvSpPr>
          <p:spPr>
            <a:xfrm>
              <a:off x="7064216" y="961548"/>
              <a:ext cx="95250" cy="76200"/>
            </a:xfrm>
            <a:custGeom>
              <a:avLst/>
              <a:gdLst>
                <a:gd name="connsiteX0" fmla="*/ 69056 w 95250"/>
                <a:gd name="connsiteY0" fmla="*/ 22384 h 76200"/>
                <a:gd name="connsiteX1" fmla="*/ 85249 w 95250"/>
                <a:gd name="connsiteY1" fmla="*/ 28099 h 76200"/>
                <a:gd name="connsiteX2" fmla="*/ 90964 w 95250"/>
                <a:gd name="connsiteY2" fmla="*/ 10001 h 76200"/>
                <a:gd name="connsiteX3" fmla="*/ 90011 w 95250"/>
                <a:gd name="connsiteY3" fmla="*/ 7144 h 76200"/>
                <a:gd name="connsiteX4" fmla="*/ 7144 w 95250"/>
                <a:gd name="connsiteY4" fmla="*/ 20479 h 76200"/>
                <a:gd name="connsiteX5" fmla="*/ 13811 w 95250"/>
                <a:gd name="connsiteY5" fmla="*/ 69056 h 76200"/>
                <a:gd name="connsiteX6" fmla="*/ 69056 w 95250"/>
                <a:gd name="connsiteY6" fmla="*/ 2238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76200">
                  <a:moveTo>
                    <a:pt x="69056" y="22384"/>
                  </a:moveTo>
                  <a:cubicBezTo>
                    <a:pt x="69056" y="22384"/>
                    <a:pt x="77629" y="29051"/>
                    <a:pt x="85249" y="28099"/>
                  </a:cubicBezTo>
                  <a:cubicBezTo>
                    <a:pt x="78581" y="26194"/>
                    <a:pt x="88106" y="15716"/>
                    <a:pt x="90964" y="10001"/>
                  </a:cubicBezTo>
                  <a:cubicBezTo>
                    <a:pt x="90011" y="10001"/>
                    <a:pt x="89059" y="9049"/>
                    <a:pt x="90011" y="7144"/>
                  </a:cubicBezTo>
                  <a:cubicBezTo>
                    <a:pt x="73819" y="18574"/>
                    <a:pt x="34766" y="16669"/>
                    <a:pt x="7144" y="20479"/>
                  </a:cubicBezTo>
                  <a:cubicBezTo>
                    <a:pt x="20479" y="24289"/>
                    <a:pt x="13811" y="61436"/>
                    <a:pt x="13811" y="69056"/>
                  </a:cubicBezTo>
                  <a:cubicBezTo>
                    <a:pt x="25241" y="76676"/>
                    <a:pt x="71914" y="31909"/>
                    <a:pt x="69056"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7" name="Freeform: Shape 4776">
              <a:extLst>
                <a:ext uri="{FF2B5EF4-FFF2-40B4-BE49-F238E27FC236}">
                  <a16:creationId xmlns:a16="http://schemas.microsoft.com/office/drawing/2014/main" xmlns="" id="{23228AAB-0CE8-456E-A62A-43B18DCB663E}"/>
                </a:ext>
              </a:extLst>
            </p:cNvPr>
            <p:cNvSpPr/>
            <p:nvPr/>
          </p:nvSpPr>
          <p:spPr>
            <a:xfrm>
              <a:off x="7141369" y="9827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9049"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8" name="Freeform: Shape 4777">
              <a:extLst>
                <a:ext uri="{FF2B5EF4-FFF2-40B4-BE49-F238E27FC236}">
                  <a16:creationId xmlns:a16="http://schemas.microsoft.com/office/drawing/2014/main" xmlns="" id="{1029E91A-5907-43B5-A79C-D6811D40C1BC}"/>
                </a:ext>
              </a:extLst>
            </p:cNvPr>
            <p:cNvSpPr/>
            <p:nvPr/>
          </p:nvSpPr>
          <p:spPr>
            <a:xfrm>
              <a:off x="7059454" y="975121"/>
              <a:ext cx="9525" cy="9525"/>
            </a:xfrm>
            <a:custGeom>
              <a:avLst/>
              <a:gdLst>
                <a:gd name="connsiteX0" fmla="*/ 7144 w 9525"/>
                <a:gd name="connsiteY0" fmla="*/ 7858 h 9525"/>
                <a:gd name="connsiteX1" fmla="*/ 10001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10001" y="7858"/>
                  </a:lnTo>
                  <a:cubicBezTo>
                    <a:pt x="10001"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79" name="Freeform: Shape 4778">
              <a:extLst>
                <a:ext uri="{FF2B5EF4-FFF2-40B4-BE49-F238E27FC236}">
                  <a16:creationId xmlns:a16="http://schemas.microsoft.com/office/drawing/2014/main" xmlns="" id="{15E8D9A3-E654-4B2B-BD95-681BEC024F5D}"/>
                </a:ext>
              </a:extLst>
            </p:cNvPr>
            <p:cNvSpPr/>
            <p:nvPr/>
          </p:nvSpPr>
          <p:spPr>
            <a:xfrm>
              <a:off x="7152911" y="964882"/>
              <a:ext cx="9525" cy="9525"/>
            </a:xfrm>
            <a:custGeom>
              <a:avLst/>
              <a:gdLst>
                <a:gd name="connsiteX0" fmla="*/ 11794 w 9525"/>
                <a:gd name="connsiteY0" fmla="*/ 11430 h 9525"/>
                <a:gd name="connsiteX1" fmla="*/ 11794 w 9525"/>
                <a:gd name="connsiteY1" fmla="*/ 11430 h 9525"/>
              </a:gdLst>
              <a:ahLst/>
              <a:cxnLst>
                <a:cxn ang="0">
                  <a:pos x="connsiteX0" y="connsiteY0"/>
                </a:cxn>
                <a:cxn ang="0">
                  <a:pos x="connsiteX1" y="connsiteY1"/>
                </a:cxn>
              </a:cxnLst>
              <a:rect l="l" t="t" r="r" b="b"/>
              <a:pathLst>
                <a:path w="9525" h="9525">
                  <a:moveTo>
                    <a:pt x="11794" y="11430"/>
                  </a:moveTo>
                  <a:cubicBezTo>
                    <a:pt x="6079" y="5715"/>
                    <a:pt x="5126" y="5715"/>
                    <a:pt x="11794" y="114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0" name="Freeform: Shape 4779">
              <a:extLst>
                <a:ext uri="{FF2B5EF4-FFF2-40B4-BE49-F238E27FC236}">
                  <a16:creationId xmlns:a16="http://schemas.microsoft.com/office/drawing/2014/main" xmlns="" id="{ECC0AD4B-9FCC-4B4B-90CF-264777C9F6A9}"/>
                </a:ext>
              </a:extLst>
            </p:cNvPr>
            <p:cNvSpPr/>
            <p:nvPr/>
          </p:nvSpPr>
          <p:spPr>
            <a:xfrm>
              <a:off x="7148832" y="960596"/>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6348" y="16669"/>
                    <a:pt x="10158" y="9049"/>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1" name="Freeform: Shape 4780">
              <a:extLst>
                <a:ext uri="{FF2B5EF4-FFF2-40B4-BE49-F238E27FC236}">
                  <a16:creationId xmlns:a16="http://schemas.microsoft.com/office/drawing/2014/main" xmlns="" id="{74DE2CE0-8D11-4172-AD0E-9864AFA4AED9}"/>
                </a:ext>
              </a:extLst>
            </p:cNvPr>
            <p:cNvSpPr/>
            <p:nvPr/>
          </p:nvSpPr>
          <p:spPr>
            <a:xfrm>
              <a:off x="7159425" y="1098708"/>
              <a:ext cx="9525" cy="9525"/>
            </a:xfrm>
            <a:custGeom>
              <a:avLst/>
              <a:gdLst>
                <a:gd name="connsiteX0" fmla="*/ 10995 w 9525"/>
                <a:gd name="connsiteY0" fmla="*/ 7144 h 9525"/>
                <a:gd name="connsiteX1" fmla="*/ 10995 w 9525"/>
                <a:gd name="connsiteY1" fmla="*/ 7144 h 9525"/>
              </a:gdLst>
              <a:ahLst/>
              <a:cxnLst>
                <a:cxn ang="0">
                  <a:pos x="connsiteX0" y="connsiteY0"/>
                </a:cxn>
                <a:cxn ang="0">
                  <a:pos x="connsiteX1" y="connsiteY1"/>
                </a:cxn>
              </a:cxnLst>
              <a:rect l="l" t="t" r="r" b="b"/>
              <a:pathLst>
                <a:path w="9525" h="9525">
                  <a:moveTo>
                    <a:pt x="10995" y="7144"/>
                  </a:moveTo>
                  <a:cubicBezTo>
                    <a:pt x="9090" y="7144"/>
                    <a:pt x="3375" y="10954"/>
                    <a:pt x="1099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2" name="Freeform: Shape 4781">
              <a:extLst>
                <a:ext uri="{FF2B5EF4-FFF2-40B4-BE49-F238E27FC236}">
                  <a16:creationId xmlns:a16="http://schemas.microsoft.com/office/drawing/2014/main" xmlns="" id="{E915BDCA-1C68-4388-B416-336DF24EE530}"/>
                </a:ext>
              </a:extLst>
            </p:cNvPr>
            <p:cNvSpPr/>
            <p:nvPr/>
          </p:nvSpPr>
          <p:spPr>
            <a:xfrm>
              <a:off x="7141369" y="1091088"/>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10954"/>
                    <a:pt x="11906" y="8096"/>
                    <a:pt x="12859" y="7144"/>
                  </a:cubicBezTo>
                  <a:cubicBezTo>
                    <a:pt x="9049" y="8096"/>
                    <a:pt x="10954" y="6191"/>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3" name="Freeform: Shape 4782">
              <a:extLst>
                <a:ext uri="{FF2B5EF4-FFF2-40B4-BE49-F238E27FC236}">
                  <a16:creationId xmlns:a16="http://schemas.microsoft.com/office/drawing/2014/main" xmlns="" id="{E45578F4-AAFD-4D18-8C95-B7FECF06559C}"/>
                </a:ext>
              </a:extLst>
            </p:cNvPr>
            <p:cNvSpPr/>
            <p:nvPr/>
          </p:nvSpPr>
          <p:spPr>
            <a:xfrm>
              <a:off x="7146717" y="1124426"/>
              <a:ext cx="9525" cy="9525"/>
            </a:xfrm>
            <a:custGeom>
              <a:avLst/>
              <a:gdLst>
                <a:gd name="connsiteX0" fmla="*/ 10368 w 9525"/>
                <a:gd name="connsiteY0" fmla="*/ 7144 h 9525"/>
                <a:gd name="connsiteX1" fmla="*/ 10368 w 9525"/>
                <a:gd name="connsiteY1" fmla="*/ 7144 h 9525"/>
              </a:gdLst>
              <a:ahLst/>
              <a:cxnLst>
                <a:cxn ang="0">
                  <a:pos x="connsiteX0" y="connsiteY0"/>
                </a:cxn>
                <a:cxn ang="0">
                  <a:pos x="connsiteX1" y="connsiteY1"/>
                </a:cxn>
              </a:cxnLst>
              <a:rect l="l" t="t" r="r" b="b"/>
              <a:pathLst>
                <a:path w="9525" h="9525">
                  <a:moveTo>
                    <a:pt x="10368" y="7144"/>
                  </a:moveTo>
                  <a:cubicBezTo>
                    <a:pt x="6558" y="10001"/>
                    <a:pt x="5606" y="10954"/>
                    <a:pt x="1036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4" name="Freeform: Shape 4783">
              <a:extLst>
                <a:ext uri="{FF2B5EF4-FFF2-40B4-BE49-F238E27FC236}">
                  <a16:creationId xmlns:a16="http://schemas.microsoft.com/office/drawing/2014/main" xmlns="" id="{27FB7808-E1F7-4176-853B-06139AE2D714}"/>
                </a:ext>
              </a:extLst>
            </p:cNvPr>
            <p:cNvSpPr/>
            <p:nvPr/>
          </p:nvSpPr>
          <p:spPr>
            <a:xfrm>
              <a:off x="7036594" y="102631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8096" y="8096"/>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5" name="Freeform: Shape 4784">
              <a:extLst>
                <a:ext uri="{FF2B5EF4-FFF2-40B4-BE49-F238E27FC236}">
                  <a16:creationId xmlns:a16="http://schemas.microsoft.com/office/drawing/2014/main" xmlns="" id="{3761C4D6-DAE0-48FA-AA6B-E8BC3184D9F9}"/>
                </a:ext>
              </a:extLst>
            </p:cNvPr>
            <p:cNvSpPr/>
            <p:nvPr/>
          </p:nvSpPr>
          <p:spPr>
            <a:xfrm>
              <a:off x="7021354" y="976980"/>
              <a:ext cx="57150" cy="57150"/>
            </a:xfrm>
            <a:custGeom>
              <a:avLst/>
              <a:gdLst>
                <a:gd name="connsiteX0" fmla="*/ 50006 w 57150"/>
                <a:gd name="connsiteY0" fmla="*/ 49814 h 57150"/>
                <a:gd name="connsiteX1" fmla="*/ 7144 w 57150"/>
                <a:gd name="connsiteY1" fmla="*/ 53624 h 57150"/>
                <a:gd name="connsiteX2" fmla="*/ 20479 w 57150"/>
                <a:gd name="connsiteY2" fmla="*/ 53624 h 57150"/>
                <a:gd name="connsiteX3" fmla="*/ 33814 w 57150"/>
                <a:gd name="connsiteY3" fmla="*/ 15524 h 57150"/>
                <a:gd name="connsiteX4" fmla="*/ 50006 w 57150"/>
                <a:gd name="connsiteY4" fmla="*/ 4981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49814"/>
                  </a:moveTo>
                  <a:cubicBezTo>
                    <a:pt x="16669" y="26002"/>
                    <a:pt x="56674" y="-34958"/>
                    <a:pt x="7144" y="53624"/>
                  </a:cubicBezTo>
                  <a:cubicBezTo>
                    <a:pt x="15716" y="46957"/>
                    <a:pt x="20479" y="46957"/>
                    <a:pt x="20479" y="53624"/>
                  </a:cubicBezTo>
                  <a:cubicBezTo>
                    <a:pt x="20479" y="53624"/>
                    <a:pt x="24289" y="-2573"/>
                    <a:pt x="33814" y="15524"/>
                  </a:cubicBezTo>
                  <a:cubicBezTo>
                    <a:pt x="14764" y="25049"/>
                    <a:pt x="25241" y="68864"/>
                    <a:pt x="50006" y="498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6" name="Freeform: Shape 4785">
              <a:extLst>
                <a:ext uri="{FF2B5EF4-FFF2-40B4-BE49-F238E27FC236}">
                  <a16:creationId xmlns:a16="http://schemas.microsoft.com/office/drawing/2014/main" xmlns="" id="{574B7FD5-3407-41A5-BD81-C59145D463CE}"/>
                </a:ext>
              </a:extLst>
            </p:cNvPr>
            <p:cNvSpPr/>
            <p:nvPr/>
          </p:nvSpPr>
          <p:spPr>
            <a:xfrm>
              <a:off x="6977539" y="10225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7" name="Freeform: Shape 4786">
              <a:extLst>
                <a:ext uri="{FF2B5EF4-FFF2-40B4-BE49-F238E27FC236}">
                  <a16:creationId xmlns:a16="http://schemas.microsoft.com/office/drawing/2014/main" xmlns="" id="{E952593F-6A59-46C5-88AB-11D45994268F}"/>
                </a:ext>
              </a:extLst>
            </p:cNvPr>
            <p:cNvSpPr/>
            <p:nvPr/>
          </p:nvSpPr>
          <p:spPr>
            <a:xfrm>
              <a:off x="6980396" y="1017266"/>
              <a:ext cx="9525" cy="19050"/>
            </a:xfrm>
            <a:custGeom>
              <a:avLst/>
              <a:gdLst>
                <a:gd name="connsiteX0" fmla="*/ 7144 w 9525"/>
                <a:gd name="connsiteY0" fmla="*/ 13339 h 19050"/>
                <a:gd name="connsiteX1" fmla="*/ 7144 w 9525"/>
                <a:gd name="connsiteY1" fmla="*/ 13339 h 19050"/>
              </a:gdLst>
              <a:ahLst/>
              <a:cxnLst>
                <a:cxn ang="0">
                  <a:pos x="connsiteX0" y="connsiteY0"/>
                </a:cxn>
                <a:cxn ang="0">
                  <a:pos x="connsiteX1" y="connsiteY1"/>
                </a:cxn>
              </a:cxnLst>
              <a:rect l="l" t="t" r="r" b="b"/>
              <a:pathLst>
                <a:path w="9525" h="19050">
                  <a:moveTo>
                    <a:pt x="7144" y="13339"/>
                  </a:moveTo>
                  <a:cubicBezTo>
                    <a:pt x="7144" y="956"/>
                    <a:pt x="7144" y="10481"/>
                    <a:pt x="7144" y="133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8" name="Freeform: Shape 4787">
              <a:extLst>
                <a:ext uri="{FF2B5EF4-FFF2-40B4-BE49-F238E27FC236}">
                  <a16:creationId xmlns:a16="http://schemas.microsoft.com/office/drawing/2014/main" xmlns="" id="{814112B6-D476-4FB4-AFC3-D66864396F92}"/>
                </a:ext>
              </a:extLst>
            </p:cNvPr>
            <p:cNvSpPr/>
            <p:nvPr/>
          </p:nvSpPr>
          <p:spPr>
            <a:xfrm>
              <a:off x="6986069" y="984408"/>
              <a:ext cx="19050" cy="19050"/>
            </a:xfrm>
            <a:custGeom>
              <a:avLst/>
              <a:gdLst>
                <a:gd name="connsiteX0" fmla="*/ 11948 w 19050"/>
                <a:gd name="connsiteY0" fmla="*/ 7144 h 19050"/>
                <a:gd name="connsiteX1" fmla="*/ 11948 w 19050"/>
                <a:gd name="connsiteY1" fmla="*/ 7144 h 19050"/>
              </a:gdLst>
              <a:ahLst/>
              <a:cxnLst>
                <a:cxn ang="0">
                  <a:pos x="connsiteX0" y="connsiteY0"/>
                </a:cxn>
                <a:cxn ang="0">
                  <a:pos x="connsiteX1" y="connsiteY1"/>
                </a:cxn>
              </a:cxnLst>
              <a:rect l="l" t="t" r="r" b="b"/>
              <a:pathLst>
                <a:path w="19050" h="19050">
                  <a:moveTo>
                    <a:pt x="11948" y="7144"/>
                  </a:moveTo>
                  <a:cubicBezTo>
                    <a:pt x="8138" y="9049"/>
                    <a:pt x="3375" y="34766"/>
                    <a:pt x="1194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89" name="Freeform: Shape 4788">
              <a:extLst>
                <a:ext uri="{FF2B5EF4-FFF2-40B4-BE49-F238E27FC236}">
                  <a16:creationId xmlns:a16="http://schemas.microsoft.com/office/drawing/2014/main" xmlns="" id="{424A0335-D33C-43A8-B6B6-E5054E18B57C}"/>
                </a:ext>
              </a:extLst>
            </p:cNvPr>
            <p:cNvSpPr/>
            <p:nvPr/>
          </p:nvSpPr>
          <p:spPr>
            <a:xfrm>
              <a:off x="7013734" y="9891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8096" y="1285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0" name="Freeform: Shape 4789">
              <a:extLst>
                <a:ext uri="{FF2B5EF4-FFF2-40B4-BE49-F238E27FC236}">
                  <a16:creationId xmlns:a16="http://schemas.microsoft.com/office/drawing/2014/main" xmlns="" id="{FF161E9B-8386-46AF-9D1E-4B52CE3C9BEF}"/>
                </a:ext>
              </a:extLst>
            </p:cNvPr>
            <p:cNvSpPr/>
            <p:nvPr/>
          </p:nvSpPr>
          <p:spPr>
            <a:xfrm>
              <a:off x="7010241" y="1019651"/>
              <a:ext cx="9525" cy="9525"/>
            </a:xfrm>
            <a:custGeom>
              <a:avLst/>
              <a:gdLst>
                <a:gd name="connsiteX0" fmla="*/ 9684 w 9525"/>
                <a:gd name="connsiteY0" fmla="*/ 7144 h 9525"/>
                <a:gd name="connsiteX1" fmla="*/ 9684 w 9525"/>
                <a:gd name="connsiteY1" fmla="*/ 7144 h 9525"/>
              </a:gdLst>
              <a:ahLst/>
              <a:cxnLst>
                <a:cxn ang="0">
                  <a:pos x="connsiteX0" y="connsiteY0"/>
                </a:cxn>
                <a:cxn ang="0">
                  <a:pos x="connsiteX1" y="connsiteY1"/>
                </a:cxn>
              </a:cxnLst>
              <a:rect l="l" t="t" r="r" b="b"/>
              <a:pathLst>
                <a:path w="9525" h="9525">
                  <a:moveTo>
                    <a:pt x="9684" y="7144"/>
                  </a:moveTo>
                  <a:cubicBezTo>
                    <a:pt x="9684" y="7144"/>
                    <a:pt x="3969" y="14764"/>
                    <a:pt x="96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1" name="Freeform: Shape 4790">
              <a:extLst>
                <a:ext uri="{FF2B5EF4-FFF2-40B4-BE49-F238E27FC236}">
                  <a16:creationId xmlns:a16="http://schemas.microsoft.com/office/drawing/2014/main" xmlns="" id="{4E4C4B06-46BF-4CEF-935F-F00CF37703F9}"/>
                </a:ext>
              </a:extLst>
            </p:cNvPr>
            <p:cNvSpPr/>
            <p:nvPr/>
          </p:nvSpPr>
          <p:spPr>
            <a:xfrm>
              <a:off x="7002304" y="98821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7144"/>
                    <a:pt x="8096" y="7144"/>
                    <a:pt x="7144" y="7144"/>
                  </a:cubicBezTo>
                  <a:lnTo>
                    <a:pt x="10001"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2" name="Freeform: Shape 4791">
              <a:extLst>
                <a:ext uri="{FF2B5EF4-FFF2-40B4-BE49-F238E27FC236}">
                  <a16:creationId xmlns:a16="http://schemas.microsoft.com/office/drawing/2014/main" xmlns="" id="{FA4027DC-2F82-4B72-8779-FE14766BABA8}"/>
                </a:ext>
              </a:extLst>
            </p:cNvPr>
            <p:cNvSpPr/>
            <p:nvPr/>
          </p:nvSpPr>
          <p:spPr>
            <a:xfrm>
              <a:off x="7005253" y="1017005"/>
              <a:ext cx="9525" cy="9525"/>
            </a:xfrm>
            <a:custGeom>
              <a:avLst/>
              <a:gdLst>
                <a:gd name="connsiteX0" fmla="*/ 9909 w 9525"/>
                <a:gd name="connsiteY0" fmla="*/ 8837 h 9525"/>
                <a:gd name="connsiteX1" fmla="*/ 9909 w 9525"/>
                <a:gd name="connsiteY1" fmla="*/ 8837 h 9525"/>
              </a:gdLst>
              <a:ahLst/>
              <a:cxnLst>
                <a:cxn ang="0">
                  <a:pos x="connsiteX0" y="connsiteY0"/>
                </a:cxn>
                <a:cxn ang="0">
                  <a:pos x="connsiteX1" y="connsiteY1"/>
                </a:cxn>
              </a:cxnLst>
              <a:rect l="l" t="t" r="r" b="b"/>
              <a:pathLst>
                <a:path w="9525" h="9525">
                  <a:moveTo>
                    <a:pt x="9909" y="8837"/>
                  </a:moveTo>
                  <a:cubicBezTo>
                    <a:pt x="8956" y="8837"/>
                    <a:pt x="4194" y="5027"/>
                    <a:pt x="9909"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3" name="Freeform: Shape 4792">
              <a:extLst>
                <a:ext uri="{FF2B5EF4-FFF2-40B4-BE49-F238E27FC236}">
                  <a16:creationId xmlns:a16="http://schemas.microsoft.com/office/drawing/2014/main" xmlns="" id="{BBFC7B26-4A71-4877-BDA3-BB48D80E3EEE}"/>
                </a:ext>
              </a:extLst>
            </p:cNvPr>
            <p:cNvSpPr/>
            <p:nvPr/>
          </p:nvSpPr>
          <p:spPr>
            <a:xfrm>
              <a:off x="7008532" y="978375"/>
              <a:ext cx="9525" cy="47625"/>
            </a:xfrm>
            <a:custGeom>
              <a:avLst/>
              <a:gdLst>
                <a:gd name="connsiteX0" fmla="*/ 9488 w 9525"/>
                <a:gd name="connsiteY0" fmla="*/ 48420 h 47625"/>
                <a:gd name="connsiteX1" fmla="*/ 9488 w 9525"/>
                <a:gd name="connsiteY1" fmla="*/ 48420 h 47625"/>
              </a:gdLst>
              <a:ahLst/>
              <a:cxnLst>
                <a:cxn ang="0">
                  <a:pos x="connsiteX0" y="connsiteY0"/>
                </a:cxn>
                <a:cxn ang="0">
                  <a:pos x="connsiteX1" y="connsiteY1"/>
                </a:cxn>
              </a:cxnLst>
              <a:rect l="l" t="t" r="r" b="b"/>
              <a:pathLst>
                <a:path w="9525" h="47625">
                  <a:moveTo>
                    <a:pt x="9488" y="48420"/>
                  </a:moveTo>
                  <a:cubicBezTo>
                    <a:pt x="4726" y="-43973"/>
                    <a:pt x="8536" y="47467"/>
                    <a:pt x="9488" y="484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4" name="Freeform: Shape 4793">
              <a:extLst>
                <a:ext uri="{FF2B5EF4-FFF2-40B4-BE49-F238E27FC236}">
                  <a16:creationId xmlns:a16="http://schemas.microsoft.com/office/drawing/2014/main" xmlns="" id="{9B92BDD8-1DB8-4C4C-9C7C-C7C0B58E0D28}"/>
                </a:ext>
              </a:extLst>
            </p:cNvPr>
            <p:cNvSpPr/>
            <p:nvPr/>
          </p:nvSpPr>
          <p:spPr>
            <a:xfrm>
              <a:off x="7122411" y="1121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4194" y="13811"/>
                    <a:pt x="8957" y="8096"/>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5" name="Freeform: Shape 4794">
              <a:extLst>
                <a:ext uri="{FF2B5EF4-FFF2-40B4-BE49-F238E27FC236}">
                  <a16:creationId xmlns:a16="http://schemas.microsoft.com/office/drawing/2014/main" xmlns="" id="{A91B8785-1239-4625-AF49-EDC219904090}"/>
                </a:ext>
              </a:extLst>
            </p:cNvPr>
            <p:cNvSpPr/>
            <p:nvPr/>
          </p:nvSpPr>
          <p:spPr>
            <a:xfrm>
              <a:off x="7105174" y="1119663"/>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10001"/>
                  </a:cubicBezTo>
                  <a:cubicBezTo>
                    <a:pt x="8096" y="9049"/>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6" name="Freeform: Shape 4795">
              <a:extLst>
                <a:ext uri="{FF2B5EF4-FFF2-40B4-BE49-F238E27FC236}">
                  <a16:creationId xmlns:a16="http://schemas.microsoft.com/office/drawing/2014/main" xmlns="" id="{5FE2DC40-D186-4EE0-AC00-5198590A10AE}"/>
                </a:ext>
              </a:extLst>
            </p:cNvPr>
            <p:cNvSpPr/>
            <p:nvPr/>
          </p:nvSpPr>
          <p:spPr>
            <a:xfrm>
              <a:off x="7089099" y="1121568"/>
              <a:ext cx="28575" cy="38100"/>
            </a:xfrm>
            <a:custGeom>
              <a:avLst/>
              <a:gdLst>
                <a:gd name="connsiteX0" fmla="*/ 14645 w 28575"/>
                <a:gd name="connsiteY0" fmla="*/ 34766 h 38100"/>
                <a:gd name="connsiteX1" fmla="*/ 23218 w 28575"/>
                <a:gd name="connsiteY1" fmla="*/ 7144 h 38100"/>
                <a:gd name="connsiteX2" fmla="*/ 14645 w 28575"/>
                <a:gd name="connsiteY2" fmla="*/ 34766 h 38100"/>
              </a:gdLst>
              <a:ahLst/>
              <a:cxnLst>
                <a:cxn ang="0">
                  <a:pos x="connsiteX0" y="connsiteY0"/>
                </a:cxn>
                <a:cxn ang="0">
                  <a:pos x="connsiteX1" y="connsiteY1"/>
                </a:cxn>
                <a:cxn ang="0">
                  <a:pos x="connsiteX2" y="connsiteY2"/>
                </a:cxn>
              </a:cxnLst>
              <a:rect l="l" t="t" r="r" b="b"/>
              <a:pathLst>
                <a:path w="28575" h="38100">
                  <a:moveTo>
                    <a:pt x="14645" y="34766"/>
                  </a:moveTo>
                  <a:cubicBezTo>
                    <a:pt x="9883" y="30004"/>
                    <a:pt x="17503" y="17621"/>
                    <a:pt x="23218" y="7144"/>
                  </a:cubicBezTo>
                  <a:cubicBezTo>
                    <a:pt x="-6309" y="29051"/>
                    <a:pt x="13693" y="25241"/>
                    <a:pt x="14645" y="3476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7" name="Freeform: Shape 4796">
              <a:extLst>
                <a:ext uri="{FF2B5EF4-FFF2-40B4-BE49-F238E27FC236}">
                  <a16:creationId xmlns:a16="http://schemas.microsoft.com/office/drawing/2014/main" xmlns="" id="{2F09FC7E-7722-4BE1-A3F7-F9A691BE492A}"/>
                </a:ext>
              </a:extLst>
            </p:cNvPr>
            <p:cNvSpPr/>
            <p:nvPr/>
          </p:nvSpPr>
          <p:spPr>
            <a:xfrm>
              <a:off x="7103269" y="1156103"/>
              <a:ext cx="9525" cy="9525"/>
            </a:xfrm>
            <a:custGeom>
              <a:avLst/>
              <a:gdLst>
                <a:gd name="connsiteX0" fmla="*/ 7144 w 9525"/>
                <a:gd name="connsiteY0" fmla="*/ 9756 h 9525"/>
                <a:gd name="connsiteX1" fmla="*/ 10001 w 9525"/>
                <a:gd name="connsiteY1" fmla="*/ 8804 h 9525"/>
                <a:gd name="connsiteX2" fmla="*/ 7144 w 9525"/>
                <a:gd name="connsiteY2" fmla="*/ 9756 h 9525"/>
              </a:gdLst>
              <a:ahLst/>
              <a:cxnLst>
                <a:cxn ang="0">
                  <a:pos x="connsiteX0" y="connsiteY0"/>
                </a:cxn>
                <a:cxn ang="0">
                  <a:pos x="connsiteX1" y="connsiteY1"/>
                </a:cxn>
                <a:cxn ang="0">
                  <a:pos x="connsiteX2" y="connsiteY2"/>
                </a:cxn>
              </a:cxnLst>
              <a:rect l="l" t="t" r="r" b="b"/>
              <a:pathLst>
                <a:path w="9525" h="9525">
                  <a:moveTo>
                    <a:pt x="7144" y="9756"/>
                  </a:moveTo>
                  <a:cubicBezTo>
                    <a:pt x="9049" y="9756"/>
                    <a:pt x="9049" y="9756"/>
                    <a:pt x="10001" y="8804"/>
                  </a:cubicBezTo>
                  <a:cubicBezTo>
                    <a:pt x="10001" y="4994"/>
                    <a:pt x="9049" y="8804"/>
                    <a:pt x="7144" y="97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8" name="Freeform: Shape 4797">
              <a:extLst>
                <a:ext uri="{FF2B5EF4-FFF2-40B4-BE49-F238E27FC236}">
                  <a16:creationId xmlns:a16="http://schemas.microsoft.com/office/drawing/2014/main" xmlns="" id="{6A74BD6D-1841-42E7-9278-DC7EB850CD7D}"/>
                </a:ext>
              </a:extLst>
            </p:cNvPr>
            <p:cNvSpPr/>
            <p:nvPr/>
          </p:nvSpPr>
          <p:spPr>
            <a:xfrm>
              <a:off x="7057830" y="1089183"/>
              <a:ext cx="9525" cy="19050"/>
            </a:xfrm>
            <a:custGeom>
              <a:avLst/>
              <a:gdLst>
                <a:gd name="connsiteX0" fmla="*/ 7814 w 9525"/>
                <a:gd name="connsiteY0" fmla="*/ 7144 h 19050"/>
                <a:gd name="connsiteX1" fmla="*/ 7814 w 9525"/>
                <a:gd name="connsiteY1" fmla="*/ 7144 h 19050"/>
              </a:gdLst>
              <a:ahLst/>
              <a:cxnLst>
                <a:cxn ang="0">
                  <a:pos x="connsiteX0" y="connsiteY0"/>
                </a:cxn>
                <a:cxn ang="0">
                  <a:pos x="connsiteX1" y="connsiteY1"/>
                </a:cxn>
              </a:cxnLst>
              <a:rect l="l" t="t" r="r" b="b"/>
              <a:pathLst>
                <a:path w="9525" h="19050">
                  <a:moveTo>
                    <a:pt x="7814" y="7144"/>
                  </a:moveTo>
                  <a:cubicBezTo>
                    <a:pt x="5910" y="17621"/>
                    <a:pt x="8767" y="10954"/>
                    <a:pt x="78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799" name="Freeform: Shape 4798">
              <a:extLst>
                <a:ext uri="{FF2B5EF4-FFF2-40B4-BE49-F238E27FC236}">
                  <a16:creationId xmlns:a16="http://schemas.microsoft.com/office/drawing/2014/main" xmlns="" id="{A3189C8E-7B75-448A-B147-0E72500A48B3}"/>
                </a:ext>
              </a:extLst>
            </p:cNvPr>
            <p:cNvSpPr/>
            <p:nvPr/>
          </p:nvSpPr>
          <p:spPr>
            <a:xfrm>
              <a:off x="7060406" y="109204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8096"/>
                  </a:lnTo>
                  <a:cubicBezTo>
                    <a:pt x="7144"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0" name="Freeform: Shape 4799">
              <a:extLst>
                <a:ext uri="{FF2B5EF4-FFF2-40B4-BE49-F238E27FC236}">
                  <a16:creationId xmlns:a16="http://schemas.microsoft.com/office/drawing/2014/main" xmlns="" id="{A84BD543-B6B4-4E2C-ABAF-27E3A9B17366}"/>
                </a:ext>
              </a:extLst>
            </p:cNvPr>
            <p:cNvSpPr/>
            <p:nvPr/>
          </p:nvSpPr>
          <p:spPr>
            <a:xfrm>
              <a:off x="7057549" y="10882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1" name="Freeform: Shape 4800">
              <a:extLst>
                <a:ext uri="{FF2B5EF4-FFF2-40B4-BE49-F238E27FC236}">
                  <a16:creationId xmlns:a16="http://schemas.microsoft.com/office/drawing/2014/main" xmlns="" id="{3A50BA63-B1D9-4A08-BDAD-094ECB59E397}"/>
                </a:ext>
              </a:extLst>
            </p:cNvPr>
            <p:cNvSpPr/>
            <p:nvPr/>
          </p:nvSpPr>
          <p:spPr>
            <a:xfrm>
              <a:off x="6993731" y="984739"/>
              <a:ext cx="9525" cy="9525"/>
            </a:xfrm>
            <a:custGeom>
              <a:avLst/>
              <a:gdLst>
                <a:gd name="connsiteX0" fmla="*/ 10001 w 9525"/>
                <a:gd name="connsiteY0" fmla="*/ 8718 h 9525"/>
                <a:gd name="connsiteX1" fmla="*/ 7144 w 9525"/>
                <a:gd name="connsiteY1" fmla="*/ 7766 h 9525"/>
                <a:gd name="connsiteX2" fmla="*/ 10001 w 9525"/>
                <a:gd name="connsiteY2" fmla="*/ 8718 h 9525"/>
              </a:gdLst>
              <a:ahLst/>
              <a:cxnLst>
                <a:cxn ang="0">
                  <a:pos x="connsiteX0" y="connsiteY0"/>
                </a:cxn>
                <a:cxn ang="0">
                  <a:pos x="connsiteX1" y="connsiteY1"/>
                </a:cxn>
                <a:cxn ang="0">
                  <a:pos x="connsiteX2" y="connsiteY2"/>
                </a:cxn>
              </a:cxnLst>
              <a:rect l="l" t="t" r="r" b="b"/>
              <a:pathLst>
                <a:path w="9525" h="9525">
                  <a:moveTo>
                    <a:pt x="10001" y="8718"/>
                  </a:moveTo>
                  <a:cubicBezTo>
                    <a:pt x="10001" y="5861"/>
                    <a:pt x="8096" y="7766"/>
                    <a:pt x="7144" y="7766"/>
                  </a:cubicBezTo>
                  <a:cubicBezTo>
                    <a:pt x="8096" y="7766"/>
                    <a:pt x="9049" y="8718"/>
                    <a:pt x="10001"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2" name="Freeform: Shape 4801">
              <a:extLst>
                <a:ext uri="{FF2B5EF4-FFF2-40B4-BE49-F238E27FC236}">
                  <a16:creationId xmlns:a16="http://schemas.microsoft.com/office/drawing/2014/main" xmlns="" id="{6BFB11C9-F473-453B-91D1-E4625432ADA1}"/>
                </a:ext>
              </a:extLst>
            </p:cNvPr>
            <p:cNvSpPr/>
            <p:nvPr/>
          </p:nvSpPr>
          <p:spPr>
            <a:xfrm>
              <a:off x="6928009" y="1012031"/>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9049"/>
                    <a:pt x="7144" y="10001"/>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3" name="Freeform: Shape 4802">
              <a:extLst>
                <a:ext uri="{FF2B5EF4-FFF2-40B4-BE49-F238E27FC236}">
                  <a16:creationId xmlns:a16="http://schemas.microsoft.com/office/drawing/2014/main" xmlns="" id="{C78F8445-6C71-4E83-ABF6-053D53513FA4}"/>
                </a:ext>
              </a:extLst>
            </p:cNvPr>
            <p:cNvSpPr/>
            <p:nvPr/>
          </p:nvSpPr>
          <p:spPr>
            <a:xfrm>
              <a:off x="6886099" y="107965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8096"/>
                    <a:pt x="8096" y="8096"/>
                    <a:pt x="7144" y="8096"/>
                  </a:cubicBez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4" name="Freeform: Shape 4803">
              <a:extLst>
                <a:ext uri="{FF2B5EF4-FFF2-40B4-BE49-F238E27FC236}">
                  <a16:creationId xmlns:a16="http://schemas.microsoft.com/office/drawing/2014/main" xmlns="" id="{85A231A0-4AFF-4439-B2D8-232D2059FC34}"/>
                </a:ext>
              </a:extLst>
            </p:cNvPr>
            <p:cNvSpPr/>
            <p:nvPr/>
          </p:nvSpPr>
          <p:spPr>
            <a:xfrm>
              <a:off x="6882490" y="1080611"/>
              <a:ext cx="9525" cy="9525"/>
            </a:xfrm>
            <a:custGeom>
              <a:avLst/>
              <a:gdLst>
                <a:gd name="connsiteX0" fmla="*/ 10752 w 9525"/>
                <a:gd name="connsiteY0" fmla="*/ 7144 h 9525"/>
                <a:gd name="connsiteX1" fmla="*/ 10752 w 9525"/>
                <a:gd name="connsiteY1" fmla="*/ 7144 h 9525"/>
              </a:gdLst>
              <a:ahLst/>
              <a:cxnLst>
                <a:cxn ang="0">
                  <a:pos x="connsiteX0" y="connsiteY0"/>
                </a:cxn>
                <a:cxn ang="0">
                  <a:pos x="connsiteX1" y="connsiteY1"/>
                </a:cxn>
              </a:cxnLst>
              <a:rect l="l" t="t" r="r" b="b"/>
              <a:pathLst>
                <a:path w="9525" h="9525">
                  <a:moveTo>
                    <a:pt x="10752" y="7144"/>
                  </a:moveTo>
                  <a:cubicBezTo>
                    <a:pt x="3132" y="15716"/>
                    <a:pt x="9800" y="9049"/>
                    <a:pt x="1075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5" name="Freeform: Shape 4804">
              <a:extLst>
                <a:ext uri="{FF2B5EF4-FFF2-40B4-BE49-F238E27FC236}">
                  <a16:creationId xmlns:a16="http://schemas.microsoft.com/office/drawing/2014/main" xmlns="" id="{EFE808C8-1CA7-4034-9BC9-10CF8B6A790D}"/>
                </a:ext>
              </a:extLst>
            </p:cNvPr>
            <p:cNvSpPr/>
            <p:nvPr/>
          </p:nvSpPr>
          <p:spPr>
            <a:xfrm>
              <a:off x="6890374" y="1037748"/>
              <a:ext cx="19050" cy="38100"/>
            </a:xfrm>
            <a:custGeom>
              <a:avLst/>
              <a:gdLst>
                <a:gd name="connsiteX0" fmla="*/ 19061 w 19050"/>
                <a:gd name="connsiteY0" fmla="*/ 31909 h 38100"/>
                <a:gd name="connsiteX1" fmla="*/ 7631 w 19050"/>
                <a:gd name="connsiteY1" fmla="*/ 7144 h 38100"/>
                <a:gd name="connsiteX2" fmla="*/ 19061 w 19050"/>
                <a:gd name="connsiteY2" fmla="*/ 31909 h 38100"/>
              </a:gdLst>
              <a:ahLst/>
              <a:cxnLst>
                <a:cxn ang="0">
                  <a:pos x="connsiteX0" y="connsiteY0"/>
                </a:cxn>
                <a:cxn ang="0">
                  <a:pos x="connsiteX1" y="connsiteY1"/>
                </a:cxn>
                <a:cxn ang="0">
                  <a:pos x="connsiteX2" y="connsiteY2"/>
                </a:cxn>
              </a:cxnLst>
              <a:rect l="l" t="t" r="r" b="b"/>
              <a:pathLst>
                <a:path w="19050" h="38100">
                  <a:moveTo>
                    <a:pt x="19061" y="31909"/>
                  </a:moveTo>
                  <a:cubicBezTo>
                    <a:pt x="16204" y="24289"/>
                    <a:pt x="20014" y="9049"/>
                    <a:pt x="7631" y="7144"/>
                  </a:cubicBezTo>
                  <a:cubicBezTo>
                    <a:pt x="4774" y="15716"/>
                    <a:pt x="15251" y="40481"/>
                    <a:pt x="19061" y="31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6" name="Freeform: Shape 4805">
              <a:extLst>
                <a:ext uri="{FF2B5EF4-FFF2-40B4-BE49-F238E27FC236}">
                  <a16:creationId xmlns:a16="http://schemas.microsoft.com/office/drawing/2014/main" xmlns="" id="{4606CD71-B2D4-4D6D-A9EA-16163A7003F2}"/>
                </a:ext>
              </a:extLst>
            </p:cNvPr>
            <p:cNvSpPr/>
            <p:nvPr/>
          </p:nvSpPr>
          <p:spPr>
            <a:xfrm>
              <a:off x="6884822" y="1062738"/>
              <a:ext cx="38100" cy="28575"/>
            </a:xfrm>
            <a:custGeom>
              <a:avLst/>
              <a:gdLst>
                <a:gd name="connsiteX0" fmla="*/ 11278 w 38100"/>
                <a:gd name="connsiteY0" fmla="*/ 18349 h 28575"/>
                <a:gd name="connsiteX1" fmla="*/ 24613 w 38100"/>
                <a:gd name="connsiteY1" fmla="*/ 8824 h 28575"/>
                <a:gd name="connsiteX2" fmla="*/ 11278 w 38100"/>
                <a:gd name="connsiteY2" fmla="*/ 18349 h 28575"/>
              </a:gdLst>
              <a:ahLst/>
              <a:cxnLst>
                <a:cxn ang="0">
                  <a:pos x="connsiteX0" y="connsiteY0"/>
                </a:cxn>
                <a:cxn ang="0">
                  <a:pos x="connsiteX1" y="connsiteY1"/>
                </a:cxn>
                <a:cxn ang="0">
                  <a:pos x="connsiteX2" y="connsiteY2"/>
                </a:cxn>
              </a:cxnLst>
              <a:rect l="l" t="t" r="r" b="b"/>
              <a:pathLst>
                <a:path w="38100" h="28575">
                  <a:moveTo>
                    <a:pt x="11278" y="18349"/>
                  </a:moveTo>
                  <a:cubicBezTo>
                    <a:pt x="20803" y="17397"/>
                    <a:pt x="44615" y="48829"/>
                    <a:pt x="24613" y="8824"/>
                  </a:cubicBezTo>
                  <a:cubicBezTo>
                    <a:pt x="20803" y="-1653"/>
                    <a:pt x="-2057" y="41209"/>
                    <a:pt x="11278" y="183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7" name="Freeform: Shape 4806">
              <a:extLst>
                <a:ext uri="{FF2B5EF4-FFF2-40B4-BE49-F238E27FC236}">
                  <a16:creationId xmlns:a16="http://schemas.microsoft.com/office/drawing/2014/main" xmlns="" id="{51B9081C-18AA-4E49-AC57-996014F3B49F}"/>
                </a:ext>
              </a:extLst>
            </p:cNvPr>
            <p:cNvSpPr/>
            <p:nvPr/>
          </p:nvSpPr>
          <p:spPr>
            <a:xfrm>
              <a:off x="6902291" y="10653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8" name="Freeform: Shape 4807">
              <a:extLst>
                <a:ext uri="{FF2B5EF4-FFF2-40B4-BE49-F238E27FC236}">
                  <a16:creationId xmlns:a16="http://schemas.microsoft.com/office/drawing/2014/main" xmlns="" id="{EBEFC68D-60EB-4026-B6DA-AFAB927D1E13}"/>
                </a:ext>
              </a:extLst>
            </p:cNvPr>
            <p:cNvSpPr/>
            <p:nvPr/>
          </p:nvSpPr>
          <p:spPr>
            <a:xfrm>
              <a:off x="7413964" y="1218257"/>
              <a:ext cx="28575" cy="19050"/>
            </a:xfrm>
            <a:custGeom>
              <a:avLst/>
              <a:gdLst>
                <a:gd name="connsiteX0" fmla="*/ 7916 w 28575"/>
                <a:gd name="connsiteY0" fmla="*/ 13325 h 19050"/>
                <a:gd name="connsiteX1" fmla="*/ 7916 w 28575"/>
                <a:gd name="connsiteY1" fmla="*/ 13325 h 19050"/>
              </a:gdLst>
              <a:ahLst/>
              <a:cxnLst>
                <a:cxn ang="0">
                  <a:pos x="connsiteX0" y="connsiteY0"/>
                </a:cxn>
                <a:cxn ang="0">
                  <a:pos x="connsiteX1" y="connsiteY1"/>
                </a:cxn>
              </a:cxnLst>
              <a:rect l="l" t="t" r="r" b="b"/>
              <a:pathLst>
                <a:path w="28575" h="19050">
                  <a:moveTo>
                    <a:pt x="7916" y="13325"/>
                  </a:moveTo>
                  <a:cubicBezTo>
                    <a:pt x="296" y="16183"/>
                    <a:pt x="52683" y="-1915"/>
                    <a:pt x="7916" y="133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09" name="Freeform: Shape 4808">
              <a:extLst>
                <a:ext uri="{FF2B5EF4-FFF2-40B4-BE49-F238E27FC236}">
                  <a16:creationId xmlns:a16="http://schemas.microsoft.com/office/drawing/2014/main" xmlns="" id="{1842CB6D-6968-44DD-9F19-1571FCAB9685}"/>
                </a:ext>
              </a:extLst>
            </p:cNvPr>
            <p:cNvSpPr/>
            <p:nvPr/>
          </p:nvSpPr>
          <p:spPr>
            <a:xfrm>
              <a:off x="7701439" y="96631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10001"/>
                    <a:pt x="8096" y="10001"/>
                  </a:cubicBezTo>
                  <a:cubicBezTo>
                    <a:pt x="8096"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0" name="Freeform: Shape 4809">
              <a:extLst>
                <a:ext uri="{FF2B5EF4-FFF2-40B4-BE49-F238E27FC236}">
                  <a16:creationId xmlns:a16="http://schemas.microsoft.com/office/drawing/2014/main" xmlns="" id="{AE2C33FF-9CD1-44DD-8E93-121F1BBCD296}"/>
                </a:ext>
              </a:extLst>
            </p:cNvPr>
            <p:cNvSpPr/>
            <p:nvPr/>
          </p:nvSpPr>
          <p:spPr>
            <a:xfrm>
              <a:off x="7458551" y="1216818"/>
              <a:ext cx="9525" cy="19050"/>
            </a:xfrm>
            <a:custGeom>
              <a:avLst/>
              <a:gdLst>
                <a:gd name="connsiteX0" fmla="*/ 7144 w 9525"/>
                <a:gd name="connsiteY0" fmla="*/ 12859 h 19050"/>
                <a:gd name="connsiteX1" fmla="*/ 9049 w 9525"/>
                <a:gd name="connsiteY1" fmla="*/ 7144 h 19050"/>
                <a:gd name="connsiteX2" fmla="*/ 7144 w 9525"/>
                <a:gd name="connsiteY2" fmla="*/ 12859 h 19050"/>
              </a:gdLst>
              <a:ahLst/>
              <a:cxnLst>
                <a:cxn ang="0">
                  <a:pos x="connsiteX0" y="connsiteY0"/>
                </a:cxn>
                <a:cxn ang="0">
                  <a:pos x="connsiteX1" y="connsiteY1"/>
                </a:cxn>
                <a:cxn ang="0">
                  <a:pos x="connsiteX2" y="connsiteY2"/>
                </a:cxn>
              </a:cxnLst>
              <a:rect l="l" t="t" r="r" b="b"/>
              <a:pathLst>
                <a:path w="9525" h="19050">
                  <a:moveTo>
                    <a:pt x="7144" y="12859"/>
                  </a:moveTo>
                  <a:lnTo>
                    <a:pt x="9049" y="7144"/>
                  </a:lnTo>
                  <a:cubicBezTo>
                    <a:pt x="8096" y="8096"/>
                    <a:pt x="7144" y="10001"/>
                    <a:pt x="714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1" name="Freeform: Shape 4810">
              <a:extLst>
                <a:ext uri="{FF2B5EF4-FFF2-40B4-BE49-F238E27FC236}">
                  <a16:creationId xmlns:a16="http://schemas.microsoft.com/office/drawing/2014/main" xmlns="" id="{1AB59F3D-CDC1-42F9-A42C-254C9BFF3E67}"/>
                </a:ext>
              </a:extLst>
            </p:cNvPr>
            <p:cNvSpPr/>
            <p:nvPr/>
          </p:nvSpPr>
          <p:spPr>
            <a:xfrm>
              <a:off x="7455694" y="1305293"/>
              <a:ext cx="9525" cy="9525"/>
            </a:xfrm>
            <a:custGeom>
              <a:avLst/>
              <a:gdLst>
                <a:gd name="connsiteX0" fmla="*/ 7144 w 9525"/>
                <a:gd name="connsiteY0" fmla="*/ 9156 h 9525"/>
                <a:gd name="connsiteX1" fmla="*/ 7144 w 9525"/>
                <a:gd name="connsiteY1" fmla="*/ 9156 h 9525"/>
              </a:gdLst>
              <a:ahLst/>
              <a:cxnLst>
                <a:cxn ang="0">
                  <a:pos x="connsiteX0" y="connsiteY0"/>
                </a:cxn>
                <a:cxn ang="0">
                  <a:pos x="connsiteX1" y="connsiteY1"/>
                </a:cxn>
              </a:cxnLst>
              <a:rect l="l" t="t" r="r" b="b"/>
              <a:pathLst>
                <a:path w="9525" h="9525">
                  <a:moveTo>
                    <a:pt x="7144" y="9156"/>
                  </a:moveTo>
                  <a:cubicBezTo>
                    <a:pt x="7144" y="12014"/>
                    <a:pt x="10001" y="3441"/>
                    <a:pt x="7144" y="91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2" name="Freeform: Shape 4811">
              <a:extLst>
                <a:ext uri="{FF2B5EF4-FFF2-40B4-BE49-F238E27FC236}">
                  <a16:creationId xmlns:a16="http://schemas.microsoft.com/office/drawing/2014/main" xmlns="" id="{0AE3D51E-7BD4-4FA6-B0DB-B2A686CB0802}"/>
                </a:ext>
              </a:extLst>
            </p:cNvPr>
            <p:cNvSpPr/>
            <p:nvPr/>
          </p:nvSpPr>
          <p:spPr>
            <a:xfrm>
              <a:off x="7515701" y="117419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6906"/>
                    <a:pt x="8096" y="6906"/>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3" name="Freeform: Shape 4812">
              <a:extLst>
                <a:ext uri="{FF2B5EF4-FFF2-40B4-BE49-F238E27FC236}">
                  <a16:creationId xmlns:a16="http://schemas.microsoft.com/office/drawing/2014/main" xmlns="" id="{BD900892-F4D9-419C-88C9-16BD20BFEE9E}"/>
                </a:ext>
              </a:extLst>
            </p:cNvPr>
            <p:cNvSpPr/>
            <p:nvPr/>
          </p:nvSpPr>
          <p:spPr>
            <a:xfrm>
              <a:off x="7369016" y="1322132"/>
              <a:ext cx="28575" cy="28575"/>
            </a:xfrm>
            <a:custGeom>
              <a:avLst/>
              <a:gdLst>
                <a:gd name="connsiteX0" fmla="*/ 7144 w 28575"/>
                <a:gd name="connsiteY0" fmla="*/ 21845 h 28575"/>
                <a:gd name="connsiteX1" fmla="*/ 7144 w 28575"/>
                <a:gd name="connsiteY1" fmla="*/ 21845 h 28575"/>
              </a:gdLst>
              <a:ahLst/>
              <a:cxnLst>
                <a:cxn ang="0">
                  <a:pos x="connsiteX0" y="connsiteY0"/>
                </a:cxn>
                <a:cxn ang="0">
                  <a:pos x="connsiteX1" y="connsiteY1"/>
                </a:cxn>
              </a:cxnLst>
              <a:rect l="l" t="t" r="r" b="b"/>
              <a:pathLst>
                <a:path w="28575" h="28575">
                  <a:moveTo>
                    <a:pt x="7144" y="21845"/>
                  </a:moveTo>
                  <a:cubicBezTo>
                    <a:pt x="19526" y="9463"/>
                    <a:pt x="33814" y="-3872"/>
                    <a:pt x="7144" y="218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4" name="Freeform: Shape 4813">
              <a:extLst>
                <a:ext uri="{FF2B5EF4-FFF2-40B4-BE49-F238E27FC236}">
                  <a16:creationId xmlns:a16="http://schemas.microsoft.com/office/drawing/2014/main" xmlns="" id="{E3095342-FABA-47DC-AB28-EF54431AE5BA}"/>
                </a:ext>
              </a:extLst>
            </p:cNvPr>
            <p:cNvSpPr/>
            <p:nvPr/>
          </p:nvSpPr>
          <p:spPr>
            <a:xfrm>
              <a:off x="7681436" y="11149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5" name="Freeform: Shape 4814">
              <a:extLst>
                <a:ext uri="{FF2B5EF4-FFF2-40B4-BE49-F238E27FC236}">
                  <a16:creationId xmlns:a16="http://schemas.microsoft.com/office/drawing/2014/main" xmlns="" id="{A21D93C7-3590-4A01-B1E1-C3F821DB5FD2}"/>
                </a:ext>
              </a:extLst>
            </p:cNvPr>
            <p:cNvSpPr/>
            <p:nvPr/>
          </p:nvSpPr>
          <p:spPr>
            <a:xfrm>
              <a:off x="7681436" y="1114901"/>
              <a:ext cx="9525" cy="9525"/>
            </a:xfrm>
            <a:custGeom>
              <a:avLst/>
              <a:gdLst>
                <a:gd name="connsiteX0" fmla="*/ 9049 w 9525"/>
                <a:gd name="connsiteY0" fmla="*/ 9049 h 9525"/>
                <a:gd name="connsiteX1" fmla="*/ 7144 w 9525"/>
                <a:gd name="connsiteY1" fmla="*/ 7144 h 9525"/>
                <a:gd name="connsiteX2" fmla="*/ 9049 w 9525"/>
                <a:gd name="connsiteY2" fmla="*/ 9049 h 9525"/>
              </a:gdLst>
              <a:ahLst/>
              <a:cxnLst>
                <a:cxn ang="0">
                  <a:pos x="connsiteX0" y="connsiteY0"/>
                </a:cxn>
                <a:cxn ang="0">
                  <a:pos x="connsiteX1" y="connsiteY1"/>
                </a:cxn>
                <a:cxn ang="0">
                  <a:pos x="connsiteX2" y="connsiteY2"/>
                </a:cxn>
              </a:cxnLst>
              <a:rect l="l" t="t" r="r" b="b"/>
              <a:pathLst>
                <a:path w="9525" h="9525">
                  <a:moveTo>
                    <a:pt x="9049" y="9049"/>
                  </a:moveTo>
                  <a:lnTo>
                    <a:pt x="7144" y="7144"/>
                  </a:lnTo>
                  <a:cubicBezTo>
                    <a:pt x="8096" y="9049"/>
                    <a:pt x="8096" y="10954"/>
                    <a:pt x="9049"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6" name="Freeform: Shape 4815">
              <a:extLst>
                <a:ext uri="{FF2B5EF4-FFF2-40B4-BE49-F238E27FC236}">
                  <a16:creationId xmlns:a16="http://schemas.microsoft.com/office/drawing/2014/main" xmlns="" id="{D64BEA38-E471-42AA-ABB9-F37B92A79FA4}"/>
                </a:ext>
              </a:extLst>
            </p:cNvPr>
            <p:cNvSpPr/>
            <p:nvPr/>
          </p:nvSpPr>
          <p:spPr>
            <a:xfrm>
              <a:off x="7457705" y="1222216"/>
              <a:ext cx="9525" cy="19050"/>
            </a:xfrm>
            <a:custGeom>
              <a:avLst/>
              <a:gdLst>
                <a:gd name="connsiteX0" fmla="*/ 7990 w 9525"/>
                <a:gd name="connsiteY0" fmla="*/ 12224 h 19050"/>
                <a:gd name="connsiteX1" fmla="*/ 7990 w 9525"/>
                <a:gd name="connsiteY1" fmla="*/ 12224 h 19050"/>
              </a:gdLst>
              <a:ahLst/>
              <a:cxnLst>
                <a:cxn ang="0">
                  <a:pos x="connsiteX0" y="connsiteY0"/>
                </a:cxn>
                <a:cxn ang="0">
                  <a:pos x="connsiteX1" y="connsiteY1"/>
                </a:cxn>
              </a:cxnLst>
              <a:rect l="l" t="t" r="r" b="b"/>
              <a:pathLst>
                <a:path w="9525" h="19050">
                  <a:moveTo>
                    <a:pt x="7990" y="12224"/>
                  </a:moveTo>
                  <a:cubicBezTo>
                    <a:pt x="6086" y="794"/>
                    <a:pt x="7990" y="12224"/>
                    <a:pt x="7990"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7" name="Freeform: Shape 4816">
              <a:extLst>
                <a:ext uri="{FF2B5EF4-FFF2-40B4-BE49-F238E27FC236}">
                  <a16:creationId xmlns:a16="http://schemas.microsoft.com/office/drawing/2014/main" xmlns="" id="{D9424F77-8980-4936-86FC-50629D6D1EDE}"/>
                </a:ext>
              </a:extLst>
            </p:cNvPr>
            <p:cNvSpPr/>
            <p:nvPr/>
          </p:nvSpPr>
          <p:spPr>
            <a:xfrm>
              <a:off x="7450770" y="1243488"/>
              <a:ext cx="19050" cy="19050"/>
            </a:xfrm>
            <a:custGeom>
              <a:avLst/>
              <a:gdLst>
                <a:gd name="connsiteX0" fmla="*/ 13972 w 19050"/>
                <a:gd name="connsiteY0" fmla="*/ 7144 h 19050"/>
                <a:gd name="connsiteX1" fmla="*/ 13972 w 19050"/>
                <a:gd name="connsiteY1" fmla="*/ 7144 h 19050"/>
              </a:gdLst>
              <a:ahLst/>
              <a:cxnLst>
                <a:cxn ang="0">
                  <a:pos x="connsiteX0" y="connsiteY0"/>
                </a:cxn>
                <a:cxn ang="0">
                  <a:pos x="connsiteX1" y="connsiteY1"/>
                </a:cxn>
              </a:cxnLst>
              <a:rect l="l" t="t" r="r" b="b"/>
              <a:pathLst>
                <a:path w="19050" h="19050">
                  <a:moveTo>
                    <a:pt x="13972" y="7144"/>
                  </a:moveTo>
                  <a:cubicBezTo>
                    <a:pt x="6352" y="12859"/>
                    <a:pt x="3495" y="19526"/>
                    <a:pt x="13972"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8" name="Freeform: Shape 4817">
              <a:extLst>
                <a:ext uri="{FF2B5EF4-FFF2-40B4-BE49-F238E27FC236}">
                  <a16:creationId xmlns:a16="http://schemas.microsoft.com/office/drawing/2014/main" xmlns="" id="{185552B8-0AD2-47D3-AB06-DDB08BE99E6E}"/>
                </a:ext>
              </a:extLst>
            </p:cNvPr>
            <p:cNvSpPr/>
            <p:nvPr/>
          </p:nvSpPr>
          <p:spPr>
            <a:xfrm>
              <a:off x="7459504" y="1142507"/>
              <a:ext cx="76200" cy="95250"/>
            </a:xfrm>
            <a:custGeom>
              <a:avLst/>
              <a:gdLst>
                <a:gd name="connsiteX0" fmla="*/ 53816 w 76200"/>
                <a:gd name="connsiteY0" fmla="*/ 40498 h 95250"/>
                <a:gd name="connsiteX1" fmla="*/ 55721 w 76200"/>
                <a:gd name="connsiteY1" fmla="*/ 24305 h 95250"/>
                <a:gd name="connsiteX2" fmla="*/ 60484 w 76200"/>
                <a:gd name="connsiteY2" fmla="*/ 7160 h 95250"/>
                <a:gd name="connsiteX3" fmla="*/ 7144 w 76200"/>
                <a:gd name="connsiteY3" fmla="*/ 80503 h 95250"/>
                <a:gd name="connsiteX4" fmla="*/ 11906 w 76200"/>
                <a:gd name="connsiteY4" fmla="*/ 89075 h 95250"/>
                <a:gd name="connsiteX5" fmla="*/ 22384 w 76200"/>
                <a:gd name="connsiteY5" fmla="*/ 88123 h 95250"/>
                <a:gd name="connsiteX6" fmla="*/ 53816 w 76200"/>
                <a:gd name="connsiteY6" fmla="*/ 404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95250">
                  <a:moveTo>
                    <a:pt x="53816" y="40498"/>
                  </a:moveTo>
                  <a:cubicBezTo>
                    <a:pt x="47149" y="45260"/>
                    <a:pt x="70961" y="24305"/>
                    <a:pt x="55721" y="24305"/>
                  </a:cubicBezTo>
                  <a:cubicBezTo>
                    <a:pt x="64294" y="30020"/>
                    <a:pt x="79534" y="23353"/>
                    <a:pt x="60484" y="7160"/>
                  </a:cubicBezTo>
                  <a:cubicBezTo>
                    <a:pt x="59531" y="6208"/>
                    <a:pt x="20479" y="47165"/>
                    <a:pt x="7144" y="80503"/>
                  </a:cubicBezTo>
                  <a:cubicBezTo>
                    <a:pt x="10001" y="74788"/>
                    <a:pt x="11906" y="77645"/>
                    <a:pt x="11906" y="89075"/>
                  </a:cubicBezTo>
                  <a:cubicBezTo>
                    <a:pt x="13811" y="74788"/>
                    <a:pt x="17621" y="74788"/>
                    <a:pt x="22384" y="88123"/>
                  </a:cubicBezTo>
                  <a:cubicBezTo>
                    <a:pt x="51911" y="60500"/>
                    <a:pt x="50006" y="47165"/>
                    <a:pt x="53816" y="4049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19" name="Freeform: Shape 4818">
              <a:extLst>
                <a:ext uri="{FF2B5EF4-FFF2-40B4-BE49-F238E27FC236}">
                  <a16:creationId xmlns:a16="http://schemas.microsoft.com/office/drawing/2014/main" xmlns="" id="{9FC520F1-21C9-4557-B924-B3B1059A9E59}"/>
                </a:ext>
              </a:extLst>
            </p:cNvPr>
            <p:cNvSpPr/>
            <p:nvPr/>
          </p:nvSpPr>
          <p:spPr>
            <a:xfrm>
              <a:off x="7488079" y="120253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0" name="Freeform: Shape 4819">
              <a:extLst>
                <a:ext uri="{FF2B5EF4-FFF2-40B4-BE49-F238E27FC236}">
                  <a16:creationId xmlns:a16="http://schemas.microsoft.com/office/drawing/2014/main" xmlns="" id="{F8F025F0-1DD2-4B09-BA7E-4198B9CF19D0}"/>
                </a:ext>
              </a:extLst>
            </p:cNvPr>
            <p:cNvSpPr/>
            <p:nvPr/>
          </p:nvSpPr>
          <p:spPr>
            <a:xfrm>
              <a:off x="7501414" y="11887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7567"/>
                    <a:pt x="10001"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1" name="Freeform: Shape 4820">
              <a:extLst>
                <a:ext uri="{FF2B5EF4-FFF2-40B4-BE49-F238E27FC236}">
                  <a16:creationId xmlns:a16="http://schemas.microsoft.com/office/drawing/2014/main" xmlns="" id="{7438352B-C18A-42D1-9218-FBDF0F11467B}"/>
                </a:ext>
              </a:extLst>
            </p:cNvPr>
            <p:cNvSpPr/>
            <p:nvPr/>
          </p:nvSpPr>
          <p:spPr>
            <a:xfrm>
              <a:off x="7463949" y="1236821"/>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16669"/>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2" name="Freeform: Shape 4821">
              <a:extLst>
                <a:ext uri="{FF2B5EF4-FFF2-40B4-BE49-F238E27FC236}">
                  <a16:creationId xmlns:a16="http://schemas.microsoft.com/office/drawing/2014/main" xmlns="" id="{6B73753A-1977-40B8-AC69-D65610E40B6A}"/>
                </a:ext>
              </a:extLst>
            </p:cNvPr>
            <p:cNvSpPr/>
            <p:nvPr/>
          </p:nvSpPr>
          <p:spPr>
            <a:xfrm>
              <a:off x="7459080" y="122708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6615" y="4498"/>
                    <a:pt x="7567" y="9260"/>
                    <a:pt x="7567" y="926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3" name="Freeform: Shape 4822">
              <a:extLst>
                <a:ext uri="{FF2B5EF4-FFF2-40B4-BE49-F238E27FC236}">
                  <a16:creationId xmlns:a16="http://schemas.microsoft.com/office/drawing/2014/main" xmlns="" id="{E2ED54B5-0440-4607-B8F5-61E8098AD5EC}"/>
                </a:ext>
              </a:extLst>
            </p:cNvPr>
            <p:cNvSpPr/>
            <p:nvPr/>
          </p:nvSpPr>
          <p:spPr>
            <a:xfrm>
              <a:off x="7570946" y="118348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4" name="Freeform: Shape 4823">
              <a:extLst>
                <a:ext uri="{FF2B5EF4-FFF2-40B4-BE49-F238E27FC236}">
                  <a16:creationId xmlns:a16="http://schemas.microsoft.com/office/drawing/2014/main" xmlns="" id="{A4200876-9850-44ED-AB52-9A084CAA0718}"/>
                </a:ext>
              </a:extLst>
            </p:cNvPr>
            <p:cNvSpPr/>
            <p:nvPr/>
          </p:nvSpPr>
          <p:spPr>
            <a:xfrm>
              <a:off x="7489031" y="1174843"/>
              <a:ext cx="47625" cy="47625"/>
            </a:xfrm>
            <a:custGeom>
              <a:avLst/>
              <a:gdLst>
                <a:gd name="connsiteX0" fmla="*/ 39529 w 47625"/>
                <a:gd name="connsiteY0" fmla="*/ 8162 h 47625"/>
                <a:gd name="connsiteX1" fmla="*/ 7144 w 47625"/>
                <a:gd name="connsiteY1" fmla="*/ 35784 h 47625"/>
                <a:gd name="connsiteX2" fmla="*/ 11906 w 47625"/>
                <a:gd name="connsiteY2" fmla="*/ 41499 h 47625"/>
                <a:gd name="connsiteX3" fmla="*/ 39529 w 47625"/>
                <a:gd name="connsiteY3" fmla="*/ 8162 h 47625"/>
              </a:gdLst>
              <a:ahLst/>
              <a:cxnLst>
                <a:cxn ang="0">
                  <a:pos x="connsiteX0" y="connsiteY0"/>
                </a:cxn>
                <a:cxn ang="0">
                  <a:pos x="connsiteX1" y="connsiteY1"/>
                </a:cxn>
                <a:cxn ang="0">
                  <a:pos x="connsiteX2" y="connsiteY2"/>
                </a:cxn>
                <a:cxn ang="0">
                  <a:pos x="connsiteX3" y="connsiteY3"/>
                </a:cxn>
              </a:cxnLst>
              <a:rect l="l" t="t" r="r" b="b"/>
              <a:pathLst>
                <a:path w="47625" h="47625">
                  <a:moveTo>
                    <a:pt x="39529" y="8162"/>
                  </a:moveTo>
                  <a:cubicBezTo>
                    <a:pt x="34766" y="11972"/>
                    <a:pt x="19526" y="37689"/>
                    <a:pt x="7144" y="35784"/>
                  </a:cubicBezTo>
                  <a:cubicBezTo>
                    <a:pt x="10954" y="36737"/>
                    <a:pt x="12859" y="38642"/>
                    <a:pt x="11906" y="41499"/>
                  </a:cubicBezTo>
                  <a:cubicBezTo>
                    <a:pt x="35719" y="48167"/>
                    <a:pt x="46196" y="-411"/>
                    <a:pt x="39529" y="81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5" name="Freeform: Shape 4824">
              <a:extLst>
                <a:ext uri="{FF2B5EF4-FFF2-40B4-BE49-F238E27FC236}">
                  <a16:creationId xmlns:a16="http://schemas.microsoft.com/office/drawing/2014/main" xmlns="" id="{AA76E01C-7E27-406F-A68E-7DF3ADD8A1D9}"/>
                </a:ext>
              </a:extLst>
            </p:cNvPr>
            <p:cNvSpPr/>
            <p:nvPr/>
          </p:nvSpPr>
          <p:spPr>
            <a:xfrm>
              <a:off x="7471886" y="123354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6615"/>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6" name="Freeform: Shape 4825">
              <a:extLst>
                <a:ext uri="{FF2B5EF4-FFF2-40B4-BE49-F238E27FC236}">
                  <a16:creationId xmlns:a16="http://schemas.microsoft.com/office/drawing/2014/main" xmlns="" id="{7308B809-6AC9-45F6-9166-C671DA0C3B03}"/>
                </a:ext>
              </a:extLst>
            </p:cNvPr>
            <p:cNvSpPr/>
            <p:nvPr/>
          </p:nvSpPr>
          <p:spPr>
            <a:xfrm>
              <a:off x="7370921" y="1179671"/>
              <a:ext cx="57150" cy="47625"/>
            </a:xfrm>
            <a:custGeom>
              <a:avLst/>
              <a:gdLst>
                <a:gd name="connsiteX0" fmla="*/ 7144 w 57150"/>
                <a:gd name="connsiteY0" fmla="*/ 25241 h 47625"/>
                <a:gd name="connsiteX1" fmla="*/ 55721 w 57150"/>
                <a:gd name="connsiteY1" fmla="*/ 7144 h 47625"/>
                <a:gd name="connsiteX2" fmla="*/ 53816 w 57150"/>
                <a:gd name="connsiteY2" fmla="*/ 22384 h 47625"/>
                <a:gd name="connsiteX3" fmla="*/ 29051 w 57150"/>
                <a:gd name="connsiteY3" fmla="*/ 43339 h 47625"/>
                <a:gd name="connsiteX4" fmla="*/ 7144 w 57150"/>
                <a:gd name="connsiteY4" fmla="*/ 25241 h 47625"/>
                <a:gd name="connsiteX5" fmla="*/ 11906 w 57150"/>
                <a:gd name="connsiteY5" fmla="*/ 22384 h 47625"/>
                <a:gd name="connsiteX6" fmla="*/ 15716 w 57150"/>
                <a:gd name="connsiteY6" fmla="*/ 22384 h 47625"/>
                <a:gd name="connsiteX7" fmla="*/ 11906 w 57150"/>
                <a:gd name="connsiteY7" fmla="*/ 2238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7144" y="25241"/>
                  </a:moveTo>
                  <a:cubicBezTo>
                    <a:pt x="20479" y="19526"/>
                    <a:pt x="34766" y="10001"/>
                    <a:pt x="55721" y="7144"/>
                  </a:cubicBezTo>
                  <a:cubicBezTo>
                    <a:pt x="56674" y="9049"/>
                    <a:pt x="51911" y="23336"/>
                    <a:pt x="53816" y="22384"/>
                  </a:cubicBezTo>
                  <a:cubicBezTo>
                    <a:pt x="37624" y="-476"/>
                    <a:pt x="47149" y="29051"/>
                    <a:pt x="29051" y="43339"/>
                  </a:cubicBezTo>
                  <a:cubicBezTo>
                    <a:pt x="30956" y="9049"/>
                    <a:pt x="8096" y="29051"/>
                    <a:pt x="7144" y="25241"/>
                  </a:cubicBezTo>
                  <a:close/>
                  <a:moveTo>
                    <a:pt x="11906" y="22384"/>
                  </a:moveTo>
                  <a:lnTo>
                    <a:pt x="15716" y="22384"/>
                  </a:lnTo>
                  <a:cubicBezTo>
                    <a:pt x="14764" y="21431"/>
                    <a:pt x="12859" y="21431"/>
                    <a:pt x="11906"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7" name="Freeform: Shape 4826">
              <a:extLst>
                <a:ext uri="{FF2B5EF4-FFF2-40B4-BE49-F238E27FC236}">
                  <a16:creationId xmlns:a16="http://schemas.microsoft.com/office/drawing/2014/main" xmlns="" id="{DE8BD1C0-3CD5-448E-8A90-902F2F312C84}"/>
                </a:ext>
              </a:extLst>
            </p:cNvPr>
            <p:cNvSpPr/>
            <p:nvPr/>
          </p:nvSpPr>
          <p:spPr>
            <a:xfrm>
              <a:off x="6901339" y="113014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8" name="Freeform: Shape 4827">
              <a:extLst>
                <a:ext uri="{FF2B5EF4-FFF2-40B4-BE49-F238E27FC236}">
                  <a16:creationId xmlns:a16="http://schemas.microsoft.com/office/drawing/2014/main" xmlns="" id="{9E0B7ADB-29B4-49EF-9DAB-1371A612D500}"/>
                </a:ext>
              </a:extLst>
            </p:cNvPr>
            <p:cNvSpPr/>
            <p:nvPr/>
          </p:nvSpPr>
          <p:spPr>
            <a:xfrm>
              <a:off x="7207091" y="131587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7144"/>
                  </a:ln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29" name="Freeform: Shape 4828">
              <a:extLst>
                <a:ext uri="{FF2B5EF4-FFF2-40B4-BE49-F238E27FC236}">
                  <a16:creationId xmlns:a16="http://schemas.microsoft.com/office/drawing/2014/main" xmlns="" id="{374289DF-9C49-4BAA-8943-6F56E7FAC681}"/>
                </a:ext>
              </a:extLst>
            </p:cNvPr>
            <p:cNvSpPr/>
            <p:nvPr/>
          </p:nvSpPr>
          <p:spPr>
            <a:xfrm>
              <a:off x="7149941" y="133873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9049"/>
                  </a:lnTo>
                  <a:cubicBezTo>
                    <a:pt x="8096" y="9049"/>
                    <a:pt x="10001" y="809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0" name="Freeform: Shape 4829">
              <a:extLst>
                <a:ext uri="{FF2B5EF4-FFF2-40B4-BE49-F238E27FC236}">
                  <a16:creationId xmlns:a16="http://schemas.microsoft.com/office/drawing/2014/main" xmlns="" id="{CDE15D65-340D-4343-9DAE-40553E027530}"/>
                </a:ext>
              </a:extLst>
            </p:cNvPr>
            <p:cNvSpPr/>
            <p:nvPr/>
          </p:nvSpPr>
          <p:spPr>
            <a:xfrm>
              <a:off x="6911816" y="11615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1" name="Freeform: Shape 4830">
              <a:extLst>
                <a:ext uri="{FF2B5EF4-FFF2-40B4-BE49-F238E27FC236}">
                  <a16:creationId xmlns:a16="http://schemas.microsoft.com/office/drawing/2014/main" xmlns="" id="{A5BF0F2B-EB22-42D8-B614-A6DA47FEC290}"/>
                </a:ext>
              </a:extLst>
            </p:cNvPr>
            <p:cNvSpPr/>
            <p:nvPr/>
          </p:nvSpPr>
          <p:spPr>
            <a:xfrm>
              <a:off x="7048976" y="1291113"/>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cubicBezTo>
                    <a:pt x="8096" y="9049"/>
                    <a:pt x="7144" y="8096"/>
                    <a:pt x="7144" y="7144"/>
                  </a:cubicBezTo>
                  <a:cubicBezTo>
                    <a:pt x="7144" y="8096"/>
                    <a:pt x="7144" y="9049"/>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2" name="Freeform: Shape 4831">
              <a:extLst>
                <a:ext uri="{FF2B5EF4-FFF2-40B4-BE49-F238E27FC236}">
                  <a16:creationId xmlns:a16="http://schemas.microsoft.com/office/drawing/2014/main" xmlns="" id="{22E19A9B-570D-4B86-9D09-1FB2C6143317}"/>
                </a:ext>
              </a:extLst>
            </p:cNvPr>
            <p:cNvSpPr/>
            <p:nvPr/>
          </p:nvSpPr>
          <p:spPr>
            <a:xfrm>
              <a:off x="7153604" y="133873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3" name="Freeform: Shape 4832">
              <a:extLst>
                <a:ext uri="{FF2B5EF4-FFF2-40B4-BE49-F238E27FC236}">
                  <a16:creationId xmlns:a16="http://schemas.microsoft.com/office/drawing/2014/main" xmlns="" id="{BCEA5C19-785D-4BC8-BB6A-7E2460AD4E81}"/>
                </a:ext>
              </a:extLst>
            </p:cNvPr>
            <p:cNvSpPr/>
            <p:nvPr/>
          </p:nvSpPr>
          <p:spPr>
            <a:xfrm>
              <a:off x="7230904" y="1341596"/>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4" name="Freeform: Shape 4833">
              <a:extLst>
                <a:ext uri="{FF2B5EF4-FFF2-40B4-BE49-F238E27FC236}">
                  <a16:creationId xmlns:a16="http://schemas.microsoft.com/office/drawing/2014/main" xmlns="" id="{22103809-3A96-43D5-B7AE-C902DC66BED1}"/>
                </a:ext>
              </a:extLst>
            </p:cNvPr>
            <p:cNvSpPr/>
            <p:nvPr/>
          </p:nvSpPr>
          <p:spPr>
            <a:xfrm>
              <a:off x="7228046" y="131683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9049" y="7144"/>
                  </a:cubicBez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5" name="Freeform: Shape 4834">
              <a:extLst>
                <a:ext uri="{FF2B5EF4-FFF2-40B4-BE49-F238E27FC236}">
                  <a16:creationId xmlns:a16="http://schemas.microsoft.com/office/drawing/2014/main" xmlns="" id="{041E814E-27E4-459A-BDA9-77D7A3CDE603}"/>
                </a:ext>
              </a:extLst>
            </p:cNvPr>
            <p:cNvSpPr/>
            <p:nvPr/>
          </p:nvSpPr>
          <p:spPr>
            <a:xfrm>
              <a:off x="7343299" y="1320641"/>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10001" y="7144"/>
                  </a:lnTo>
                  <a:cubicBezTo>
                    <a:pt x="9049" y="8096"/>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6" name="Freeform: Shape 4835">
              <a:extLst>
                <a:ext uri="{FF2B5EF4-FFF2-40B4-BE49-F238E27FC236}">
                  <a16:creationId xmlns:a16="http://schemas.microsoft.com/office/drawing/2014/main" xmlns="" id="{65DB1DA5-A55B-4BD9-BF5B-EB5CC5BAC1C1}"/>
                </a:ext>
              </a:extLst>
            </p:cNvPr>
            <p:cNvSpPr/>
            <p:nvPr/>
          </p:nvSpPr>
          <p:spPr>
            <a:xfrm>
              <a:off x="7236619" y="132254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7" name="Freeform: Shape 4836">
              <a:extLst>
                <a:ext uri="{FF2B5EF4-FFF2-40B4-BE49-F238E27FC236}">
                  <a16:creationId xmlns:a16="http://schemas.microsoft.com/office/drawing/2014/main" xmlns="" id="{63B11EE8-FCC7-4D87-B391-86D6FED3DF00}"/>
                </a:ext>
              </a:extLst>
            </p:cNvPr>
            <p:cNvSpPr/>
            <p:nvPr/>
          </p:nvSpPr>
          <p:spPr>
            <a:xfrm>
              <a:off x="6921341" y="11063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8" name="Freeform: Shape 4837">
              <a:extLst>
                <a:ext uri="{FF2B5EF4-FFF2-40B4-BE49-F238E27FC236}">
                  <a16:creationId xmlns:a16="http://schemas.microsoft.com/office/drawing/2014/main" xmlns="" id="{F5B3B94C-98D5-4BD4-8A93-4552E6E89FCF}"/>
                </a:ext>
              </a:extLst>
            </p:cNvPr>
            <p:cNvSpPr/>
            <p:nvPr/>
          </p:nvSpPr>
          <p:spPr>
            <a:xfrm>
              <a:off x="6906101" y="1098708"/>
              <a:ext cx="9525" cy="9525"/>
            </a:xfrm>
            <a:custGeom>
              <a:avLst/>
              <a:gdLst>
                <a:gd name="connsiteX0" fmla="*/ 8096 w 9525"/>
                <a:gd name="connsiteY0" fmla="*/ 10001 h 9525"/>
                <a:gd name="connsiteX1" fmla="*/ 7144 w 9525"/>
                <a:gd name="connsiteY1" fmla="*/ 7144 h 9525"/>
                <a:gd name="connsiteX2" fmla="*/ 8096 w 9525"/>
                <a:gd name="connsiteY2" fmla="*/ 10001 h 9525"/>
              </a:gdLst>
              <a:ahLst/>
              <a:cxnLst>
                <a:cxn ang="0">
                  <a:pos x="connsiteX0" y="connsiteY0"/>
                </a:cxn>
                <a:cxn ang="0">
                  <a:pos x="connsiteX1" y="connsiteY1"/>
                </a:cxn>
                <a:cxn ang="0">
                  <a:pos x="connsiteX2" y="connsiteY2"/>
                </a:cxn>
              </a:cxnLst>
              <a:rect l="l" t="t" r="r" b="b"/>
              <a:pathLst>
                <a:path w="9525" h="9525">
                  <a:moveTo>
                    <a:pt x="8096" y="10001"/>
                  </a:moveTo>
                  <a:lnTo>
                    <a:pt x="7144" y="7144"/>
                  </a:lnTo>
                  <a:cubicBezTo>
                    <a:pt x="7144" y="8096"/>
                    <a:pt x="7144" y="9049"/>
                    <a:pt x="8096"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39" name="Freeform: Shape 4838">
              <a:extLst>
                <a:ext uri="{FF2B5EF4-FFF2-40B4-BE49-F238E27FC236}">
                  <a16:creationId xmlns:a16="http://schemas.microsoft.com/office/drawing/2014/main" xmlns="" id="{0F9F0797-877D-4606-8E59-491CE54413BC}"/>
                </a:ext>
              </a:extLst>
            </p:cNvPr>
            <p:cNvSpPr/>
            <p:nvPr/>
          </p:nvSpPr>
          <p:spPr>
            <a:xfrm>
              <a:off x="7008677" y="1256823"/>
              <a:ext cx="9525" cy="19050"/>
            </a:xfrm>
            <a:custGeom>
              <a:avLst/>
              <a:gdLst>
                <a:gd name="connsiteX0" fmla="*/ 9343 w 9525"/>
                <a:gd name="connsiteY0" fmla="*/ 11906 h 19050"/>
                <a:gd name="connsiteX1" fmla="*/ 9343 w 9525"/>
                <a:gd name="connsiteY1" fmla="*/ 7144 h 19050"/>
                <a:gd name="connsiteX2" fmla="*/ 9343 w 9525"/>
                <a:gd name="connsiteY2" fmla="*/ 11906 h 19050"/>
              </a:gdLst>
              <a:ahLst/>
              <a:cxnLst>
                <a:cxn ang="0">
                  <a:pos x="connsiteX0" y="connsiteY0"/>
                </a:cxn>
                <a:cxn ang="0">
                  <a:pos x="connsiteX1" y="connsiteY1"/>
                </a:cxn>
                <a:cxn ang="0">
                  <a:pos x="connsiteX2" y="connsiteY2"/>
                </a:cxn>
              </a:cxnLst>
              <a:rect l="l" t="t" r="r" b="b"/>
              <a:pathLst>
                <a:path w="9525" h="19050">
                  <a:moveTo>
                    <a:pt x="9343" y="11906"/>
                  </a:moveTo>
                  <a:cubicBezTo>
                    <a:pt x="9343" y="10001"/>
                    <a:pt x="8391" y="8096"/>
                    <a:pt x="9343" y="7144"/>
                  </a:cubicBezTo>
                  <a:cubicBezTo>
                    <a:pt x="7439" y="8096"/>
                    <a:pt x="5533" y="11906"/>
                    <a:pt x="9343"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0" name="Freeform: Shape 4839">
              <a:extLst>
                <a:ext uri="{FF2B5EF4-FFF2-40B4-BE49-F238E27FC236}">
                  <a16:creationId xmlns:a16="http://schemas.microsoft.com/office/drawing/2014/main" xmlns="" id="{CF7AE10B-4EB0-4604-9CAB-0C9F0F18B010}"/>
                </a:ext>
              </a:extLst>
            </p:cNvPr>
            <p:cNvSpPr/>
            <p:nvPr/>
          </p:nvSpPr>
          <p:spPr>
            <a:xfrm>
              <a:off x="6973729" y="110537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8096" y="8096"/>
                    <a:pt x="9049" y="8096"/>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1" name="Freeform: Shape 4840">
              <a:extLst>
                <a:ext uri="{FF2B5EF4-FFF2-40B4-BE49-F238E27FC236}">
                  <a16:creationId xmlns:a16="http://schemas.microsoft.com/office/drawing/2014/main" xmlns="" id="{C2B06FBF-C6A0-476D-8E7E-208D67F1DCA4}"/>
                </a:ext>
              </a:extLst>
            </p:cNvPr>
            <p:cNvSpPr/>
            <p:nvPr/>
          </p:nvSpPr>
          <p:spPr>
            <a:xfrm>
              <a:off x="6970871" y="110442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8096" y="8096"/>
                    <a:pt x="9049"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2" name="Freeform: Shape 4841">
              <a:extLst>
                <a:ext uri="{FF2B5EF4-FFF2-40B4-BE49-F238E27FC236}">
                  <a16:creationId xmlns:a16="http://schemas.microsoft.com/office/drawing/2014/main" xmlns="" id="{FBBBFBD5-4EDF-40BD-A349-5F3187C155E5}"/>
                </a:ext>
              </a:extLst>
            </p:cNvPr>
            <p:cNvSpPr/>
            <p:nvPr/>
          </p:nvSpPr>
          <p:spPr>
            <a:xfrm>
              <a:off x="7060406" y="1206341"/>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3" name="Freeform: Shape 4842">
              <a:extLst>
                <a:ext uri="{FF2B5EF4-FFF2-40B4-BE49-F238E27FC236}">
                  <a16:creationId xmlns:a16="http://schemas.microsoft.com/office/drawing/2014/main" xmlns="" id="{8F16914A-9D34-40EE-B6F3-5A5B2CA39CB5}"/>
                </a:ext>
              </a:extLst>
            </p:cNvPr>
            <p:cNvSpPr/>
            <p:nvPr/>
          </p:nvSpPr>
          <p:spPr>
            <a:xfrm>
              <a:off x="6877526" y="1085792"/>
              <a:ext cx="38100" cy="28575"/>
            </a:xfrm>
            <a:custGeom>
              <a:avLst/>
              <a:gdLst>
                <a:gd name="connsiteX0" fmla="*/ 36671 w 38100"/>
                <a:gd name="connsiteY0" fmla="*/ 17203 h 28575"/>
                <a:gd name="connsiteX1" fmla="*/ 7144 w 38100"/>
                <a:gd name="connsiteY1" fmla="*/ 10535 h 28575"/>
                <a:gd name="connsiteX2" fmla="*/ 36671 w 38100"/>
                <a:gd name="connsiteY2" fmla="*/ 17203 h 28575"/>
              </a:gdLst>
              <a:ahLst/>
              <a:cxnLst>
                <a:cxn ang="0">
                  <a:pos x="connsiteX0" y="connsiteY0"/>
                </a:cxn>
                <a:cxn ang="0">
                  <a:pos x="connsiteX1" y="connsiteY1"/>
                </a:cxn>
                <a:cxn ang="0">
                  <a:pos x="connsiteX2" y="connsiteY2"/>
                </a:cxn>
              </a:cxnLst>
              <a:rect l="l" t="t" r="r" b="b"/>
              <a:pathLst>
                <a:path w="38100" h="28575">
                  <a:moveTo>
                    <a:pt x="36671" y="17203"/>
                  </a:moveTo>
                  <a:cubicBezTo>
                    <a:pt x="29051" y="17203"/>
                    <a:pt x="10954" y="58"/>
                    <a:pt x="7144" y="10535"/>
                  </a:cubicBezTo>
                  <a:cubicBezTo>
                    <a:pt x="17621" y="37205"/>
                    <a:pt x="28099" y="21013"/>
                    <a:pt x="36671" y="1720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4" name="Freeform: Shape 4843">
              <a:extLst>
                <a:ext uri="{FF2B5EF4-FFF2-40B4-BE49-F238E27FC236}">
                  <a16:creationId xmlns:a16="http://schemas.microsoft.com/office/drawing/2014/main" xmlns="" id="{AEA0E577-DE6D-4F28-866C-601620277AF3}"/>
                </a:ext>
              </a:extLst>
            </p:cNvPr>
            <p:cNvSpPr/>
            <p:nvPr/>
          </p:nvSpPr>
          <p:spPr>
            <a:xfrm>
              <a:off x="6955208" y="109352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5" name="Freeform: Shape 4844">
              <a:extLst>
                <a:ext uri="{FF2B5EF4-FFF2-40B4-BE49-F238E27FC236}">
                  <a16:creationId xmlns:a16="http://schemas.microsoft.com/office/drawing/2014/main" xmlns="" id="{01E5AB84-186E-4847-9C4F-A88868140A81}"/>
                </a:ext>
              </a:extLst>
            </p:cNvPr>
            <p:cNvSpPr/>
            <p:nvPr/>
          </p:nvSpPr>
          <p:spPr>
            <a:xfrm>
              <a:off x="7332821" y="120919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6" name="Freeform: Shape 4845">
              <a:extLst>
                <a:ext uri="{FF2B5EF4-FFF2-40B4-BE49-F238E27FC236}">
                  <a16:creationId xmlns:a16="http://schemas.microsoft.com/office/drawing/2014/main" xmlns="" id="{6D9D1240-8276-4CF5-A91E-95E17E9E6043}"/>
                </a:ext>
              </a:extLst>
            </p:cNvPr>
            <p:cNvSpPr/>
            <p:nvPr/>
          </p:nvSpPr>
          <p:spPr>
            <a:xfrm>
              <a:off x="693086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7" name="Freeform: Shape 4846">
              <a:extLst>
                <a:ext uri="{FF2B5EF4-FFF2-40B4-BE49-F238E27FC236}">
                  <a16:creationId xmlns:a16="http://schemas.microsoft.com/office/drawing/2014/main" xmlns="" id="{C6F5E71C-CF47-4332-B2A6-FAADEAA25037}"/>
                </a:ext>
              </a:extLst>
            </p:cNvPr>
            <p:cNvSpPr/>
            <p:nvPr/>
          </p:nvSpPr>
          <p:spPr>
            <a:xfrm>
              <a:off x="7280434" y="12225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8" name="Freeform: Shape 4847">
              <a:extLst>
                <a:ext uri="{FF2B5EF4-FFF2-40B4-BE49-F238E27FC236}">
                  <a16:creationId xmlns:a16="http://schemas.microsoft.com/office/drawing/2014/main" xmlns="" id="{86970598-D95D-435A-8B78-FB8102F01E22}"/>
                </a:ext>
              </a:extLst>
            </p:cNvPr>
            <p:cNvSpPr/>
            <p:nvPr/>
          </p:nvSpPr>
          <p:spPr>
            <a:xfrm>
              <a:off x="7310914" y="1331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49" name="Freeform: Shape 4848">
              <a:extLst>
                <a:ext uri="{FF2B5EF4-FFF2-40B4-BE49-F238E27FC236}">
                  <a16:creationId xmlns:a16="http://schemas.microsoft.com/office/drawing/2014/main" xmlns="" id="{DFA8CCB6-C7E8-4A5D-813F-291B1F318E14}"/>
                </a:ext>
              </a:extLst>
            </p:cNvPr>
            <p:cNvSpPr/>
            <p:nvPr/>
          </p:nvSpPr>
          <p:spPr>
            <a:xfrm>
              <a:off x="7280434" y="12227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0" name="Freeform: Shape 4849">
              <a:extLst>
                <a:ext uri="{FF2B5EF4-FFF2-40B4-BE49-F238E27FC236}">
                  <a16:creationId xmlns:a16="http://schemas.microsoft.com/office/drawing/2014/main" xmlns="" id="{93C74143-EDA4-44C1-A737-4B77B07D31A2}"/>
                </a:ext>
              </a:extLst>
            </p:cNvPr>
            <p:cNvSpPr/>
            <p:nvPr/>
          </p:nvSpPr>
          <p:spPr>
            <a:xfrm>
              <a:off x="7175659" y="123872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8096" y="9049"/>
                  </a:cubicBezTo>
                  <a:cubicBezTo>
                    <a:pt x="8096"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1" name="Freeform: Shape 4850">
              <a:extLst>
                <a:ext uri="{FF2B5EF4-FFF2-40B4-BE49-F238E27FC236}">
                  <a16:creationId xmlns:a16="http://schemas.microsoft.com/office/drawing/2014/main" xmlns="" id="{A11CAD8B-6CEF-489F-969B-AB4468617E09}"/>
                </a:ext>
              </a:extLst>
            </p:cNvPr>
            <p:cNvSpPr/>
            <p:nvPr/>
          </p:nvSpPr>
          <p:spPr>
            <a:xfrm>
              <a:off x="7195661" y="12492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2" name="Freeform: Shape 4851">
              <a:extLst>
                <a:ext uri="{FF2B5EF4-FFF2-40B4-BE49-F238E27FC236}">
                  <a16:creationId xmlns:a16="http://schemas.microsoft.com/office/drawing/2014/main" xmlns="" id="{889E1B11-79A8-46DF-9A5F-C46C8806E9D7}"/>
                </a:ext>
              </a:extLst>
            </p:cNvPr>
            <p:cNvSpPr/>
            <p:nvPr/>
          </p:nvSpPr>
          <p:spPr>
            <a:xfrm>
              <a:off x="7005161" y="1286351"/>
              <a:ext cx="9525" cy="9525"/>
            </a:xfrm>
            <a:custGeom>
              <a:avLst/>
              <a:gdLst>
                <a:gd name="connsiteX0" fmla="*/ 7144 w 9525"/>
                <a:gd name="connsiteY0" fmla="*/ 7144 h 9525"/>
                <a:gd name="connsiteX1" fmla="*/ 10001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10001" y="8096"/>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3" name="Freeform: Shape 4852">
              <a:extLst>
                <a:ext uri="{FF2B5EF4-FFF2-40B4-BE49-F238E27FC236}">
                  <a16:creationId xmlns:a16="http://schemas.microsoft.com/office/drawing/2014/main" xmlns="" id="{EC1AD543-17CB-4189-8421-8DEF39C0E3B8}"/>
                </a:ext>
              </a:extLst>
            </p:cNvPr>
            <p:cNvSpPr/>
            <p:nvPr/>
          </p:nvSpPr>
          <p:spPr>
            <a:xfrm>
              <a:off x="7280434" y="122062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7144"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4" name="Freeform: Shape 4853">
              <a:extLst>
                <a:ext uri="{FF2B5EF4-FFF2-40B4-BE49-F238E27FC236}">
                  <a16:creationId xmlns:a16="http://schemas.microsoft.com/office/drawing/2014/main" xmlns="" id="{C6A3771C-AB1A-43CC-962A-24A23E06FC07}"/>
                </a:ext>
              </a:extLst>
            </p:cNvPr>
            <p:cNvSpPr/>
            <p:nvPr/>
          </p:nvSpPr>
          <p:spPr>
            <a:xfrm>
              <a:off x="7139464" y="126087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5" name="Freeform: Shape 4854">
              <a:extLst>
                <a:ext uri="{FF2B5EF4-FFF2-40B4-BE49-F238E27FC236}">
                  <a16:creationId xmlns:a16="http://schemas.microsoft.com/office/drawing/2014/main" xmlns="" id="{E774ED5B-28B9-4238-9DCD-BCE37CC183A6}"/>
                </a:ext>
              </a:extLst>
            </p:cNvPr>
            <p:cNvSpPr/>
            <p:nvPr/>
          </p:nvSpPr>
          <p:spPr>
            <a:xfrm>
              <a:off x="7122528" y="1255231"/>
              <a:ext cx="28575" cy="19050"/>
            </a:xfrm>
            <a:custGeom>
              <a:avLst/>
              <a:gdLst>
                <a:gd name="connsiteX0" fmla="*/ 14554 w 28575"/>
                <a:gd name="connsiteY0" fmla="*/ 7784 h 19050"/>
                <a:gd name="connsiteX1" fmla="*/ 14554 w 28575"/>
                <a:gd name="connsiteY1" fmla="*/ 7784 h 19050"/>
              </a:gdLst>
              <a:ahLst/>
              <a:cxnLst>
                <a:cxn ang="0">
                  <a:pos x="connsiteX0" y="connsiteY0"/>
                </a:cxn>
                <a:cxn ang="0">
                  <a:pos x="connsiteX1" y="connsiteY1"/>
                </a:cxn>
              </a:cxnLst>
              <a:rect l="l" t="t" r="r" b="b"/>
              <a:pathLst>
                <a:path w="28575" h="19050">
                  <a:moveTo>
                    <a:pt x="14554" y="7784"/>
                  </a:moveTo>
                  <a:cubicBezTo>
                    <a:pt x="-13069" y="37311"/>
                    <a:pt x="47891" y="2069"/>
                    <a:pt x="14554" y="77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6" name="Freeform: Shape 4855">
              <a:extLst>
                <a:ext uri="{FF2B5EF4-FFF2-40B4-BE49-F238E27FC236}">
                  <a16:creationId xmlns:a16="http://schemas.microsoft.com/office/drawing/2014/main" xmlns="" id="{ED13B016-A1EF-4B02-8D93-C5DE1D005F02}"/>
                </a:ext>
              </a:extLst>
            </p:cNvPr>
            <p:cNvSpPr/>
            <p:nvPr/>
          </p:nvSpPr>
          <p:spPr>
            <a:xfrm>
              <a:off x="7130891" y="1253013"/>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7144"/>
                    <a:pt x="9049" y="7144"/>
                  </a:cubicBezTo>
                  <a:cubicBezTo>
                    <a:pt x="8096"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7" name="Freeform: Shape 4856">
              <a:extLst>
                <a:ext uri="{FF2B5EF4-FFF2-40B4-BE49-F238E27FC236}">
                  <a16:creationId xmlns:a16="http://schemas.microsoft.com/office/drawing/2014/main" xmlns="" id="{F8AC4811-3C1B-4003-BC2A-8ACCC570F89E}"/>
                </a:ext>
              </a:extLst>
            </p:cNvPr>
            <p:cNvSpPr/>
            <p:nvPr/>
          </p:nvSpPr>
          <p:spPr>
            <a:xfrm>
              <a:off x="7093744" y="1235868"/>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7144" y="7144"/>
                    <a:pt x="8096"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8" name="Freeform: Shape 4857">
              <a:extLst>
                <a:ext uri="{FF2B5EF4-FFF2-40B4-BE49-F238E27FC236}">
                  <a16:creationId xmlns:a16="http://schemas.microsoft.com/office/drawing/2014/main" xmlns="" id="{97DFFC8D-8E42-4233-B792-354A88F0A1E1}"/>
                </a:ext>
              </a:extLst>
            </p:cNvPr>
            <p:cNvSpPr/>
            <p:nvPr/>
          </p:nvSpPr>
          <p:spPr>
            <a:xfrm>
              <a:off x="7404259" y="1240356"/>
              <a:ext cx="9525" cy="9525"/>
            </a:xfrm>
            <a:custGeom>
              <a:avLst/>
              <a:gdLst>
                <a:gd name="connsiteX0" fmla="*/ 10954 w 9525"/>
                <a:gd name="connsiteY0" fmla="*/ 7419 h 9525"/>
                <a:gd name="connsiteX1" fmla="*/ 10954 w 9525"/>
                <a:gd name="connsiteY1" fmla="*/ 7419 h 9525"/>
              </a:gdLst>
              <a:ahLst/>
              <a:cxnLst>
                <a:cxn ang="0">
                  <a:pos x="connsiteX0" y="connsiteY0"/>
                </a:cxn>
                <a:cxn ang="0">
                  <a:pos x="connsiteX1" y="connsiteY1"/>
                </a:cxn>
              </a:cxnLst>
              <a:rect l="l" t="t" r="r" b="b"/>
              <a:pathLst>
                <a:path w="9525" h="9525">
                  <a:moveTo>
                    <a:pt x="10954" y="7419"/>
                  </a:moveTo>
                  <a:cubicBezTo>
                    <a:pt x="10954" y="6466"/>
                    <a:pt x="2381" y="8371"/>
                    <a:pt x="1095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59" name="Freeform: Shape 4858">
              <a:extLst>
                <a:ext uri="{FF2B5EF4-FFF2-40B4-BE49-F238E27FC236}">
                  <a16:creationId xmlns:a16="http://schemas.microsoft.com/office/drawing/2014/main" xmlns="" id="{48987317-0DAF-4B66-A6A6-DC0DFED9A1E0}"/>
                </a:ext>
              </a:extLst>
            </p:cNvPr>
            <p:cNvSpPr/>
            <p:nvPr/>
          </p:nvSpPr>
          <p:spPr>
            <a:xfrm>
              <a:off x="6989921" y="121015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10001"/>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0" name="Freeform: Shape 4859">
              <a:extLst>
                <a:ext uri="{FF2B5EF4-FFF2-40B4-BE49-F238E27FC236}">
                  <a16:creationId xmlns:a16="http://schemas.microsoft.com/office/drawing/2014/main" xmlns="" id="{DF975430-3C71-49B0-BA0B-8EDAF67491F1}"/>
                </a:ext>
              </a:extLst>
            </p:cNvPr>
            <p:cNvSpPr/>
            <p:nvPr/>
          </p:nvSpPr>
          <p:spPr>
            <a:xfrm>
              <a:off x="7121366" y="126444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9049"/>
                    <a:pt x="9049" y="8096"/>
                    <a:pt x="9049" y="7144"/>
                  </a:cubicBezTo>
                  <a:cubicBezTo>
                    <a:pt x="8096"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1" name="Freeform: Shape 4860">
              <a:extLst>
                <a:ext uri="{FF2B5EF4-FFF2-40B4-BE49-F238E27FC236}">
                  <a16:creationId xmlns:a16="http://schemas.microsoft.com/office/drawing/2014/main" xmlns="" id="{13D30954-E8AB-45A9-982A-313A9D04C270}"/>
                </a:ext>
              </a:extLst>
            </p:cNvPr>
            <p:cNvSpPr/>
            <p:nvPr/>
          </p:nvSpPr>
          <p:spPr>
            <a:xfrm>
              <a:off x="6995319" y="1196220"/>
              <a:ext cx="9525" cy="19050"/>
            </a:xfrm>
            <a:custGeom>
              <a:avLst/>
              <a:gdLst>
                <a:gd name="connsiteX0" fmla="*/ 8414 w 9525"/>
                <a:gd name="connsiteY0" fmla="*/ 13455 h 19050"/>
                <a:gd name="connsiteX1" fmla="*/ 8414 w 9525"/>
                <a:gd name="connsiteY1" fmla="*/ 13455 h 19050"/>
              </a:gdLst>
              <a:ahLst/>
              <a:cxnLst>
                <a:cxn ang="0">
                  <a:pos x="connsiteX0" y="connsiteY0"/>
                </a:cxn>
                <a:cxn ang="0">
                  <a:pos x="connsiteX1" y="connsiteY1"/>
                </a:cxn>
              </a:cxnLst>
              <a:rect l="l" t="t" r="r" b="b"/>
              <a:pathLst>
                <a:path w="9525" h="19050">
                  <a:moveTo>
                    <a:pt x="8414" y="13455"/>
                  </a:moveTo>
                  <a:cubicBezTo>
                    <a:pt x="8414" y="8692"/>
                    <a:pt x="5556" y="2025"/>
                    <a:pt x="8414"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2" name="Freeform: Shape 4861">
              <a:extLst>
                <a:ext uri="{FF2B5EF4-FFF2-40B4-BE49-F238E27FC236}">
                  <a16:creationId xmlns:a16="http://schemas.microsoft.com/office/drawing/2014/main" xmlns="" id="{1633F526-C999-471D-9795-403DCB434651}"/>
                </a:ext>
              </a:extLst>
            </p:cNvPr>
            <p:cNvSpPr/>
            <p:nvPr/>
          </p:nvSpPr>
          <p:spPr>
            <a:xfrm>
              <a:off x="6992779" y="11968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3" name="Freeform: Shape 4862">
              <a:extLst>
                <a:ext uri="{FF2B5EF4-FFF2-40B4-BE49-F238E27FC236}">
                  <a16:creationId xmlns:a16="http://schemas.microsoft.com/office/drawing/2014/main" xmlns="" id="{13A045D3-A676-4918-8C93-797B9B64CCC0}"/>
                </a:ext>
              </a:extLst>
            </p:cNvPr>
            <p:cNvSpPr/>
            <p:nvPr/>
          </p:nvSpPr>
          <p:spPr>
            <a:xfrm>
              <a:off x="6894395" y="959638"/>
              <a:ext cx="847725" cy="400050"/>
            </a:xfrm>
            <a:custGeom>
              <a:avLst/>
              <a:gdLst>
                <a:gd name="connsiteX0" fmla="*/ 561775 w 847725"/>
                <a:gd name="connsiteY0" fmla="*/ 299566 h 400050"/>
                <a:gd name="connsiteX1" fmla="*/ 596065 w 847725"/>
                <a:gd name="connsiteY1" fmla="*/ 285279 h 400050"/>
                <a:gd name="connsiteX2" fmla="*/ 597017 w 847725"/>
                <a:gd name="connsiteY2" fmla="*/ 274801 h 400050"/>
                <a:gd name="connsiteX3" fmla="*/ 620830 w 847725"/>
                <a:gd name="connsiteY3" fmla="*/ 287184 h 400050"/>
                <a:gd name="connsiteX4" fmla="*/ 660835 w 847725"/>
                <a:gd name="connsiteY4" fmla="*/ 259561 h 400050"/>
                <a:gd name="connsiteX5" fmla="*/ 650357 w 847725"/>
                <a:gd name="connsiteY5" fmla="*/ 248131 h 400050"/>
                <a:gd name="connsiteX6" fmla="*/ 729415 w 847725"/>
                <a:gd name="connsiteY6" fmla="*/ 214794 h 400050"/>
                <a:gd name="connsiteX7" fmla="*/ 824665 w 847725"/>
                <a:gd name="connsiteY7" fmla="*/ 19531 h 400050"/>
                <a:gd name="connsiteX8" fmla="*/ 844667 w 847725"/>
                <a:gd name="connsiteY8" fmla="*/ 35724 h 400050"/>
                <a:gd name="connsiteX9" fmla="*/ 804662 w 847725"/>
                <a:gd name="connsiteY9" fmla="*/ 166216 h 400050"/>
                <a:gd name="connsiteX10" fmla="*/ 797042 w 847725"/>
                <a:gd name="connsiteY10" fmla="*/ 143356 h 400050"/>
                <a:gd name="connsiteX11" fmla="*/ 789422 w 847725"/>
                <a:gd name="connsiteY11" fmla="*/ 174789 h 400050"/>
                <a:gd name="connsiteX12" fmla="*/ 802757 w 847725"/>
                <a:gd name="connsiteY12" fmla="*/ 169074 h 400050"/>
                <a:gd name="connsiteX13" fmla="*/ 751322 w 847725"/>
                <a:gd name="connsiteY13" fmla="*/ 248131 h 400050"/>
                <a:gd name="connsiteX14" fmla="*/ 742750 w 847725"/>
                <a:gd name="connsiteY14" fmla="*/ 237654 h 400050"/>
                <a:gd name="connsiteX15" fmla="*/ 709412 w 847725"/>
                <a:gd name="connsiteY15" fmla="*/ 289089 h 400050"/>
                <a:gd name="connsiteX16" fmla="*/ 703697 w 847725"/>
                <a:gd name="connsiteY16" fmla="*/ 265276 h 400050"/>
                <a:gd name="connsiteX17" fmla="*/ 702745 w 847725"/>
                <a:gd name="connsiteY17" fmla="*/ 270991 h 400050"/>
                <a:gd name="connsiteX18" fmla="*/ 565585 w 847725"/>
                <a:gd name="connsiteY18" fmla="*/ 369099 h 400050"/>
                <a:gd name="connsiteX19" fmla="*/ 552250 w 847725"/>
                <a:gd name="connsiteY19" fmla="*/ 380529 h 400050"/>
                <a:gd name="connsiteX20" fmla="*/ 574157 w 847725"/>
                <a:gd name="connsiteY20" fmla="*/ 379576 h 400050"/>
                <a:gd name="connsiteX21" fmla="*/ 614162 w 847725"/>
                <a:gd name="connsiteY21" fmla="*/ 344334 h 400050"/>
                <a:gd name="connsiteX22" fmla="*/ 635117 w 847725"/>
                <a:gd name="connsiteY22" fmla="*/ 339571 h 400050"/>
                <a:gd name="connsiteX23" fmla="*/ 629402 w 847725"/>
                <a:gd name="connsiteY23" fmla="*/ 354811 h 400050"/>
                <a:gd name="connsiteX24" fmla="*/ 607495 w 847725"/>
                <a:gd name="connsiteY24" fmla="*/ 358621 h 400050"/>
                <a:gd name="connsiteX25" fmla="*/ 620830 w 847725"/>
                <a:gd name="connsiteY25" fmla="*/ 363384 h 400050"/>
                <a:gd name="connsiteX26" fmla="*/ 500815 w 847725"/>
                <a:gd name="connsiteY26" fmla="*/ 386244 h 400050"/>
                <a:gd name="connsiteX27" fmla="*/ 495100 w 847725"/>
                <a:gd name="connsiteY27" fmla="*/ 380529 h 400050"/>
                <a:gd name="connsiteX28" fmla="*/ 540820 w 847725"/>
                <a:gd name="connsiteY28" fmla="*/ 364336 h 400050"/>
                <a:gd name="connsiteX29" fmla="*/ 544630 w 847725"/>
                <a:gd name="connsiteY29" fmla="*/ 362431 h 400050"/>
                <a:gd name="connsiteX30" fmla="*/ 463667 w 847725"/>
                <a:gd name="connsiteY30" fmla="*/ 363384 h 400050"/>
                <a:gd name="connsiteX31" fmla="*/ 457952 w 847725"/>
                <a:gd name="connsiteY31" fmla="*/ 348144 h 400050"/>
                <a:gd name="connsiteX32" fmla="*/ 418900 w 847725"/>
                <a:gd name="connsiteY32" fmla="*/ 379576 h 400050"/>
                <a:gd name="connsiteX33" fmla="*/ 457952 w 847725"/>
                <a:gd name="connsiteY33" fmla="*/ 371956 h 400050"/>
                <a:gd name="connsiteX34" fmla="*/ 454142 w 847725"/>
                <a:gd name="connsiteY34" fmla="*/ 388149 h 400050"/>
                <a:gd name="connsiteX35" fmla="*/ 293170 w 847725"/>
                <a:gd name="connsiteY35" fmla="*/ 388149 h 400050"/>
                <a:gd name="connsiteX36" fmla="*/ 335080 w 847725"/>
                <a:gd name="connsiteY36" fmla="*/ 377671 h 400050"/>
                <a:gd name="connsiteX37" fmla="*/ 324602 w 847725"/>
                <a:gd name="connsiteY37" fmla="*/ 393864 h 400050"/>
                <a:gd name="connsiteX38" fmla="*/ 347462 w 847725"/>
                <a:gd name="connsiteY38" fmla="*/ 394816 h 400050"/>
                <a:gd name="connsiteX39" fmla="*/ 346510 w 847725"/>
                <a:gd name="connsiteY39" fmla="*/ 354811 h 400050"/>
                <a:gd name="connsiteX40" fmla="*/ 280787 w 847725"/>
                <a:gd name="connsiteY40" fmla="*/ 376719 h 400050"/>
                <a:gd name="connsiteX41" fmla="*/ 299837 w 847725"/>
                <a:gd name="connsiteY41" fmla="*/ 359574 h 400050"/>
                <a:gd name="connsiteX42" fmla="*/ 306505 w 847725"/>
                <a:gd name="connsiteY42" fmla="*/ 367194 h 400050"/>
                <a:gd name="connsiteX43" fmla="*/ 295075 w 847725"/>
                <a:gd name="connsiteY43" fmla="*/ 384339 h 400050"/>
                <a:gd name="connsiteX44" fmla="*/ 252212 w 847725"/>
                <a:gd name="connsiteY44" fmla="*/ 385291 h 400050"/>
                <a:gd name="connsiteX45" fmla="*/ 247449 w 847725"/>
                <a:gd name="connsiteY45" fmla="*/ 383386 h 400050"/>
                <a:gd name="connsiteX46" fmla="*/ 271262 w 847725"/>
                <a:gd name="connsiteY46" fmla="*/ 373861 h 400050"/>
                <a:gd name="connsiteX47" fmla="*/ 248402 w 847725"/>
                <a:gd name="connsiteY47" fmla="*/ 375766 h 400050"/>
                <a:gd name="connsiteX48" fmla="*/ 266500 w 847725"/>
                <a:gd name="connsiteY48" fmla="*/ 365289 h 400050"/>
                <a:gd name="connsiteX49" fmla="*/ 278882 w 847725"/>
                <a:gd name="connsiteY49" fmla="*/ 363384 h 400050"/>
                <a:gd name="connsiteX50" fmla="*/ 202682 w 847725"/>
                <a:gd name="connsiteY50" fmla="*/ 371004 h 400050"/>
                <a:gd name="connsiteX51" fmla="*/ 236972 w 847725"/>
                <a:gd name="connsiteY51" fmla="*/ 375766 h 400050"/>
                <a:gd name="connsiteX52" fmla="*/ 223637 w 847725"/>
                <a:gd name="connsiteY52" fmla="*/ 367194 h 400050"/>
                <a:gd name="connsiteX53" fmla="*/ 240782 w 847725"/>
                <a:gd name="connsiteY53" fmla="*/ 350049 h 400050"/>
                <a:gd name="connsiteX54" fmla="*/ 235067 w 847725"/>
                <a:gd name="connsiteY54" fmla="*/ 359574 h 400050"/>
                <a:gd name="connsiteX55" fmla="*/ 190299 w 847725"/>
                <a:gd name="connsiteY55" fmla="*/ 372909 h 400050"/>
                <a:gd name="connsiteX56" fmla="*/ 160772 w 847725"/>
                <a:gd name="connsiteY56" fmla="*/ 342429 h 400050"/>
                <a:gd name="connsiteX57" fmla="*/ 199824 w 847725"/>
                <a:gd name="connsiteY57" fmla="*/ 354811 h 400050"/>
                <a:gd name="connsiteX58" fmla="*/ 144580 w 847725"/>
                <a:gd name="connsiteY58" fmla="*/ 345286 h 400050"/>
                <a:gd name="connsiteX59" fmla="*/ 117910 w 847725"/>
                <a:gd name="connsiteY59" fmla="*/ 335761 h 400050"/>
                <a:gd name="connsiteX60" fmla="*/ 145532 w 847725"/>
                <a:gd name="connsiteY60" fmla="*/ 331951 h 400050"/>
                <a:gd name="connsiteX61" fmla="*/ 78857 w 847725"/>
                <a:gd name="connsiteY61" fmla="*/ 310044 h 400050"/>
                <a:gd name="connsiteX62" fmla="*/ 24565 w 847725"/>
                <a:gd name="connsiteY62" fmla="*/ 230034 h 400050"/>
                <a:gd name="connsiteX63" fmla="*/ 40757 w 847725"/>
                <a:gd name="connsiteY63" fmla="*/ 258609 h 400050"/>
                <a:gd name="connsiteX64" fmla="*/ 55045 w 847725"/>
                <a:gd name="connsiteY64" fmla="*/ 250989 h 400050"/>
                <a:gd name="connsiteX65" fmla="*/ 37899 w 847725"/>
                <a:gd name="connsiteY65" fmla="*/ 239559 h 400050"/>
                <a:gd name="connsiteX66" fmla="*/ 12182 w 847725"/>
                <a:gd name="connsiteY66" fmla="*/ 234796 h 400050"/>
                <a:gd name="connsiteX67" fmla="*/ 38852 w 847725"/>
                <a:gd name="connsiteY67" fmla="*/ 215746 h 400050"/>
                <a:gd name="connsiteX68" fmla="*/ 13135 w 847725"/>
                <a:gd name="connsiteY68" fmla="*/ 194791 h 400050"/>
                <a:gd name="connsiteX69" fmla="*/ 20755 w 847725"/>
                <a:gd name="connsiteY69" fmla="*/ 214794 h 400050"/>
                <a:gd name="connsiteX70" fmla="*/ 21707 w 847725"/>
                <a:gd name="connsiteY70" fmla="*/ 211936 h 400050"/>
                <a:gd name="connsiteX71" fmla="*/ 16945 w 847725"/>
                <a:gd name="connsiteY71" fmla="*/ 150976 h 400050"/>
                <a:gd name="connsiteX72" fmla="*/ 20755 w 847725"/>
                <a:gd name="connsiteY72" fmla="*/ 146214 h 400050"/>
                <a:gd name="connsiteX73" fmla="*/ 40757 w 847725"/>
                <a:gd name="connsiteY73" fmla="*/ 154786 h 400050"/>
                <a:gd name="connsiteX74" fmla="*/ 72190 w 847725"/>
                <a:gd name="connsiteY74" fmla="*/ 194791 h 400050"/>
                <a:gd name="connsiteX75" fmla="*/ 82667 w 847725"/>
                <a:gd name="connsiteY75" fmla="*/ 199554 h 400050"/>
                <a:gd name="connsiteX76" fmla="*/ 62665 w 847725"/>
                <a:gd name="connsiteY76" fmla="*/ 159549 h 400050"/>
                <a:gd name="connsiteX77" fmla="*/ 54092 w 847725"/>
                <a:gd name="connsiteY77" fmla="*/ 146214 h 400050"/>
                <a:gd name="connsiteX78" fmla="*/ 53140 w 847725"/>
                <a:gd name="connsiteY78" fmla="*/ 134784 h 400050"/>
                <a:gd name="connsiteX79" fmla="*/ 67427 w 847725"/>
                <a:gd name="connsiteY79" fmla="*/ 141451 h 400050"/>
                <a:gd name="connsiteX80" fmla="*/ 103622 w 847725"/>
                <a:gd name="connsiteY80" fmla="*/ 199554 h 400050"/>
                <a:gd name="connsiteX81" fmla="*/ 141722 w 847725"/>
                <a:gd name="connsiteY81" fmla="*/ 215746 h 400050"/>
                <a:gd name="connsiteX82" fmla="*/ 130292 w 847725"/>
                <a:gd name="connsiteY82" fmla="*/ 234796 h 400050"/>
                <a:gd name="connsiteX83" fmla="*/ 178870 w 847725"/>
                <a:gd name="connsiteY83" fmla="*/ 243369 h 400050"/>
                <a:gd name="connsiteX84" fmla="*/ 162677 w 847725"/>
                <a:gd name="connsiteY84" fmla="*/ 257656 h 400050"/>
                <a:gd name="connsiteX85" fmla="*/ 157915 w 847725"/>
                <a:gd name="connsiteY85" fmla="*/ 259561 h 400050"/>
                <a:gd name="connsiteX86" fmla="*/ 282692 w 847725"/>
                <a:gd name="connsiteY86" fmla="*/ 294804 h 400050"/>
                <a:gd name="connsiteX87" fmla="*/ 291265 w 847725"/>
                <a:gd name="connsiteY87" fmla="*/ 290994 h 400050"/>
                <a:gd name="connsiteX88" fmla="*/ 306505 w 847725"/>
                <a:gd name="connsiteY88" fmla="*/ 269086 h 400050"/>
                <a:gd name="connsiteX89" fmla="*/ 299837 w 847725"/>
                <a:gd name="connsiteY89" fmla="*/ 271944 h 400050"/>
                <a:gd name="connsiteX90" fmla="*/ 312220 w 847725"/>
                <a:gd name="connsiteY90" fmla="*/ 287184 h 400050"/>
                <a:gd name="connsiteX91" fmla="*/ 294122 w 847725"/>
                <a:gd name="connsiteY91" fmla="*/ 310996 h 400050"/>
                <a:gd name="connsiteX92" fmla="*/ 312220 w 847725"/>
                <a:gd name="connsiteY92" fmla="*/ 306234 h 400050"/>
                <a:gd name="connsiteX93" fmla="*/ 335080 w 847725"/>
                <a:gd name="connsiteY93" fmla="*/ 286231 h 400050"/>
                <a:gd name="connsiteX94" fmla="*/ 312220 w 847725"/>
                <a:gd name="connsiteY94" fmla="*/ 284326 h 400050"/>
                <a:gd name="connsiteX95" fmla="*/ 398897 w 847725"/>
                <a:gd name="connsiteY95" fmla="*/ 270991 h 400050"/>
                <a:gd name="connsiteX96" fmla="*/ 395087 w 847725"/>
                <a:gd name="connsiteY96" fmla="*/ 280516 h 400050"/>
                <a:gd name="connsiteX97" fmla="*/ 452237 w 847725"/>
                <a:gd name="connsiteY97" fmla="*/ 279564 h 400050"/>
                <a:gd name="connsiteX98" fmla="*/ 464620 w 847725"/>
                <a:gd name="connsiteY98" fmla="*/ 253846 h 400050"/>
                <a:gd name="connsiteX99" fmla="*/ 468430 w 847725"/>
                <a:gd name="connsiteY99" fmla="*/ 251941 h 400050"/>
                <a:gd name="connsiteX100" fmla="*/ 457952 w 847725"/>
                <a:gd name="connsiteY100" fmla="*/ 270991 h 400050"/>
                <a:gd name="connsiteX101" fmla="*/ 459857 w 847725"/>
                <a:gd name="connsiteY101" fmla="*/ 283374 h 400050"/>
                <a:gd name="connsiteX102" fmla="*/ 483670 w 847725"/>
                <a:gd name="connsiteY102" fmla="*/ 245274 h 400050"/>
                <a:gd name="connsiteX103" fmla="*/ 510340 w 847725"/>
                <a:gd name="connsiteY103" fmla="*/ 304329 h 400050"/>
                <a:gd name="connsiteX104" fmla="*/ 509387 w 847725"/>
                <a:gd name="connsiteY104" fmla="*/ 294804 h 400050"/>
                <a:gd name="connsiteX105" fmla="*/ 500815 w 847725"/>
                <a:gd name="connsiteY105" fmla="*/ 310044 h 400050"/>
                <a:gd name="connsiteX106" fmla="*/ 561775 w 847725"/>
                <a:gd name="connsiteY106" fmla="*/ 299566 h 400050"/>
                <a:gd name="connsiteX107" fmla="*/ 816092 w 847725"/>
                <a:gd name="connsiteY107" fmla="*/ 28104 h 400050"/>
                <a:gd name="connsiteX108" fmla="*/ 817997 w 847725"/>
                <a:gd name="connsiteY108" fmla="*/ 30009 h 400050"/>
                <a:gd name="connsiteX109" fmla="*/ 816092 w 847725"/>
                <a:gd name="connsiteY109" fmla="*/ 28104 h 400050"/>
                <a:gd name="connsiteX110" fmla="*/ 383657 w 847725"/>
                <a:gd name="connsiteY110" fmla="*/ 334809 h 400050"/>
                <a:gd name="connsiteX111" fmla="*/ 438902 w 847725"/>
                <a:gd name="connsiteY111" fmla="*/ 304329 h 400050"/>
                <a:gd name="connsiteX112" fmla="*/ 383657 w 847725"/>
                <a:gd name="connsiteY112" fmla="*/ 334809 h 400050"/>
                <a:gd name="connsiteX113" fmla="*/ 377942 w 847725"/>
                <a:gd name="connsiteY113" fmla="*/ 313854 h 400050"/>
                <a:gd name="connsiteX114" fmla="*/ 377942 w 847725"/>
                <a:gd name="connsiteY114" fmla="*/ 313854 h 400050"/>
                <a:gd name="connsiteX115" fmla="*/ 374132 w 847725"/>
                <a:gd name="connsiteY115" fmla="*/ 320521 h 400050"/>
                <a:gd name="connsiteX116" fmla="*/ 375085 w 847725"/>
                <a:gd name="connsiteY116" fmla="*/ 321474 h 400050"/>
                <a:gd name="connsiteX117" fmla="*/ 374132 w 847725"/>
                <a:gd name="connsiteY117" fmla="*/ 320521 h 400050"/>
                <a:gd name="connsiteX118" fmla="*/ 491290 w 847725"/>
                <a:gd name="connsiteY118" fmla="*/ 306234 h 400050"/>
                <a:gd name="connsiteX119" fmla="*/ 491290 w 847725"/>
                <a:gd name="connsiteY119" fmla="*/ 306234 h 400050"/>
                <a:gd name="connsiteX120" fmla="*/ 481765 w 847725"/>
                <a:gd name="connsiteY120" fmla="*/ 301471 h 400050"/>
                <a:gd name="connsiteX121" fmla="*/ 481765 w 847725"/>
                <a:gd name="connsiteY121" fmla="*/ 301471 h 400050"/>
                <a:gd name="connsiteX122" fmla="*/ 452237 w 847725"/>
                <a:gd name="connsiteY122" fmla="*/ 290041 h 400050"/>
                <a:gd name="connsiteX123" fmla="*/ 452237 w 847725"/>
                <a:gd name="connsiteY123" fmla="*/ 290041 h 400050"/>
                <a:gd name="connsiteX124" fmla="*/ 77905 w 847725"/>
                <a:gd name="connsiteY124" fmla="*/ 215746 h 400050"/>
                <a:gd name="connsiteX125" fmla="*/ 77905 w 847725"/>
                <a:gd name="connsiteY125" fmla="*/ 215746 h 400050"/>
                <a:gd name="connsiteX126" fmla="*/ 121720 w 847725"/>
                <a:gd name="connsiteY126" fmla="*/ 272896 h 400050"/>
                <a:gd name="connsiteX127" fmla="*/ 156010 w 847725"/>
                <a:gd name="connsiteY127" fmla="*/ 259561 h 400050"/>
                <a:gd name="connsiteX128" fmla="*/ 161724 w 847725"/>
                <a:gd name="connsiteY128" fmla="*/ 261466 h 400050"/>
                <a:gd name="connsiteX129" fmla="*/ 135055 w 847725"/>
                <a:gd name="connsiteY129" fmla="*/ 268134 h 400050"/>
                <a:gd name="connsiteX130" fmla="*/ 119815 w 847725"/>
                <a:gd name="connsiteY130" fmla="*/ 229081 h 400050"/>
                <a:gd name="connsiteX131" fmla="*/ 96002 w 847725"/>
                <a:gd name="connsiteY131" fmla="*/ 244321 h 400050"/>
                <a:gd name="connsiteX132" fmla="*/ 121720 w 847725"/>
                <a:gd name="connsiteY132" fmla="*/ 272896 h 400050"/>
                <a:gd name="connsiteX133" fmla="*/ 296980 w 847725"/>
                <a:gd name="connsiteY133" fmla="*/ 333856 h 400050"/>
                <a:gd name="connsiteX134" fmla="*/ 253165 w 847725"/>
                <a:gd name="connsiteY134" fmla="*/ 309091 h 400050"/>
                <a:gd name="connsiteX135" fmla="*/ 253165 w 847725"/>
                <a:gd name="connsiteY135" fmla="*/ 294804 h 400050"/>
                <a:gd name="connsiteX136" fmla="*/ 275072 w 847725"/>
                <a:gd name="connsiteY136" fmla="*/ 299566 h 400050"/>
                <a:gd name="connsiteX137" fmla="*/ 267452 w 847725"/>
                <a:gd name="connsiteY137" fmla="*/ 269086 h 400050"/>
                <a:gd name="connsiteX138" fmla="*/ 249355 w 847725"/>
                <a:gd name="connsiteY138" fmla="*/ 273849 h 400050"/>
                <a:gd name="connsiteX139" fmla="*/ 261737 w 847725"/>
                <a:gd name="connsiteY139" fmla="*/ 286231 h 400050"/>
                <a:gd name="connsiteX140" fmla="*/ 206492 w 847725"/>
                <a:gd name="connsiteY140" fmla="*/ 294804 h 400050"/>
                <a:gd name="connsiteX141" fmla="*/ 210302 w 847725"/>
                <a:gd name="connsiteY141" fmla="*/ 283374 h 400050"/>
                <a:gd name="connsiteX142" fmla="*/ 156010 w 847725"/>
                <a:gd name="connsiteY142" fmla="*/ 292899 h 400050"/>
                <a:gd name="connsiteX143" fmla="*/ 221732 w 847725"/>
                <a:gd name="connsiteY143" fmla="*/ 306234 h 400050"/>
                <a:gd name="connsiteX144" fmla="*/ 218874 w 847725"/>
                <a:gd name="connsiteY144" fmla="*/ 326236 h 400050"/>
                <a:gd name="connsiteX145" fmla="*/ 252212 w 847725"/>
                <a:gd name="connsiteY145" fmla="*/ 335761 h 400050"/>
                <a:gd name="connsiteX146" fmla="*/ 296980 w 847725"/>
                <a:gd name="connsiteY146" fmla="*/ 333856 h 400050"/>
                <a:gd name="connsiteX147" fmla="*/ 319840 w 847725"/>
                <a:gd name="connsiteY147" fmla="*/ 329094 h 400050"/>
                <a:gd name="connsiteX148" fmla="*/ 367465 w 847725"/>
                <a:gd name="connsiteY148" fmla="*/ 319569 h 400050"/>
                <a:gd name="connsiteX149" fmla="*/ 373180 w 847725"/>
                <a:gd name="connsiteY149" fmla="*/ 310044 h 400050"/>
                <a:gd name="connsiteX150" fmla="*/ 375085 w 847725"/>
                <a:gd name="connsiteY150" fmla="*/ 302424 h 400050"/>
                <a:gd name="connsiteX151" fmla="*/ 319840 w 847725"/>
                <a:gd name="connsiteY151" fmla="*/ 329094 h 400050"/>
                <a:gd name="connsiteX152" fmla="*/ 475097 w 847725"/>
                <a:gd name="connsiteY152" fmla="*/ 361479 h 400050"/>
                <a:gd name="connsiteX153" fmla="*/ 475097 w 847725"/>
                <a:gd name="connsiteY153" fmla="*/ 3614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400050">
                  <a:moveTo>
                    <a:pt x="561775" y="299566"/>
                  </a:moveTo>
                  <a:cubicBezTo>
                    <a:pt x="565585" y="298614"/>
                    <a:pt x="597970" y="282421"/>
                    <a:pt x="596065" y="285279"/>
                  </a:cubicBezTo>
                  <a:cubicBezTo>
                    <a:pt x="588445" y="289089"/>
                    <a:pt x="589397" y="285279"/>
                    <a:pt x="597017" y="274801"/>
                  </a:cubicBezTo>
                  <a:cubicBezTo>
                    <a:pt x="591302" y="271944"/>
                    <a:pt x="614162" y="290994"/>
                    <a:pt x="620830" y="287184"/>
                  </a:cubicBezTo>
                  <a:cubicBezTo>
                    <a:pt x="597017" y="270991"/>
                    <a:pt x="668455" y="253846"/>
                    <a:pt x="660835" y="259561"/>
                  </a:cubicBezTo>
                  <a:cubicBezTo>
                    <a:pt x="656072" y="238606"/>
                    <a:pt x="669407" y="251941"/>
                    <a:pt x="650357" y="248131"/>
                  </a:cubicBezTo>
                  <a:cubicBezTo>
                    <a:pt x="694172" y="254799"/>
                    <a:pt x="717032" y="182409"/>
                    <a:pt x="729415" y="214794"/>
                  </a:cubicBezTo>
                  <a:cubicBezTo>
                    <a:pt x="677980" y="230034"/>
                    <a:pt x="888482" y="-54764"/>
                    <a:pt x="824665" y="19531"/>
                  </a:cubicBezTo>
                  <a:cubicBezTo>
                    <a:pt x="832285" y="27151"/>
                    <a:pt x="840857" y="60489"/>
                    <a:pt x="844667" y="35724"/>
                  </a:cubicBezTo>
                  <a:cubicBezTo>
                    <a:pt x="860860" y="67156"/>
                    <a:pt x="813235" y="126211"/>
                    <a:pt x="804662" y="166216"/>
                  </a:cubicBezTo>
                  <a:cubicBezTo>
                    <a:pt x="804662" y="166216"/>
                    <a:pt x="797995" y="144309"/>
                    <a:pt x="797042" y="143356"/>
                  </a:cubicBezTo>
                  <a:cubicBezTo>
                    <a:pt x="789422" y="150976"/>
                    <a:pt x="794185" y="164311"/>
                    <a:pt x="789422" y="174789"/>
                  </a:cubicBezTo>
                  <a:cubicBezTo>
                    <a:pt x="794185" y="173836"/>
                    <a:pt x="799900" y="167169"/>
                    <a:pt x="802757" y="169074"/>
                  </a:cubicBezTo>
                  <a:cubicBezTo>
                    <a:pt x="790375" y="187171"/>
                    <a:pt x="748465" y="220509"/>
                    <a:pt x="751322" y="248131"/>
                  </a:cubicBezTo>
                  <a:cubicBezTo>
                    <a:pt x="756085" y="249084"/>
                    <a:pt x="741797" y="240511"/>
                    <a:pt x="742750" y="237654"/>
                  </a:cubicBezTo>
                  <a:cubicBezTo>
                    <a:pt x="744655" y="235749"/>
                    <a:pt x="709412" y="289089"/>
                    <a:pt x="709412" y="289089"/>
                  </a:cubicBezTo>
                  <a:cubicBezTo>
                    <a:pt x="698935" y="288136"/>
                    <a:pt x="717032" y="255751"/>
                    <a:pt x="703697" y="265276"/>
                  </a:cubicBezTo>
                  <a:cubicBezTo>
                    <a:pt x="700840" y="270991"/>
                    <a:pt x="700840" y="272896"/>
                    <a:pt x="702745" y="270991"/>
                  </a:cubicBezTo>
                  <a:cubicBezTo>
                    <a:pt x="686552" y="321474"/>
                    <a:pt x="582730" y="353859"/>
                    <a:pt x="565585" y="369099"/>
                  </a:cubicBezTo>
                  <a:cubicBezTo>
                    <a:pt x="566537" y="366241"/>
                    <a:pt x="603685" y="331951"/>
                    <a:pt x="552250" y="380529"/>
                  </a:cubicBezTo>
                  <a:cubicBezTo>
                    <a:pt x="579872" y="384339"/>
                    <a:pt x="587492" y="384339"/>
                    <a:pt x="574157" y="379576"/>
                  </a:cubicBezTo>
                  <a:cubicBezTo>
                    <a:pt x="584635" y="370051"/>
                    <a:pt x="597017" y="360526"/>
                    <a:pt x="614162" y="344334"/>
                  </a:cubicBezTo>
                  <a:cubicBezTo>
                    <a:pt x="635117" y="353859"/>
                    <a:pt x="597017" y="359574"/>
                    <a:pt x="635117" y="339571"/>
                  </a:cubicBezTo>
                  <a:cubicBezTo>
                    <a:pt x="621782" y="349096"/>
                    <a:pt x="619877" y="353859"/>
                    <a:pt x="629402" y="354811"/>
                  </a:cubicBezTo>
                  <a:cubicBezTo>
                    <a:pt x="622735" y="362431"/>
                    <a:pt x="615115" y="364336"/>
                    <a:pt x="607495" y="358621"/>
                  </a:cubicBezTo>
                  <a:cubicBezTo>
                    <a:pt x="606542" y="369099"/>
                    <a:pt x="610352" y="370051"/>
                    <a:pt x="620830" y="363384"/>
                  </a:cubicBezTo>
                  <a:cubicBezTo>
                    <a:pt x="597970" y="368146"/>
                    <a:pt x="500815" y="385291"/>
                    <a:pt x="500815" y="386244"/>
                  </a:cubicBezTo>
                  <a:cubicBezTo>
                    <a:pt x="505577" y="379576"/>
                    <a:pt x="503672" y="377671"/>
                    <a:pt x="495100" y="380529"/>
                  </a:cubicBezTo>
                  <a:cubicBezTo>
                    <a:pt x="495100" y="379576"/>
                    <a:pt x="540820" y="368146"/>
                    <a:pt x="540820" y="364336"/>
                  </a:cubicBezTo>
                  <a:cubicBezTo>
                    <a:pt x="540820" y="367194"/>
                    <a:pt x="542725" y="367194"/>
                    <a:pt x="544630" y="362431"/>
                  </a:cubicBezTo>
                  <a:cubicBezTo>
                    <a:pt x="545582" y="357669"/>
                    <a:pt x="457000" y="380529"/>
                    <a:pt x="463667" y="363384"/>
                  </a:cubicBezTo>
                  <a:cubicBezTo>
                    <a:pt x="463667" y="362431"/>
                    <a:pt x="456047" y="374814"/>
                    <a:pt x="457952" y="348144"/>
                  </a:cubicBezTo>
                  <a:cubicBezTo>
                    <a:pt x="436997" y="360526"/>
                    <a:pt x="424615" y="353859"/>
                    <a:pt x="418900" y="379576"/>
                  </a:cubicBezTo>
                  <a:cubicBezTo>
                    <a:pt x="426520" y="367194"/>
                    <a:pt x="457000" y="371956"/>
                    <a:pt x="457952" y="371956"/>
                  </a:cubicBezTo>
                  <a:cubicBezTo>
                    <a:pt x="457000" y="375766"/>
                    <a:pt x="452237" y="388149"/>
                    <a:pt x="454142" y="388149"/>
                  </a:cubicBezTo>
                  <a:cubicBezTo>
                    <a:pt x="408422" y="378624"/>
                    <a:pt x="357940" y="393864"/>
                    <a:pt x="293170" y="388149"/>
                  </a:cubicBezTo>
                  <a:cubicBezTo>
                    <a:pt x="293170" y="388149"/>
                    <a:pt x="329365" y="376719"/>
                    <a:pt x="335080" y="377671"/>
                  </a:cubicBezTo>
                  <a:cubicBezTo>
                    <a:pt x="330317" y="382434"/>
                    <a:pt x="326507" y="387196"/>
                    <a:pt x="324602" y="393864"/>
                  </a:cubicBezTo>
                  <a:cubicBezTo>
                    <a:pt x="334127" y="383386"/>
                    <a:pt x="339842" y="391959"/>
                    <a:pt x="347462" y="394816"/>
                  </a:cubicBezTo>
                  <a:cubicBezTo>
                    <a:pt x="338890" y="381481"/>
                    <a:pt x="345557" y="383386"/>
                    <a:pt x="346510" y="354811"/>
                  </a:cubicBezTo>
                  <a:cubicBezTo>
                    <a:pt x="340795" y="361479"/>
                    <a:pt x="265547" y="349096"/>
                    <a:pt x="280787" y="376719"/>
                  </a:cubicBezTo>
                  <a:cubicBezTo>
                    <a:pt x="283645" y="367194"/>
                    <a:pt x="290312" y="361479"/>
                    <a:pt x="299837" y="359574"/>
                  </a:cubicBezTo>
                  <a:cubicBezTo>
                    <a:pt x="294122" y="365289"/>
                    <a:pt x="296980" y="367194"/>
                    <a:pt x="306505" y="367194"/>
                  </a:cubicBezTo>
                  <a:cubicBezTo>
                    <a:pt x="289360" y="389101"/>
                    <a:pt x="301742" y="364336"/>
                    <a:pt x="295075" y="384339"/>
                  </a:cubicBezTo>
                  <a:cubicBezTo>
                    <a:pt x="298885" y="381481"/>
                    <a:pt x="250307" y="385291"/>
                    <a:pt x="252212" y="385291"/>
                  </a:cubicBezTo>
                  <a:cubicBezTo>
                    <a:pt x="254117" y="381481"/>
                    <a:pt x="252212" y="380529"/>
                    <a:pt x="247449" y="383386"/>
                  </a:cubicBezTo>
                  <a:cubicBezTo>
                    <a:pt x="243640" y="389101"/>
                    <a:pt x="274120" y="371004"/>
                    <a:pt x="271262" y="373861"/>
                  </a:cubicBezTo>
                  <a:cubicBezTo>
                    <a:pt x="261737" y="379576"/>
                    <a:pt x="251260" y="380529"/>
                    <a:pt x="248402" y="375766"/>
                  </a:cubicBezTo>
                  <a:cubicBezTo>
                    <a:pt x="244592" y="368146"/>
                    <a:pt x="263642" y="364336"/>
                    <a:pt x="266500" y="365289"/>
                  </a:cubicBezTo>
                  <a:cubicBezTo>
                    <a:pt x="258880" y="370051"/>
                    <a:pt x="262690" y="369099"/>
                    <a:pt x="278882" y="363384"/>
                  </a:cubicBezTo>
                  <a:cubicBezTo>
                    <a:pt x="261737" y="357669"/>
                    <a:pt x="216970" y="370051"/>
                    <a:pt x="202682" y="371004"/>
                  </a:cubicBezTo>
                  <a:cubicBezTo>
                    <a:pt x="207445" y="357669"/>
                    <a:pt x="232210" y="386244"/>
                    <a:pt x="236972" y="375766"/>
                  </a:cubicBezTo>
                  <a:cubicBezTo>
                    <a:pt x="236020" y="368146"/>
                    <a:pt x="231257" y="365289"/>
                    <a:pt x="223637" y="367194"/>
                  </a:cubicBezTo>
                  <a:cubicBezTo>
                    <a:pt x="236020" y="371004"/>
                    <a:pt x="241735" y="365289"/>
                    <a:pt x="240782" y="350049"/>
                  </a:cubicBezTo>
                  <a:cubicBezTo>
                    <a:pt x="235067" y="351001"/>
                    <a:pt x="233162" y="353859"/>
                    <a:pt x="235067" y="359574"/>
                  </a:cubicBezTo>
                  <a:cubicBezTo>
                    <a:pt x="211255" y="378624"/>
                    <a:pt x="208397" y="359574"/>
                    <a:pt x="190299" y="372909"/>
                  </a:cubicBezTo>
                  <a:cubicBezTo>
                    <a:pt x="180774" y="370051"/>
                    <a:pt x="165535" y="360526"/>
                    <a:pt x="160772" y="342429"/>
                  </a:cubicBezTo>
                  <a:cubicBezTo>
                    <a:pt x="150295" y="332904"/>
                    <a:pt x="188395" y="384339"/>
                    <a:pt x="199824" y="354811"/>
                  </a:cubicBezTo>
                  <a:cubicBezTo>
                    <a:pt x="196967" y="325284"/>
                    <a:pt x="125530" y="341476"/>
                    <a:pt x="144580" y="345286"/>
                  </a:cubicBezTo>
                  <a:cubicBezTo>
                    <a:pt x="148390" y="343381"/>
                    <a:pt x="123624" y="339571"/>
                    <a:pt x="117910" y="335761"/>
                  </a:cubicBezTo>
                  <a:cubicBezTo>
                    <a:pt x="113147" y="334809"/>
                    <a:pt x="148390" y="330999"/>
                    <a:pt x="145532" y="331951"/>
                  </a:cubicBezTo>
                  <a:cubicBezTo>
                    <a:pt x="151247" y="303376"/>
                    <a:pt x="92192" y="306234"/>
                    <a:pt x="78857" y="310044"/>
                  </a:cubicBezTo>
                  <a:cubicBezTo>
                    <a:pt x="75047" y="322426"/>
                    <a:pt x="16945" y="231939"/>
                    <a:pt x="24565" y="230034"/>
                  </a:cubicBezTo>
                  <a:cubicBezTo>
                    <a:pt x="32185" y="253846"/>
                    <a:pt x="32185" y="236701"/>
                    <a:pt x="40757" y="258609"/>
                  </a:cubicBezTo>
                  <a:cubicBezTo>
                    <a:pt x="32185" y="262419"/>
                    <a:pt x="55997" y="245274"/>
                    <a:pt x="55045" y="250989"/>
                  </a:cubicBezTo>
                  <a:cubicBezTo>
                    <a:pt x="47424" y="250036"/>
                    <a:pt x="41710" y="246226"/>
                    <a:pt x="37899" y="239559"/>
                  </a:cubicBezTo>
                  <a:cubicBezTo>
                    <a:pt x="77905" y="241464"/>
                    <a:pt x="13135" y="220509"/>
                    <a:pt x="12182" y="234796"/>
                  </a:cubicBezTo>
                  <a:cubicBezTo>
                    <a:pt x="-9726" y="204316"/>
                    <a:pt x="47424" y="237654"/>
                    <a:pt x="38852" y="215746"/>
                  </a:cubicBezTo>
                  <a:cubicBezTo>
                    <a:pt x="28374" y="210031"/>
                    <a:pt x="26470" y="199554"/>
                    <a:pt x="13135" y="194791"/>
                  </a:cubicBezTo>
                  <a:cubicBezTo>
                    <a:pt x="5515" y="210031"/>
                    <a:pt x="7420" y="216699"/>
                    <a:pt x="20755" y="214794"/>
                  </a:cubicBezTo>
                  <a:cubicBezTo>
                    <a:pt x="15992" y="209079"/>
                    <a:pt x="16945" y="208126"/>
                    <a:pt x="21707" y="211936"/>
                  </a:cubicBezTo>
                  <a:cubicBezTo>
                    <a:pt x="17897" y="204316"/>
                    <a:pt x="23612" y="163359"/>
                    <a:pt x="16945" y="150976"/>
                  </a:cubicBezTo>
                  <a:cubicBezTo>
                    <a:pt x="18849" y="152881"/>
                    <a:pt x="19802" y="151929"/>
                    <a:pt x="20755" y="146214"/>
                  </a:cubicBezTo>
                  <a:cubicBezTo>
                    <a:pt x="29327" y="150024"/>
                    <a:pt x="46472" y="158596"/>
                    <a:pt x="40757" y="154786"/>
                  </a:cubicBezTo>
                  <a:cubicBezTo>
                    <a:pt x="37899" y="150024"/>
                    <a:pt x="71237" y="209079"/>
                    <a:pt x="72190" y="194791"/>
                  </a:cubicBezTo>
                  <a:cubicBezTo>
                    <a:pt x="68380" y="195744"/>
                    <a:pt x="72190" y="197649"/>
                    <a:pt x="82667" y="199554"/>
                  </a:cubicBezTo>
                  <a:cubicBezTo>
                    <a:pt x="79810" y="204316"/>
                    <a:pt x="50282" y="141451"/>
                    <a:pt x="62665" y="159549"/>
                  </a:cubicBezTo>
                  <a:cubicBezTo>
                    <a:pt x="75047" y="156691"/>
                    <a:pt x="53140" y="145261"/>
                    <a:pt x="54092" y="146214"/>
                  </a:cubicBezTo>
                  <a:cubicBezTo>
                    <a:pt x="55045" y="154786"/>
                    <a:pt x="55045" y="150976"/>
                    <a:pt x="53140" y="134784"/>
                  </a:cubicBezTo>
                  <a:cubicBezTo>
                    <a:pt x="75047" y="139546"/>
                    <a:pt x="51235" y="147166"/>
                    <a:pt x="67427" y="141451"/>
                  </a:cubicBezTo>
                  <a:cubicBezTo>
                    <a:pt x="97907" y="150024"/>
                    <a:pt x="96955" y="192886"/>
                    <a:pt x="103622" y="199554"/>
                  </a:cubicBezTo>
                  <a:cubicBezTo>
                    <a:pt x="110290" y="209079"/>
                    <a:pt x="133149" y="184314"/>
                    <a:pt x="141722" y="215746"/>
                  </a:cubicBezTo>
                  <a:cubicBezTo>
                    <a:pt x="136007" y="206221"/>
                    <a:pt x="130292" y="230986"/>
                    <a:pt x="130292" y="234796"/>
                  </a:cubicBezTo>
                  <a:cubicBezTo>
                    <a:pt x="130292" y="234796"/>
                    <a:pt x="167440" y="250989"/>
                    <a:pt x="178870" y="243369"/>
                  </a:cubicBezTo>
                  <a:cubicBezTo>
                    <a:pt x="176965" y="252894"/>
                    <a:pt x="172202" y="257656"/>
                    <a:pt x="162677" y="257656"/>
                  </a:cubicBezTo>
                  <a:cubicBezTo>
                    <a:pt x="166487" y="247179"/>
                    <a:pt x="164582" y="247179"/>
                    <a:pt x="157915" y="259561"/>
                  </a:cubicBezTo>
                  <a:cubicBezTo>
                    <a:pt x="188395" y="270039"/>
                    <a:pt x="280787" y="238606"/>
                    <a:pt x="282692" y="294804"/>
                  </a:cubicBezTo>
                  <a:cubicBezTo>
                    <a:pt x="284597" y="290041"/>
                    <a:pt x="287455" y="289089"/>
                    <a:pt x="291265" y="290994"/>
                  </a:cubicBezTo>
                  <a:cubicBezTo>
                    <a:pt x="281740" y="283374"/>
                    <a:pt x="296980" y="268134"/>
                    <a:pt x="306505" y="269086"/>
                  </a:cubicBezTo>
                  <a:cubicBezTo>
                    <a:pt x="307457" y="275754"/>
                    <a:pt x="305552" y="276706"/>
                    <a:pt x="299837" y="271944"/>
                  </a:cubicBezTo>
                  <a:cubicBezTo>
                    <a:pt x="300790" y="288136"/>
                    <a:pt x="302695" y="286231"/>
                    <a:pt x="312220" y="287184"/>
                  </a:cubicBezTo>
                  <a:cubicBezTo>
                    <a:pt x="310315" y="297661"/>
                    <a:pt x="303647" y="305281"/>
                    <a:pt x="294122" y="310996"/>
                  </a:cubicBezTo>
                  <a:cubicBezTo>
                    <a:pt x="305552" y="298614"/>
                    <a:pt x="311267" y="297661"/>
                    <a:pt x="312220" y="306234"/>
                  </a:cubicBezTo>
                  <a:cubicBezTo>
                    <a:pt x="315077" y="304329"/>
                    <a:pt x="333175" y="288136"/>
                    <a:pt x="335080" y="286231"/>
                  </a:cubicBezTo>
                  <a:cubicBezTo>
                    <a:pt x="327460" y="286231"/>
                    <a:pt x="319840" y="285279"/>
                    <a:pt x="312220" y="284326"/>
                  </a:cubicBezTo>
                  <a:cubicBezTo>
                    <a:pt x="328412" y="269086"/>
                    <a:pt x="387467" y="271944"/>
                    <a:pt x="398897" y="270991"/>
                  </a:cubicBezTo>
                  <a:cubicBezTo>
                    <a:pt x="412232" y="280516"/>
                    <a:pt x="401755" y="272896"/>
                    <a:pt x="395087" y="280516"/>
                  </a:cubicBezTo>
                  <a:cubicBezTo>
                    <a:pt x="400802" y="277659"/>
                    <a:pt x="452237" y="279564"/>
                    <a:pt x="452237" y="279564"/>
                  </a:cubicBezTo>
                  <a:cubicBezTo>
                    <a:pt x="438902" y="284326"/>
                    <a:pt x="467477" y="248131"/>
                    <a:pt x="464620" y="253846"/>
                  </a:cubicBezTo>
                  <a:cubicBezTo>
                    <a:pt x="463667" y="261466"/>
                    <a:pt x="464620" y="260514"/>
                    <a:pt x="468430" y="251941"/>
                  </a:cubicBezTo>
                  <a:cubicBezTo>
                    <a:pt x="471287" y="263371"/>
                    <a:pt x="467477" y="270039"/>
                    <a:pt x="457952" y="270991"/>
                  </a:cubicBezTo>
                  <a:cubicBezTo>
                    <a:pt x="464620" y="272896"/>
                    <a:pt x="465572" y="277659"/>
                    <a:pt x="459857" y="283374"/>
                  </a:cubicBezTo>
                  <a:cubicBezTo>
                    <a:pt x="473192" y="289089"/>
                    <a:pt x="479860" y="246226"/>
                    <a:pt x="483670" y="245274"/>
                  </a:cubicBezTo>
                  <a:cubicBezTo>
                    <a:pt x="477955" y="303376"/>
                    <a:pt x="499862" y="279564"/>
                    <a:pt x="510340" y="304329"/>
                  </a:cubicBezTo>
                  <a:cubicBezTo>
                    <a:pt x="502720" y="305281"/>
                    <a:pt x="501767" y="302424"/>
                    <a:pt x="509387" y="294804"/>
                  </a:cubicBezTo>
                  <a:cubicBezTo>
                    <a:pt x="448427" y="326236"/>
                    <a:pt x="520817" y="291946"/>
                    <a:pt x="500815" y="310044"/>
                  </a:cubicBezTo>
                  <a:cubicBezTo>
                    <a:pt x="523675" y="307186"/>
                    <a:pt x="552250" y="313854"/>
                    <a:pt x="561775" y="299566"/>
                  </a:cubicBezTo>
                  <a:close/>
                  <a:moveTo>
                    <a:pt x="816092" y="28104"/>
                  </a:moveTo>
                  <a:cubicBezTo>
                    <a:pt x="816092" y="29056"/>
                    <a:pt x="817045" y="29056"/>
                    <a:pt x="817997" y="30009"/>
                  </a:cubicBezTo>
                  <a:cubicBezTo>
                    <a:pt x="817045" y="30009"/>
                    <a:pt x="816092" y="30009"/>
                    <a:pt x="816092" y="28104"/>
                  </a:cubicBezTo>
                  <a:close/>
                  <a:moveTo>
                    <a:pt x="383657" y="334809"/>
                  </a:moveTo>
                  <a:cubicBezTo>
                    <a:pt x="409375" y="337666"/>
                    <a:pt x="437950" y="319569"/>
                    <a:pt x="438902" y="304329"/>
                  </a:cubicBezTo>
                  <a:cubicBezTo>
                    <a:pt x="420805" y="295756"/>
                    <a:pt x="371275" y="346239"/>
                    <a:pt x="383657" y="334809"/>
                  </a:cubicBezTo>
                  <a:close/>
                  <a:moveTo>
                    <a:pt x="377942" y="313854"/>
                  </a:moveTo>
                  <a:cubicBezTo>
                    <a:pt x="373180" y="312901"/>
                    <a:pt x="376037" y="323379"/>
                    <a:pt x="377942" y="313854"/>
                  </a:cubicBezTo>
                  <a:close/>
                  <a:moveTo>
                    <a:pt x="374132" y="320521"/>
                  </a:moveTo>
                  <a:cubicBezTo>
                    <a:pt x="375085" y="320521"/>
                    <a:pt x="375085" y="320521"/>
                    <a:pt x="375085" y="321474"/>
                  </a:cubicBezTo>
                  <a:lnTo>
                    <a:pt x="374132" y="320521"/>
                  </a:lnTo>
                  <a:close/>
                  <a:moveTo>
                    <a:pt x="491290" y="306234"/>
                  </a:moveTo>
                  <a:cubicBezTo>
                    <a:pt x="488432" y="307186"/>
                    <a:pt x="498910" y="304329"/>
                    <a:pt x="491290" y="306234"/>
                  </a:cubicBezTo>
                  <a:close/>
                  <a:moveTo>
                    <a:pt x="481765" y="301471"/>
                  </a:moveTo>
                  <a:cubicBezTo>
                    <a:pt x="483670" y="311949"/>
                    <a:pt x="483670" y="303376"/>
                    <a:pt x="481765" y="301471"/>
                  </a:cubicBezTo>
                  <a:close/>
                  <a:moveTo>
                    <a:pt x="452237" y="290041"/>
                  </a:moveTo>
                  <a:cubicBezTo>
                    <a:pt x="443665" y="329094"/>
                    <a:pt x="456047" y="283374"/>
                    <a:pt x="452237" y="290041"/>
                  </a:cubicBezTo>
                  <a:close/>
                  <a:moveTo>
                    <a:pt x="77905" y="215746"/>
                  </a:moveTo>
                  <a:cubicBezTo>
                    <a:pt x="65522" y="231939"/>
                    <a:pt x="118862" y="231939"/>
                    <a:pt x="77905" y="215746"/>
                  </a:cubicBezTo>
                  <a:close/>
                  <a:moveTo>
                    <a:pt x="121720" y="272896"/>
                  </a:moveTo>
                  <a:cubicBezTo>
                    <a:pt x="148390" y="273849"/>
                    <a:pt x="158867" y="285279"/>
                    <a:pt x="156010" y="259561"/>
                  </a:cubicBezTo>
                  <a:cubicBezTo>
                    <a:pt x="154105" y="265276"/>
                    <a:pt x="156010" y="266229"/>
                    <a:pt x="161724" y="261466"/>
                  </a:cubicBezTo>
                  <a:cubicBezTo>
                    <a:pt x="162677" y="254799"/>
                    <a:pt x="131245" y="255751"/>
                    <a:pt x="135055" y="268134"/>
                  </a:cubicBezTo>
                  <a:cubicBezTo>
                    <a:pt x="114099" y="270991"/>
                    <a:pt x="123624" y="235749"/>
                    <a:pt x="119815" y="229081"/>
                  </a:cubicBezTo>
                  <a:cubicBezTo>
                    <a:pt x="101717" y="229081"/>
                    <a:pt x="120767" y="240511"/>
                    <a:pt x="96002" y="244321"/>
                  </a:cubicBezTo>
                  <a:cubicBezTo>
                    <a:pt x="106480" y="255751"/>
                    <a:pt x="107432" y="264324"/>
                    <a:pt x="121720" y="272896"/>
                  </a:cubicBezTo>
                  <a:close/>
                  <a:moveTo>
                    <a:pt x="296980" y="333856"/>
                  </a:moveTo>
                  <a:cubicBezTo>
                    <a:pt x="287455" y="284326"/>
                    <a:pt x="270310" y="329094"/>
                    <a:pt x="253165" y="309091"/>
                  </a:cubicBezTo>
                  <a:cubicBezTo>
                    <a:pt x="271262" y="297661"/>
                    <a:pt x="264595" y="297661"/>
                    <a:pt x="253165" y="294804"/>
                  </a:cubicBezTo>
                  <a:cubicBezTo>
                    <a:pt x="268405" y="275754"/>
                    <a:pt x="256974" y="305281"/>
                    <a:pt x="275072" y="299566"/>
                  </a:cubicBezTo>
                  <a:cubicBezTo>
                    <a:pt x="275072" y="296709"/>
                    <a:pt x="265547" y="266229"/>
                    <a:pt x="267452" y="269086"/>
                  </a:cubicBezTo>
                  <a:cubicBezTo>
                    <a:pt x="267452" y="269086"/>
                    <a:pt x="249355" y="273849"/>
                    <a:pt x="249355" y="273849"/>
                  </a:cubicBezTo>
                  <a:cubicBezTo>
                    <a:pt x="249355" y="274801"/>
                    <a:pt x="265547" y="277659"/>
                    <a:pt x="261737" y="286231"/>
                  </a:cubicBezTo>
                  <a:cubicBezTo>
                    <a:pt x="240782" y="290041"/>
                    <a:pt x="217922" y="290994"/>
                    <a:pt x="206492" y="294804"/>
                  </a:cubicBezTo>
                  <a:cubicBezTo>
                    <a:pt x="220780" y="279564"/>
                    <a:pt x="208397" y="293851"/>
                    <a:pt x="210302" y="283374"/>
                  </a:cubicBezTo>
                  <a:cubicBezTo>
                    <a:pt x="223637" y="293851"/>
                    <a:pt x="158867" y="291946"/>
                    <a:pt x="156010" y="292899"/>
                  </a:cubicBezTo>
                  <a:cubicBezTo>
                    <a:pt x="200777" y="324331"/>
                    <a:pt x="184585" y="303376"/>
                    <a:pt x="221732" y="306234"/>
                  </a:cubicBezTo>
                  <a:cubicBezTo>
                    <a:pt x="221732" y="305281"/>
                    <a:pt x="216970" y="326236"/>
                    <a:pt x="218874" y="326236"/>
                  </a:cubicBezTo>
                  <a:cubicBezTo>
                    <a:pt x="228399" y="307186"/>
                    <a:pt x="267452" y="335761"/>
                    <a:pt x="252212" y="335761"/>
                  </a:cubicBezTo>
                  <a:cubicBezTo>
                    <a:pt x="251260" y="333856"/>
                    <a:pt x="288407" y="334809"/>
                    <a:pt x="296980" y="333856"/>
                  </a:cubicBezTo>
                  <a:close/>
                  <a:moveTo>
                    <a:pt x="319840" y="329094"/>
                  </a:moveTo>
                  <a:cubicBezTo>
                    <a:pt x="345557" y="324331"/>
                    <a:pt x="338890" y="302424"/>
                    <a:pt x="367465" y="319569"/>
                  </a:cubicBezTo>
                  <a:cubicBezTo>
                    <a:pt x="364607" y="315759"/>
                    <a:pt x="370322" y="310044"/>
                    <a:pt x="373180" y="310044"/>
                  </a:cubicBezTo>
                  <a:cubicBezTo>
                    <a:pt x="367465" y="305281"/>
                    <a:pt x="368417" y="303376"/>
                    <a:pt x="375085" y="302424"/>
                  </a:cubicBezTo>
                  <a:cubicBezTo>
                    <a:pt x="344605" y="293851"/>
                    <a:pt x="317935" y="303376"/>
                    <a:pt x="319840" y="329094"/>
                  </a:cubicBezTo>
                  <a:close/>
                  <a:moveTo>
                    <a:pt x="475097" y="361479"/>
                  </a:moveTo>
                  <a:cubicBezTo>
                    <a:pt x="476050" y="361479"/>
                    <a:pt x="475097" y="361479"/>
                    <a:pt x="475097" y="361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4" name="Freeform: Shape 4863">
              <a:extLst>
                <a:ext uri="{FF2B5EF4-FFF2-40B4-BE49-F238E27FC236}">
                  <a16:creationId xmlns:a16="http://schemas.microsoft.com/office/drawing/2014/main" xmlns="" id="{C144C6EF-841B-4DAF-9911-B93F32ED8F78}"/>
                </a:ext>
              </a:extLst>
            </p:cNvPr>
            <p:cNvSpPr/>
            <p:nvPr/>
          </p:nvSpPr>
          <p:spPr>
            <a:xfrm>
              <a:off x="6914674" y="1098557"/>
              <a:ext cx="19050" cy="19050"/>
            </a:xfrm>
            <a:custGeom>
              <a:avLst/>
              <a:gdLst>
                <a:gd name="connsiteX0" fmla="*/ 13811 w 19050"/>
                <a:gd name="connsiteY0" fmla="*/ 11105 h 19050"/>
                <a:gd name="connsiteX1" fmla="*/ 7144 w 19050"/>
                <a:gd name="connsiteY1" fmla="*/ 7295 h 19050"/>
                <a:gd name="connsiteX2" fmla="*/ 13811 w 19050"/>
                <a:gd name="connsiteY2" fmla="*/ 11105 h 19050"/>
              </a:gdLst>
              <a:ahLst/>
              <a:cxnLst>
                <a:cxn ang="0">
                  <a:pos x="connsiteX0" y="connsiteY0"/>
                </a:cxn>
                <a:cxn ang="0">
                  <a:pos x="connsiteX1" y="connsiteY1"/>
                </a:cxn>
                <a:cxn ang="0">
                  <a:pos x="connsiteX2" y="connsiteY2"/>
                </a:cxn>
              </a:cxnLst>
              <a:rect l="l" t="t" r="r" b="b"/>
              <a:pathLst>
                <a:path w="19050" h="19050">
                  <a:moveTo>
                    <a:pt x="13811" y="11105"/>
                  </a:moveTo>
                  <a:cubicBezTo>
                    <a:pt x="11906" y="10153"/>
                    <a:pt x="10954" y="6343"/>
                    <a:pt x="7144" y="7295"/>
                  </a:cubicBezTo>
                  <a:cubicBezTo>
                    <a:pt x="10954" y="7295"/>
                    <a:pt x="9049" y="14915"/>
                    <a:pt x="13811" y="111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5" name="Freeform: Shape 4864">
              <a:extLst>
                <a:ext uri="{FF2B5EF4-FFF2-40B4-BE49-F238E27FC236}">
                  <a16:creationId xmlns:a16="http://schemas.microsoft.com/office/drawing/2014/main" xmlns="" id="{32311EC1-1017-415D-9B9F-16F87EAE038C}"/>
                </a:ext>
              </a:extLst>
            </p:cNvPr>
            <p:cNvSpPr/>
            <p:nvPr/>
          </p:nvSpPr>
          <p:spPr>
            <a:xfrm>
              <a:off x="6921341" y="1097481"/>
              <a:ext cx="9525" cy="9525"/>
            </a:xfrm>
            <a:custGeom>
              <a:avLst/>
              <a:gdLst>
                <a:gd name="connsiteX0" fmla="*/ 10001 w 9525"/>
                <a:gd name="connsiteY0" fmla="*/ 7419 h 9525"/>
                <a:gd name="connsiteX1" fmla="*/ 10001 w 9525"/>
                <a:gd name="connsiteY1" fmla="*/ 7419 h 9525"/>
              </a:gdLst>
              <a:ahLst/>
              <a:cxnLst>
                <a:cxn ang="0">
                  <a:pos x="connsiteX0" y="connsiteY0"/>
                </a:cxn>
                <a:cxn ang="0">
                  <a:pos x="connsiteX1" y="connsiteY1"/>
                </a:cxn>
              </a:cxnLst>
              <a:rect l="l" t="t" r="r" b="b"/>
              <a:pathLst>
                <a:path w="9525" h="9525">
                  <a:moveTo>
                    <a:pt x="10001" y="7419"/>
                  </a:moveTo>
                  <a:cubicBezTo>
                    <a:pt x="6191" y="6466"/>
                    <a:pt x="6191" y="8371"/>
                    <a:pt x="10001"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6" name="Freeform: Shape 4865">
              <a:extLst>
                <a:ext uri="{FF2B5EF4-FFF2-40B4-BE49-F238E27FC236}">
                  <a16:creationId xmlns:a16="http://schemas.microsoft.com/office/drawing/2014/main" xmlns="" id="{624C41B7-939E-49A3-8579-5C17D5A0E4DB}"/>
                </a:ext>
              </a:extLst>
            </p:cNvPr>
            <p:cNvSpPr/>
            <p:nvPr/>
          </p:nvSpPr>
          <p:spPr>
            <a:xfrm>
              <a:off x="6949665" y="1084672"/>
              <a:ext cx="19050" cy="9525"/>
            </a:xfrm>
            <a:custGeom>
              <a:avLst/>
              <a:gdLst>
                <a:gd name="connsiteX0" fmla="*/ 10253 w 19050"/>
                <a:gd name="connsiteY0" fmla="*/ 9750 h 9525"/>
                <a:gd name="connsiteX1" fmla="*/ 10253 w 19050"/>
                <a:gd name="connsiteY1" fmla="*/ 9750 h 9525"/>
              </a:gdLst>
              <a:ahLst/>
              <a:cxnLst>
                <a:cxn ang="0">
                  <a:pos x="connsiteX0" y="connsiteY0"/>
                </a:cxn>
                <a:cxn ang="0">
                  <a:pos x="connsiteX1" y="connsiteY1"/>
                </a:cxn>
              </a:cxnLst>
              <a:rect l="l" t="t" r="r" b="b"/>
              <a:pathLst>
                <a:path w="19050" h="9525">
                  <a:moveTo>
                    <a:pt x="10253" y="9750"/>
                  </a:moveTo>
                  <a:cubicBezTo>
                    <a:pt x="-1177" y="4988"/>
                    <a:pt x="23588" y="7845"/>
                    <a:pt x="10253"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7" name="Freeform: Shape 4866">
              <a:extLst>
                <a:ext uri="{FF2B5EF4-FFF2-40B4-BE49-F238E27FC236}">
                  <a16:creationId xmlns:a16="http://schemas.microsoft.com/office/drawing/2014/main" xmlns="" id="{4A259230-BF38-42DE-AC19-94C8A04D09F8}"/>
                </a:ext>
              </a:extLst>
            </p:cNvPr>
            <p:cNvSpPr/>
            <p:nvPr/>
          </p:nvSpPr>
          <p:spPr>
            <a:xfrm>
              <a:off x="6962500" y="1085044"/>
              <a:ext cx="9525" cy="9525"/>
            </a:xfrm>
            <a:custGeom>
              <a:avLst/>
              <a:gdLst>
                <a:gd name="connsiteX0" fmla="*/ 10752 w 9525"/>
                <a:gd name="connsiteY0" fmla="*/ 10330 h 9525"/>
                <a:gd name="connsiteX1" fmla="*/ 10752 w 9525"/>
                <a:gd name="connsiteY1" fmla="*/ 10330 h 9525"/>
              </a:gdLst>
              <a:ahLst/>
              <a:cxnLst>
                <a:cxn ang="0">
                  <a:pos x="connsiteX0" y="connsiteY0"/>
                </a:cxn>
                <a:cxn ang="0">
                  <a:pos x="connsiteX1" y="connsiteY1"/>
                </a:cxn>
              </a:cxnLst>
              <a:rect l="l" t="t" r="r" b="b"/>
              <a:pathLst>
                <a:path w="9525" h="9525">
                  <a:moveTo>
                    <a:pt x="10752" y="10330"/>
                  </a:moveTo>
                  <a:cubicBezTo>
                    <a:pt x="3132" y="3663"/>
                    <a:pt x="9800" y="9378"/>
                    <a:pt x="10752" y="1033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8" name="Freeform: Shape 4867">
              <a:extLst>
                <a:ext uri="{FF2B5EF4-FFF2-40B4-BE49-F238E27FC236}">
                  <a16:creationId xmlns:a16="http://schemas.microsoft.com/office/drawing/2014/main" xmlns="" id="{F01AB207-573A-4E90-B958-69D548C8F8BC}"/>
                </a:ext>
              </a:extLst>
            </p:cNvPr>
            <p:cNvSpPr/>
            <p:nvPr/>
          </p:nvSpPr>
          <p:spPr>
            <a:xfrm>
              <a:off x="6912830" y="1201578"/>
              <a:ext cx="9525" cy="9525"/>
            </a:xfrm>
            <a:custGeom>
              <a:avLst/>
              <a:gdLst>
                <a:gd name="connsiteX0" fmla="*/ 8035 w 9525"/>
                <a:gd name="connsiteY0" fmla="*/ 7144 h 9525"/>
                <a:gd name="connsiteX1" fmla="*/ 11845 w 9525"/>
                <a:gd name="connsiteY1" fmla="*/ 10954 h 9525"/>
                <a:gd name="connsiteX2" fmla="*/ 8035 w 9525"/>
                <a:gd name="connsiteY2" fmla="*/ 7144 h 9525"/>
              </a:gdLst>
              <a:ahLst/>
              <a:cxnLst>
                <a:cxn ang="0">
                  <a:pos x="connsiteX0" y="connsiteY0"/>
                </a:cxn>
                <a:cxn ang="0">
                  <a:pos x="connsiteX1" y="connsiteY1"/>
                </a:cxn>
                <a:cxn ang="0">
                  <a:pos x="connsiteX2" y="connsiteY2"/>
                </a:cxn>
              </a:cxnLst>
              <a:rect l="l" t="t" r="r" b="b"/>
              <a:pathLst>
                <a:path w="9525" h="9525">
                  <a:moveTo>
                    <a:pt x="8035" y="7144"/>
                  </a:moveTo>
                  <a:cubicBezTo>
                    <a:pt x="5177" y="9049"/>
                    <a:pt x="9940" y="10001"/>
                    <a:pt x="11845" y="10954"/>
                  </a:cubicBezTo>
                  <a:cubicBezTo>
                    <a:pt x="11845" y="10001"/>
                    <a:pt x="10892" y="8096"/>
                    <a:pt x="803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69" name="Freeform: Shape 4868">
              <a:extLst>
                <a:ext uri="{FF2B5EF4-FFF2-40B4-BE49-F238E27FC236}">
                  <a16:creationId xmlns:a16="http://schemas.microsoft.com/office/drawing/2014/main" xmlns="" id="{048F0C63-CB01-4570-BFFE-22C26AAC92A4}"/>
                </a:ext>
              </a:extLst>
            </p:cNvPr>
            <p:cNvSpPr/>
            <p:nvPr/>
          </p:nvSpPr>
          <p:spPr>
            <a:xfrm>
              <a:off x="7722394" y="1087632"/>
              <a:ext cx="19050" cy="38100"/>
            </a:xfrm>
            <a:custGeom>
              <a:avLst/>
              <a:gdLst>
                <a:gd name="connsiteX0" fmla="*/ 7144 w 19050"/>
                <a:gd name="connsiteY0" fmla="*/ 38222 h 38100"/>
                <a:gd name="connsiteX1" fmla="*/ 7144 w 19050"/>
                <a:gd name="connsiteY1" fmla="*/ 38222 h 38100"/>
              </a:gdLst>
              <a:ahLst/>
              <a:cxnLst>
                <a:cxn ang="0">
                  <a:pos x="connsiteX0" y="connsiteY0"/>
                </a:cxn>
                <a:cxn ang="0">
                  <a:pos x="connsiteX1" y="connsiteY1"/>
                </a:cxn>
              </a:cxnLst>
              <a:rect l="l" t="t" r="r" b="b"/>
              <a:pathLst>
                <a:path w="19050" h="38100">
                  <a:moveTo>
                    <a:pt x="7144" y="38222"/>
                  </a:moveTo>
                  <a:cubicBezTo>
                    <a:pt x="11906" y="26792"/>
                    <a:pt x="33814" y="-25595"/>
                    <a:pt x="7144" y="382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0" name="Freeform: Shape 4869">
              <a:extLst>
                <a:ext uri="{FF2B5EF4-FFF2-40B4-BE49-F238E27FC236}">
                  <a16:creationId xmlns:a16="http://schemas.microsoft.com/office/drawing/2014/main" xmlns="" id="{D5A90EC8-26C0-41EC-91D7-C0FDCE821C83}"/>
                </a:ext>
              </a:extLst>
            </p:cNvPr>
            <p:cNvSpPr/>
            <p:nvPr/>
          </p:nvSpPr>
          <p:spPr>
            <a:xfrm>
              <a:off x="6992884" y="1258305"/>
              <a:ext cx="28575" cy="9525"/>
            </a:xfrm>
            <a:custGeom>
              <a:avLst/>
              <a:gdLst>
                <a:gd name="connsiteX0" fmla="*/ 30850 w 28575"/>
                <a:gd name="connsiteY0" fmla="*/ 11377 h 9525"/>
                <a:gd name="connsiteX1" fmla="*/ 30850 w 28575"/>
                <a:gd name="connsiteY1" fmla="*/ 11377 h 9525"/>
              </a:gdLst>
              <a:ahLst/>
              <a:cxnLst>
                <a:cxn ang="0">
                  <a:pos x="connsiteX0" y="connsiteY0"/>
                </a:cxn>
                <a:cxn ang="0">
                  <a:pos x="connsiteX1" y="connsiteY1"/>
                </a:cxn>
              </a:cxnLst>
              <a:rect l="l" t="t" r="r" b="b"/>
              <a:pathLst>
                <a:path w="28575" h="9525">
                  <a:moveTo>
                    <a:pt x="30850" y="11377"/>
                  </a:moveTo>
                  <a:cubicBezTo>
                    <a:pt x="-22490" y="1852"/>
                    <a:pt x="30850" y="11377"/>
                    <a:pt x="30850" y="113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1" name="Freeform: Shape 4870">
              <a:extLst>
                <a:ext uri="{FF2B5EF4-FFF2-40B4-BE49-F238E27FC236}">
                  <a16:creationId xmlns:a16="http://schemas.microsoft.com/office/drawing/2014/main" xmlns="" id="{8A526B7D-E84B-4748-93B9-52C8300775E5}"/>
                </a:ext>
              </a:extLst>
            </p:cNvPr>
            <p:cNvSpPr/>
            <p:nvPr/>
          </p:nvSpPr>
          <p:spPr>
            <a:xfrm>
              <a:off x="7001351" y="1275513"/>
              <a:ext cx="19050" cy="19050"/>
            </a:xfrm>
            <a:custGeom>
              <a:avLst/>
              <a:gdLst>
                <a:gd name="connsiteX0" fmla="*/ 7144 w 19050"/>
                <a:gd name="connsiteY0" fmla="*/ 16077 h 19050"/>
                <a:gd name="connsiteX1" fmla="*/ 7144 w 19050"/>
                <a:gd name="connsiteY1" fmla="*/ 16077 h 19050"/>
              </a:gdLst>
              <a:ahLst/>
              <a:cxnLst>
                <a:cxn ang="0">
                  <a:pos x="connsiteX0" y="connsiteY0"/>
                </a:cxn>
                <a:cxn ang="0">
                  <a:pos x="connsiteX1" y="connsiteY1"/>
                </a:cxn>
              </a:cxnLst>
              <a:rect l="l" t="t" r="r" b="b"/>
              <a:pathLst>
                <a:path w="19050" h="19050">
                  <a:moveTo>
                    <a:pt x="7144" y="16077"/>
                  </a:moveTo>
                  <a:cubicBezTo>
                    <a:pt x="10001" y="4647"/>
                    <a:pt x="17621" y="3695"/>
                    <a:pt x="7144" y="160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2" name="Freeform: Shape 4871">
              <a:extLst>
                <a:ext uri="{FF2B5EF4-FFF2-40B4-BE49-F238E27FC236}">
                  <a16:creationId xmlns:a16="http://schemas.microsoft.com/office/drawing/2014/main" xmlns="" id="{E80C890F-C166-437B-AE0E-9CFE71914E44}"/>
                </a:ext>
              </a:extLst>
            </p:cNvPr>
            <p:cNvSpPr/>
            <p:nvPr/>
          </p:nvSpPr>
          <p:spPr>
            <a:xfrm>
              <a:off x="7026116" y="1176793"/>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13811" y="5259"/>
                    <a:pt x="8096"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3" name="Freeform: Shape 4872">
              <a:extLst>
                <a:ext uri="{FF2B5EF4-FFF2-40B4-BE49-F238E27FC236}">
                  <a16:creationId xmlns:a16="http://schemas.microsoft.com/office/drawing/2014/main" xmlns="" id="{CB1CD490-D0AB-4634-BC1D-E389AC96B31D}"/>
                </a:ext>
              </a:extLst>
            </p:cNvPr>
            <p:cNvSpPr/>
            <p:nvPr/>
          </p:nvSpPr>
          <p:spPr>
            <a:xfrm>
              <a:off x="7042309" y="1296828"/>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7144"/>
                    <a:pt x="9049"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4" name="Freeform: Shape 4873">
              <a:extLst>
                <a:ext uri="{FF2B5EF4-FFF2-40B4-BE49-F238E27FC236}">
                  <a16:creationId xmlns:a16="http://schemas.microsoft.com/office/drawing/2014/main" xmlns="" id="{A53C154C-45C9-4A9D-BEB8-FDE8FABDD7DB}"/>
                </a:ext>
              </a:extLst>
            </p:cNvPr>
            <p:cNvSpPr/>
            <p:nvPr/>
          </p:nvSpPr>
          <p:spPr>
            <a:xfrm>
              <a:off x="7039451" y="1297781"/>
              <a:ext cx="9525" cy="9525"/>
            </a:xfrm>
            <a:custGeom>
              <a:avLst/>
              <a:gdLst>
                <a:gd name="connsiteX0" fmla="*/ 7144 w 9525"/>
                <a:gd name="connsiteY0" fmla="*/ 8096 h 9525"/>
                <a:gd name="connsiteX1" fmla="*/ 9049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9049" y="7144"/>
                  </a:lnTo>
                  <a:lnTo>
                    <a:pt x="7144"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5" name="Freeform: Shape 4874">
              <a:extLst>
                <a:ext uri="{FF2B5EF4-FFF2-40B4-BE49-F238E27FC236}">
                  <a16:creationId xmlns:a16="http://schemas.microsoft.com/office/drawing/2014/main" xmlns="" id="{3B43DAEE-53D9-43E9-BF4A-11A916D6B3F6}"/>
                </a:ext>
              </a:extLst>
            </p:cNvPr>
            <p:cNvSpPr/>
            <p:nvPr/>
          </p:nvSpPr>
          <p:spPr>
            <a:xfrm>
              <a:off x="7032623" y="1167268"/>
              <a:ext cx="9525" cy="9525"/>
            </a:xfrm>
            <a:custGeom>
              <a:avLst/>
              <a:gdLst>
                <a:gd name="connsiteX0" fmla="*/ 10162 w 9525"/>
                <a:gd name="connsiteY0" fmla="*/ 9069 h 9525"/>
                <a:gd name="connsiteX1" fmla="*/ 10162 w 9525"/>
                <a:gd name="connsiteY1" fmla="*/ 9069 h 9525"/>
              </a:gdLst>
              <a:ahLst/>
              <a:cxnLst>
                <a:cxn ang="0">
                  <a:pos x="connsiteX0" y="connsiteY0"/>
                </a:cxn>
                <a:cxn ang="0">
                  <a:pos x="connsiteX1" y="connsiteY1"/>
                </a:cxn>
              </a:cxnLst>
              <a:rect l="l" t="t" r="r" b="b"/>
              <a:pathLst>
                <a:path w="9525" h="9525">
                  <a:moveTo>
                    <a:pt x="10162" y="9069"/>
                  </a:moveTo>
                  <a:cubicBezTo>
                    <a:pt x="8257" y="8117"/>
                    <a:pt x="4447" y="5259"/>
                    <a:pt x="10162"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6" name="Freeform: Shape 4875">
              <a:extLst>
                <a:ext uri="{FF2B5EF4-FFF2-40B4-BE49-F238E27FC236}">
                  <a16:creationId xmlns:a16="http://schemas.microsoft.com/office/drawing/2014/main" xmlns="" id="{228E0F7C-EE8F-483F-9913-28931A833281}"/>
                </a:ext>
              </a:extLst>
            </p:cNvPr>
            <p:cNvSpPr/>
            <p:nvPr/>
          </p:nvSpPr>
          <p:spPr>
            <a:xfrm>
              <a:off x="7035641" y="1211103"/>
              <a:ext cx="9525" cy="9525"/>
            </a:xfrm>
            <a:custGeom>
              <a:avLst/>
              <a:gdLst>
                <a:gd name="connsiteX0" fmla="*/ 10954 w 9525"/>
                <a:gd name="connsiteY0" fmla="*/ 7144 h 9525"/>
                <a:gd name="connsiteX1" fmla="*/ 7144 w 9525"/>
                <a:gd name="connsiteY1" fmla="*/ 714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7144"/>
                  </a:lnTo>
                  <a:cubicBezTo>
                    <a:pt x="8096" y="7144"/>
                    <a:pt x="10001" y="11906"/>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7" name="Freeform: Shape 4876">
              <a:extLst>
                <a:ext uri="{FF2B5EF4-FFF2-40B4-BE49-F238E27FC236}">
                  <a16:creationId xmlns:a16="http://schemas.microsoft.com/office/drawing/2014/main" xmlns="" id="{07B7A85F-73F5-41FC-B25E-EE4D4B9E79E1}"/>
                </a:ext>
              </a:extLst>
            </p:cNvPr>
            <p:cNvSpPr/>
            <p:nvPr/>
          </p:nvSpPr>
          <p:spPr>
            <a:xfrm>
              <a:off x="7067074" y="1306988"/>
              <a:ext cx="19050" cy="9525"/>
            </a:xfrm>
            <a:custGeom>
              <a:avLst/>
              <a:gdLst>
                <a:gd name="connsiteX0" fmla="*/ 7144 w 19050"/>
                <a:gd name="connsiteY0" fmla="*/ 8414 h 9525"/>
                <a:gd name="connsiteX1" fmla="*/ 7144 w 19050"/>
                <a:gd name="connsiteY1" fmla="*/ 8414 h 9525"/>
              </a:gdLst>
              <a:ahLst/>
              <a:cxnLst>
                <a:cxn ang="0">
                  <a:pos x="connsiteX0" y="connsiteY0"/>
                </a:cxn>
                <a:cxn ang="0">
                  <a:pos x="connsiteX1" y="connsiteY1"/>
                </a:cxn>
              </a:cxnLst>
              <a:rect l="l" t="t" r="r" b="b"/>
              <a:pathLst>
                <a:path w="19050" h="9525">
                  <a:moveTo>
                    <a:pt x="7144" y="8414"/>
                  </a:moveTo>
                  <a:cubicBezTo>
                    <a:pt x="19526" y="5556"/>
                    <a:pt x="7144" y="8414"/>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8" name="Freeform: Shape 4877">
              <a:extLst>
                <a:ext uri="{FF2B5EF4-FFF2-40B4-BE49-F238E27FC236}">
                  <a16:creationId xmlns:a16="http://schemas.microsoft.com/office/drawing/2014/main" xmlns="" id="{4CAD61B3-02B1-4310-96CE-EE517939255F}"/>
                </a:ext>
              </a:extLst>
            </p:cNvPr>
            <p:cNvSpPr/>
            <p:nvPr/>
          </p:nvSpPr>
          <p:spPr>
            <a:xfrm>
              <a:off x="7066121" y="1200439"/>
              <a:ext cx="9525" cy="19050"/>
            </a:xfrm>
            <a:custGeom>
              <a:avLst/>
              <a:gdLst>
                <a:gd name="connsiteX0" fmla="*/ 7144 w 9525"/>
                <a:gd name="connsiteY0" fmla="*/ 12093 h 19050"/>
                <a:gd name="connsiteX1" fmla="*/ 10954 w 9525"/>
                <a:gd name="connsiteY1" fmla="*/ 7331 h 19050"/>
                <a:gd name="connsiteX2" fmla="*/ 7144 w 9525"/>
                <a:gd name="connsiteY2" fmla="*/ 12093 h 19050"/>
              </a:gdLst>
              <a:ahLst/>
              <a:cxnLst>
                <a:cxn ang="0">
                  <a:pos x="connsiteX0" y="connsiteY0"/>
                </a:cxn>
                <a:cxn ang="0">
                  <a:pos x="connsiteX1" y="connsiteY1"/>
                </a:cxn>
                <a:cxn ang="0">
                  <a:pos x="connsiteX2" y="connsiteY2"/>
                </a:cxn>
              </a:cxnLst>
              <a:rect l="l" t="t" r="r" b="b"/>
              <a:pathLst>
                <a:path w="9525" h="19050">
                  <a:moveTo>
                    <a:pt x="7144" y="12093"/>
                  </a:moveTo>
                  <a:cubicBezTo>
                    <a:pt x="7144" y="7331"/>
                    <a:pt x="12859" y="13046"/>
                    <a:pt x="10954" y="7331"/>
                  </a:cubicBezTo>
                  <a:cubicBezTo>
                    <a:pt x="7144" y="6378"/>
                    <a:pt x="8096" y="9236"/>
                    <a:pt x="7144" y="120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79" name="Freeform: Shape 4878">
              <a:extLst>
                <a:ext uri="{FF2B5EF4-FFF2-40B4-BE49-F238E27FC236}">
                  <a16:creationId xmlns:a16="http://schemas.microsoft.com/office/drawing/2014/main" xmlns="" id="{9E1BB083-4862-4060-8268-665AB8AAD3F9}"/>
                </a:ext>
              </a:extLst>
            </p:cNvPr>
            <p:cNvSpPr/>
            <p:nvPr/>
          </p:nvSpPr>
          <p:spPr>
            <a:xfrm>
              <a:off x="7095649" y="1249441"/>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0" name="Freeform: Shape 4879">
              <a:extLst>
                <a:ext uri="{FF2B5EF4-FFF2-40B4-BE49-F238E27FC236}">
                  <a16:creationId xmlns:a16="http://schemas.microsoft.com/office/drawing/2014/main" xmlns="" id="{1FE1BDF6-E252-400B-983F-4492E43251EB}"/>
                </a:ext>
              </a:extLst>
            </p:cNvPr>
            <p:cNvSpPr/>
            <p:nvPr/>
          </p:nvSpPr>
          <p:spPr>
            <a:xfrm>
              <a:off x="7091839" y="1248056"/>
              <a:ext cx="9525" cy="9525"/>
            </a:xfrm>
            <a:custGeom>
              <a:avLst/>
              <a:gdLst>
                <a:gd name="connsiteX0" fmla="*/ 10954 w 9525"/>
                <a:gd name="connsiteY0" fmla="*/ 9243 h 9525"/>
                <a:gd name="connsiteX1" fmla="*/ 7144 w 9525"/>
                <a:gd name="connsiteY1" fmla="*/ 7338 h 9525"/>
                <a:gd name="connsiteX2" fmla="*/ 10954 w 9525"/>
                <a:gd name="connsiteY2" fmla="*/ 9243 h 9525"/>
              </a:gdLst>
              <a:ahLst/>
              <a:cxnLst>
                <a:cxn ang="0">
                  <a:pos x="connsiteX0" y="connsiteY0"/>
                </a:cxn>
                <a:cxn ang="0">
                  <a:pos x="connsiteX1" y="connsiteY1"/>
                </a:cxn>
                <a:cxn ang="0">
                  <a:pos x="connsiteX2" y="connsiteY2"/>
                </a:cxn>
              </a:cxnLst>
              <a:rect l="l" t="t" r="r" b="b"/>
              <a:pathLst>
                <a:path w="9525" h="9525">
                  <a:moveTo>
                    <a:pt x="10954" y="9243"/>
                  </a:moveTo>
                  <a:cubicBezTo>
                    <a:pt x="9049" y="9243"/>
                    <a:pt x="8096" y="6386"/>
                    <a:pt x="7144" y="7338"/>
                  </a:cubicBezTo>
                  <a:cubicBezTo>
                    <a:pt x="8096" y="10196"/>
                    <a:pt x="9049" y="9243"/>
                    <a:pt x="10954" y="9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1" name="Freeform: Shape 4880">
              <a:extLst>
                <a:ext uri="{FF2B5EF4-FFF2-40B4-BE49-F238E27FC236}">
                  <a16:creationId xmlns:a16="http://schemas.microsoft.com/office/drawing/2014/main" xmlns="" id="{819F6282-0C43-46D9-98A1-E774E66012C9}"/>
                </a:ext>
              </a:extLst>
            </p:cNvPr>
            <p:cNvSpPr/>
            <p:nvPr/>
          </p:nvSpPr>
          <p:spPr>
            <a:xfrm>
              <a:off x="7109513" y="1253013"/>
              <a:ext cx="9525" cy="9525"/>
            </a:xfrm>
            <a:custGeom>
              <a:avLst/>
              <a:gdLst>
                <a:gd name="connsiteX0" fmla="*/ 11377 w 9525"/>
                <a:gd name="connsiteY0" fmla="*/ 7144 h 9525"/>
                <a:gd name="connsiteX1" fmla="*/ 11377 w 9525"/>
                <a:gd name="connsiteY1" fmla="*/ 7144 h 9525"/>
              </a:gdLst>
              <a:ahLst/>
              <a:cxnLst>
                <a:cxn ang="0">
                  <a:pos x="connsiteX0" y="connsiteY0"/>
                </a:cxn>
                <a:cxn ang="0">
                  <a:pos x="connsiteX1" y="connsiteY1"/>
                </a:cxn>
              </a:cxnLst>
              <a:rect l="l" t="t" r="r" b="b"/>
              <a:pathLst>
                <a:path w="9525" h="9525">
                  <a:moveTo>
                    <a:pt x="11377" y="7144"/>
                  </a:moveTo>
                  <a:cubicBezTo>
                    <a:pt x="1852" y="10954"/>
                    <a:pt x="11377" y="10001"/>
                    <a:pt x="1137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2" name="Freeform: Shape 4881">
              <a:extLst>
                <a:ext uri="{FF2B5EF4-FFF2-40B4-BE49-F238E27FC236}">
                  <a16:creationId xmlns:a16="http://schemas.microsoft.com/office/drawing/2014/main" xmlns="" id="{BFF9CD2D-4FE2-44A6-B905-8C9EA9A0887F}"/>
                </a:ext>
              </a:extLst>
            </p:cNvPr>
            <p:cNvSpPr/>
            <p:nvPr/>
          </p:nvSpPr>
          <p:spPr>
            <a:xfrm>
              <a:off x="7160478" y="1342112"/>
              <a:ext cx="19050" cy="9525"/>
            </a:xfrm>
            <a:custGeom>
              <a:avLst/>
              <a:gdLst>
                <a:gd name="connsiteX0" fmla="*/ 20420 w 19050"/>
                <a:gd name="connsiteY0" fmla="*/ 9485 h 9525"/>
                <a:gd name="connsiteX1" fmla="*/ 20420 w 19050"/>
                <a:gd name="connsiteY1" fmla="*/ 9485 h 9525"/>
              </a:gdLst>
              <a:ahLst/>
              <a:cxnLst>
                <a:cxn ang="0">
                  <a:pos x="connsiteX0" y="connsiteY0"/>
                </a:cxn>
                <a:cxn ang="0">
                  <a:pos x="connsiteX1" y="connsiteY1"/>
                </a:cxn>
              </a:cxnLst>
              <a:rect l="l" t="t" r="r" b="b"/>
              <a:pathLst>
                <a:path w="19050" h="9525">
                  <a:moveTo>
                    <a:pt x="20420" y="9485"/>
                  </a:moveTo>
                  <a:cubicBezTo>
                    <a:pt x="5179" y="3770"/>
                    <a:pt x="417" y="10437"/>
                    <a:pt x="20420" y="9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3" name="Freeform: Shape 4882">
              <a:extLst>
                <a:ext uri="{FF2B5EF4-FFF2-40B4-BE49-F238E27FC236}">
                  <a16:creationId xmlns:a16="http://schemas.microsoft.com/office/drawing/2014/main" xmlns="" id="{D4CEDA44-4F4C-4173-B1B4-D5AD62E4A127}"/>
                </a:ext>
              </a:extLst>
            </p:cNvPr>
            <p:cNvSpPr/>
            <p:nvPr/>
          </p:nvSpPr>
          <p:spPr>
            <a:xfrm>
              <a:off x="7155656" y="1343501"/>
              <a:ext cx="9525" cy="9525"/>
            </a:xfrm>
            <a:custGeom>
              <a:avLst/>
              <a:gdLst>
                <a:gd name="connsiteX0" fmla="*/ 9049 w 9525"/>
                <a:gd name="connsiteY0" fmla="*/ 7144 h 9525"/>
                <a:gd name="connsiteX1" fmla="*/ 7144 w 9525"/>
                <a:gd name="connsiteY1" fmla="*/ 7144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7144"/>
                    <a:pt x="7144" y="7144"/>
                  </a:cubicBezTo>
                  <a:cubicBezTo>
                    <a:pt x="8096"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4" name="Freeform: Shape 4883">
              <a:extLst>
                <a:ext uri="{FF2B5EF4-FFF2-40B4-BE49-F238E27FC236}">
                  <a16:creationId xmlns:a16="http://schemas.microsoft.com/office/drawing/2014/main" xmlns="" id="{27BB6ABB-59A1-4454-A778-6F85BB1CEB81}"/>
                </a:ext>
              </a:extLst>
            </p:cNvPr>
            <p:cNvSpPr/>
            <p:nvPr/>
          </p:nvSpPr>
          <p:spPr>
            <a:xfrm>
              <a:off x="7104221" y="1203668"/>
              <a:ext cx="9525" cy="19050"/>
            </a:xfrm>
            <a:custGeom>
              <a:avLst/>
              <a:gdLst>
                <a:gd name="connsiteX0" fmla="*/ 7144 w 9525"/>
                <a:gd name="connsiteY0" fmla="*/ 12674 h 19050"/>
                <a:gd name="connsiteX1" fmla="*/ 7144 w 9525"/>
                <a:gd name="connsiteY1" fmla="*/ 12674 h 19050"/>
              </a:gdLst>
              <a:ahLst/>
              <a:cxnLst>
                <a:cxn ang="0">
                  <a:pos x="connsiteX0" y="connsiteY0"/>
                </a:cxn>
                <a:cxn ang="0">
                  <a:pos x="connsiteX1" y="connsiteY1"/>
                </a:cxn>
              </a:cxnLst>
              <a:rect l="l" t="t" r="r" b="b"/>
              <a:pathLst>
                <a:path w="9525" h="19050">
                  <a:moveTo>
                    <a:pt x="7144" y="12674"/>
                  </a:moveTo>
                  <a:cubicBezTo>
                    <a:pt x="16669" y="1244"/>
                    <a:pt x="9049" y="10769"/>
                    <a:pt x="7144" y="126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5" name="Freeform: Shape 4884">
              <a:extLst>
                <a:ext uri="{FF2B5EF4-FFF2-40B4-BE49-F238E27FC236}">
                  <a16:creationId xmlns:a16="http://schemas.microsoft.com/office/drawing/2014/main" xmlns="" id="{A2436A45-E0CD-4E0E-97B1-8431F691E349}"/>
                </a:ext>
              </a:extLst>
            </p:cNvPr>
            <p:cNvSpPr/>
            <p:nvPr/>
          </p:nvSpPr>
          <p:spPr>
            <a:xfrm>
              <a:off x="7178409" y="1345406"/>
              <a:ext cx="9525" cy="9525"/>
            </a:xfrm>
            <a:custGeom>
              <a:avLst/>
              <a:gdLst>
                <a:gd name="connsiteX0" fmla="*/ 11061 w 9525"/>
                <a:gd name="connsiteY0" fmla="*/ 9049 h 9525"/>
                <a:gd name="connsiteX1" fmla="*/ 7251 w 9525"/>
                <a:gd name="connsiteY1" fmla="*/ 7144 h 9525"/>
                <a:gd name="connsiteX2" fmla="*/ 11061 w 9525"/>
                <a:gd name="connsiteY2" fmla="*/ 9049 h 9525"/>
              </a:gdLst>
              <a:ahLst/>
              <a:cxnLst>
                <a:cxn ang="0">
                  <a:pos x="connsiteX0" y="connsiteY0"/>
                </a:cxn>
                <a:cxn ang="0">
                  <a:pos x="connsiteX1" y="connsiteY1"/>
                </a:cxn>
                <a:cxn ang="0">
                  <a:pos x="connsiteX2" y="connsiteY2"/>
                </a:cxn>
              </a:cxnLst>
              <a:rect l="l" t="t" r="r" b="b"/>
              <a:pathLst>
                <a:path w="9525" h="9525">
                  <a:moveTo>
                    <a:pt x="11061" y="9049"/>
                  </a:moveTo>
                  <a:cubicBezTo>
                    <a:pt x="10109" y="9049"/>
                    <a:pt x="8204" y="9049"/>
                    <a:pt x="7251" y="7144"/>
                  </a:cubicBezTo>
                  <a:cubicBezTo>
                    <a:pt x="6299" y="10954"/>
                    <a:pt x="12014" y="10001"/>
                    <a:pt x="11061"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6" name="Freeform: Shape 4885">
              <a:extLst>
                <a:ext uri="{FF2B5EF4-FFF2-40B4-BE49-F238E27FC236}">
                  <a16:creationId xmlns:a16="http://schemas.microsoft.com/office/drawing/2014/main" xmlns="" id="{1BC4BD29-07C3-497D-BDDF-B3AF4AC571EE}"/>
                </a:ext>
              </a:extLst>
            </p:cNvPr>
            <p:cNvSpPr/>
            <p:nvPr/>
          </p:nvSpPr>
          <p:spPr>
            <a:xfrm>
              <a:off x="7162324" y="1270158"/>
              <a:ext cx="19050" cy="9525"/>
            </a:xfrm>
            <a:custGeom>
              <a:avLst/>
              <a:gdLst>
                <a:gd name="connsiteX0" fmla="*/ 12859 w 19050"/>
                <a:gd name="connsiteY0" fmla="*/ 10001 h 9525"/>
                <a:gd name="connsiteX1" fmla="*/ 7144 w 19050"/>
                <a:gd name="connsiteY1" fmla="*/ 7144 h 9525"/>
                <a:gd name="connsiteX2" fmla="*/ 12859 w 19050"/>
                <a:gd name="connsiteY2" fmla="*/ 10001 h 9525"/>
              </a:gdLst>
              <a:ahLst/>
              <a:cxnLst>
                <a:cxn ang="0">
                  <a:pos x="connsiteX0" y="connsiteY0"/>
                </a:cxn>
                <a:cxn ang="0">
                  <a:pos x="connsiteX1" y="connsiteY1"/>
                </a:cxn>
                <a:cxn ang="0">
                  <a:pos x="connsiteX2" y="connsiteY2"/>
                </a:cxn>
              </a:cxnLst>
              <a:rect l="l" t="t" r="r" b="b"/>
              <a:pathLst>
                <a:path w="19050" h="9525">
                  <a:moveTo>
                    <a:pt x="12859" y="10001"/>
                  </a:moveTo>
                  <a:cubicBezTo>
                    <a:pt x="12859" y="8096"/>
                    <a:pt x="9049" y="9049"/>
                    <a:pt x="7144" y="7144"/>
                  </a:cubicBezTo>
                  <a:cubicBezTo>
                    <a:pt x="10001" y="8096"/>
                    <a:pt x="10954" y="14764"/>
                    <a:pt x="12859"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7" name="Freeform: Shape 4886">
              <a:extLst>
                <a:ext uri="{FF2B5EF4-FFF2-40B4-BE49-F238E27FC236}">
                  <a16:creationId xmlns:a16="http://schemas.microsoft.com/office/drawing/2014/main" xmlns="" id="{A5B0250F-BDC6-4F04-AEA9-60681D5B469C}"/>
                </a:ext>
              </a:extLst>
            </p:cNvPr>
            <p:cNvSpPr/>
            <p:nvPr/>
          </p:nvSpPr>
          <p:spPr>
            <a:xfrm>
              <a:off x="7196959" y="1328261"/>
              <a:ext cx="9525" cy="19050"/>
            </a:xfrm>
            <a:custGeom>
              <a:avLst/>
              <a:gdLst>
                <a:gd name="connsiteX0" fmla="*/ 10609 w 9525"/>
                <a:gd name="connsiteY0" fmla="*/ 12859 h 19050"/>
                <a:gd name="connsiteX1" fmla="*/ 8704 w 9525"/>
                <a:gd name="connsiteY1" fmla="*/ 7144 h 19050"/>
                <a:gd name="connsiteX2" fmla="*/ 10609 w 9525"/>
                <a:gd name="connsiteY2" fmla="*/ 12859 h 19050"/>
              </a:gdLst>
              <a:ahLst/>
              <a:cxnLst>
                <a:cxn ang="0">
                  <a:pos x="connsiteX0" y="connsiteY0"/>
                </a:cxn>
                <a:cxn ang="0">
                  <a:pos x="connsiteX1" y="connsiteY1"/>
                </a:cxn>
                <a:cxn ang="0">
                  <a:pos x="connsiteX2" y="connsiteY2"/>
                </a:cxn>
              </a:cxnLst>
              <a:rect l="l" t="t" r="r" b="b"/>
              <a:pathLst>
                <a:path w="9525" h="19050">
                  <a:moveTo>
                    <a:pt x="10609" y="12859"/>
                  </a:moveTo>
                  <a:cubicBezTo>
                    <a:pt x="9656" y="12859"/>
                    <a:pt x="7751" y="10001"/>
                    <a:pt x="8704" y="7144"/>
                  </a:cubicBezTo>
                  <a:cubicBezTo>
                    <a:pt x="7751" y="8096"/>
                    <a:pt x="4894" y="14764"/>
                    <a:pt x="10609"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8" name="Freeform: Shape 4887">
              <a:extLst>
                <a:ext uri="{FF2B5EF4-FFF2-40B4-BE49-F238E27FC236}">
                  <a16:creationId xmlns:a16="http://schemas.microsoft.com/office/drawing/2014/main" xmlns="" id="{DBCCFDD7-5A0C-46E1-A66E-5B4D34F6B424}"/>
                </a:ext>
              </a:extLst>
            </p:cNvPr>
            <p:cNvSpPr/>
            <p:nvPr/>
          </p:nvSpPr>
          <p:spPr>
            <a:xfrm>
              <a:off x="7173218" y="1274497"/>
              <a:ext cx="19050" cy="9525"/>
            </a:xfrm>
            <a:custGeom>
              <a:avLst/>
              <a:gdLst>
                <a:gd name="connsiteX0" fmla="*/ 12442 w 19050"/>
                <a:gd name="connsiteY0" fmla="*/ 7567 h 9525"/>
                <a:gd name="connsiteX1" fmla="*/ 12442 w 19050"/>
                <a:gd name="connsiteY1" fmla="*/ 7567 h 9525"/>
              </a:gdLst>
              <a:ahLst/>
              <a:cxnLst>
                <a:cxn ang="0">
                  <a:pos x="connsiteX0" y="connsiteY0"/>
                </a:cxn>
                <a:cxn ang="0">
                  <a:pos x="connsiteX1" y="connsiteY1"/>
                </a:cxn>
              </a:cxnLst>
              <a:rect l="l" t="t" r="r" b="b"/>
              <a:pathLst>
                <a:path w="19050" h="9525">
                  <a:moveTo>
                    <a:pt x="12442" y="7567"/>
                  </a:moveTo>
                  <a:cubicBezTo>
                    <a:pt x="11489" y="7567"/>
                    <a:pt x="1012" y="6615"/>
                    <a:pt x="12442"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89" name="Freeform: Shape 4888">
              <a:extLst>
                <a:ext uri="{FF2B5EF4-FFF2-40B4-BE49-F238E27FC236}">
                  <a16:creationId xmlns:a16="http://schemas.microsoft.com/office/drawing/2014/main" xmlns="" id="{DB00BF8E-6F27-4CB1-9923-44EB1887C4C2}"/>
                </a:ext>
              </a:extLst>
            </p:cNvPr>
            <p:cNvSpPr/>
            <p:nvPr/>
          </p:nvSpPr>
          <p:spPr>
            <a:xfrm>
              <a:off x="7168086" y="1218415"/>
              <a:ext cx="9525" cy="19050"/>
            </a:xfrm>
            <a:custGeom>
              <a:avLst/>
              <a:gdLst>
                <a:gd name="connsiteX0" fmla="*/ 10906 w 9525"/>
                <a:gd name="connsiteY0" fmla="*/ 7452 h 19050"/>
                <a:gd name="connsiteX1" fmla="*/ 10906 w 9525"/>
                <a:gd name="connsiteY1" fmla="*/ 7452 h 19050"/>
              </a:gdLst>
              <a:ahLst/>
              <a:cxnLst>
                <a:cxn ang="0">
                  <a:pos x="connsiteX0" y="connsiteY0"/>
                </a:cxn>
                <a:cxn ang="0">
                  <a:pos x="connsiteX1" y="connsiteY1"/>
                </a:cxn>
              </a:cxnLst>
              <a:rect l="l" t="t" r="r" b="b"/>
              <a:pathLst>
                <a:path w="9525" h="19050">
                  <a:moveTo>
                    <a:pt x="10906" y="7452"/>
                  </a:moveTo>
                  <a:cubicBezTo>
                    <a:pt x="15669" y="3642"/>
                    <a:pt x="429" y="36979"/>
                    <a:pt x="10906" y="745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0" name="Freeform: Shape 4889">
              <a:extLst>
                <a:ext uri="{FF2B5EF4-FFF2-40B4-BE49-F238E27FC236}">
                  <a16:creationId xmlns:a16="http://schemas.microsoft.com/office/drawing/2014/main" xmlns="" id="{E26639F4-F38D-4942-B83D-4968527E1359}"/>
                </a:ext>
              </a:extLst>
            </p:cNvPr>
            <p:cNvSpPr/>
            <p:nvPr/>
          </p:nvSpPr>
          <p:spPr>
            <a:xfrm>
              <a:off x="7175659" y="1228248"/>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1" name="Freeform: Shape 4890">
              <a:extLst>
                <a:ext uri="{FF2B5EF4-FFF2-40B4-BE49-F238E27FC236}">
                  <a16:creationId xmlns:a16="http://schemas.microsoft.com/office/drawing/2014/main" xmlns="" id="{5C368CB8-F397-4070-BD73-F934FB9F0CC0}"/>
                </a:ext>
              </a:extLst>
            </p:cNvPr>
            <p:cNvSpPr/>
            <p:nvPr/>
          </p:nvSpPr>
          <p:spPr>
            <a:xfrm>
              <a:off x="7228999" y="1260633"/>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7144"/>
                    <a:pt x="8096" y="8096"/>
                    <a:pt x="7144" y="8096"/>
                  </a:cubicBezTo>
                  <a:cubicBezTo>
                    <a:pt x="8096" y="809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2" name="Freeform: Shape 4891">
              <a:extLst>
                <a:ext uri="{FF2B5EF4-FFF2-40B4-BE49-F238E27FC236}">
                  <a16:creationId xmlns:a16="http://schemas.microsoft.com/office/drawing/2014/main" xmlns="" id="{4E293FA6-C795-4256-BAC3-54CD271930A7}"/>
                </a:ext>
              </a:extLst>
            </p:cNvPr>
            <p:cNvSpPr/>
            <p:nvPr/>
          </p:nvSpPr>
          <p:spPr>
            <a:xfrm>
              <a:off x="7197409" y="1227167"/>
              <a:ext cx="9525" cy="9525"/>
            </a:xfrm>
            <a:custGeom>
              <a:avLst/>
              <a:gdLst>
                <a:gd name="connsiteX0" fmla="*/ 7301 w 9525"/>
                <a:gd name="connsiteY0" fmla="*/ 7273 h 9525"/>
                <a:gd name="connsiteX1" fmla="*/ 7301 w 9525"/>
                <a:gd name="connsiteY1" fmla="*/ 7273 h 9525"/>
              </a:gdLst>
              <a:ahLst/>
              <a:cxnLst>
                <a:cxn ang="0">
                  <a:pos x="connsiteX0" y="connsiteY0"/>
                </a:cxn>
                <a:cxn ang="0">
                  <a:pos x="connsiteX1" y="connsiteY1"/>
                </a:cxn>
              </a:cxnLst>
              <a:rect l="l" t="t" r="r" b="b"/>
              <a:pathLst>
                <a:path w="9525" h="9525">
                  <a:moveTo>
                    <a:pt x="7301" y="7273"/>
                  </a:moveTo>
                  <a:cubicBezTo>
                    <a:pt x="6348" y="6320"/>
                    <a:pt x="10158" y="11083"/>
                    <a:pt x="7301" y="727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3" name="Freeform: Shape 4892">
              <a:extLst>
                <a:ext uri="{FF2B5EF4-FFF2-40B4-BE49-F238E27FC236}">
                  <a16:creationId xmlns:a16="http://schemas.microsoft.com/office/drawing/2014/main" xmlns="" id="{BB4882AC-DCDE-41CE-9B8E-7557222571B3}"/>
                </a:ext>
              </a:extLst>
            </p:cNvPr>
            <p:cNvSpPr/>
            <p:nvPr/>
          </p:nvSpPr>
          <p:spPr>
            <a:xfrm>
              <a:off x="7297975" y="133873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5" y="13811"/>
                    <a:pt x="7700" y="9049"/>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4" name="Freeform: Shape 4893">
              <a:extLst>
                <a:ext uri="{FF2B5EF4-FFF2-40B4-BE49-F238E27FC236}">
                  <a16:creationId xmlns:a16="http://schemas.microsoft.com/office/drawing/2014/main" xmlns="" id="{9C7EC55A-C089-4786-931D-85E522C47098}"/>
                </a:ext>
              </a:extLst>
            </p:cNvPr>
            <p:cNvSpPr/>
            <p:nvPr/>
          </p:nvSpPr>
          <p:spPr>
            <a:xfrm>
              <a:off x="7300674" y="1342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5" name="Freeform: Shape 4894">
              <a:extLst>
                <a:ext uri="{FF2B5EF4-FFF2-40B4-BE49-F238E27FC236}">
                  <a16:creationId xmlns:a16="http://schemas.microsoft.com/office/drawing/2014/main" xmlns="" id="{E89F8B3F-B821-4F89-9912-29A3077AFF32}"/>
                </a:ext>
              </a:extLst>
            </p:cNvPr>
            <p:cNvSpPr/>
            <p:nvPr/>
          </p:nvSpPr>
          <p:spPr>
            <a:xfrm>
              <a:off x="7212806" y="1262865"/>
              <a:ext cx="19050" cy="9525"/>
            </a:xfrm>
            <a:custGeom>
              <a:avLst/>
              <a:gdLst>
                <a:gd name="connsiteX0" fmla="*/ 12859 w 19050"/>
                <a:gd name="connsiteY0" fmla="*/ 7769 h 9525"/>
                <a:gd name="connsiteX1" fmla="*/ 7144 w 19050"/>
                <a:gd name="connsiteY1" fmla="*/ 8722 h 9525"/>
                <a:gd name="connsiteX2" fmla="*/ 12859 w 19050"/>
                <a:gd name="connsiteY2" fmla="*/ 7769 h 9525"/>
              </a:gdLst>
              <a:ahLst/>
              <a:cxnLst>
                <a:cxn ang="0">
                  <a:pos x="connsiteX0" y="connsiteY0"/>
                </a:cxn>
                <a:cxn ang="0">
                  <a:pos x="connsiteX1" y="connsiteY1"/>
                </a:cxn>
                <a:cxn ang="0">
                  <a:pos x="connsiteX2" y="connsiteY2"/>
                </a:cxn>
              </a:cxnLst>
              <a:rect l="l" t="t" r="r" b="b"/>
              <a:pathLst>
                <a:path w="19050" h="9525">
                  <a:moveTo>
                    <a:pt x="12859" y="7769"/>
                  </a:moveTo>
                  <a:cubicBezTo>
                    <a:pt x="10954" y="6817"/>
                    <a:pt x="9049" y="6817"/>
                    <a:pt x="7144" y="8722"/>
                  </a:cubicBezTo>
                  <a:cubicBezTo>
                    <a:pt x="8096" y="9674"/>
                    <a:pt x="13811" y="10627"/>
                    <a:pt x="12859" y="77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6" name="Freeform: Shape 4895">
              <a:extLst>
                <a:ext uri="{FF2B5EF4-FFF2-40B4-BE49-F238E27FC236}">
                  <a16:creationId xmlns:a16="http://schemas.microsoft.com/office/drawing/2014/main" xmlns="" id="{B88632CA-588E-45C7-B3CB-6EFEA1E12EF7}"/>
                </a:ext>
              </a:extLst>
            </p:cNvPr>
            <p:cNvSpPr/>
            <p:nvPr/>
          </p:nvSpPr>
          <p:spPr>
            <a:xfrm>
              <a:off x="7315465" y="1328261"/>
              <a:ext cx="19050" cy="9525"/>
            </a:xfrm>
            <a:custGeom>
              <a:avLst/>
              <a:gdLst>
                <a:gd name="connsiteX0" fmla="*/ 13070 w 19050"/>
                <a:gd name="connsiteY0" fmla="*/ 7144 h 9525"/>
                <a:gd name="connsiteX1" fmla="*/ 13070 w 19050"/>
                <a:gd name="connsiteY1" fmla="*/ 7144 h 9525"/>
              </a:gdLst>
              <a:ahLst/>
              <a:cxnLst>
                <a:cxn ang="0">
                  <a:pos x="connsiteX0" y="connsiteY0"/>
                </a:cxn>
                <a:cxn ang="0">
                  <a:pos x="connsiteX1" y="connsiteY1"/>
                </a:cxn>
              </a:cxnLst>
              <a:rect l="l" t="t" r="r" b="b"/>
              <a:pathLst>
                <a:path w="19050" h="9525">
                  <a:moveTo>
                    <a:pt x="13070" y="7144"/>
                  </a:moveTo>
                  <a:cubicBezTo>
                    <a:pt x="-265" y="11906"/>
                    <a:pt x="13070" y="7144"/>
                    <a:pt x="1307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7" name="Freeform: Shape 4896">
              <a:extLst>
                <a:ext uri="{FF2B5EF4-FFF2-40B4-BE49-F238E27FC236}">
                  <a16:creationId xmlns:a16="http://schemas.microsoft.com/office/drawing/2014/main" xmlns="" id="{C2F06C84-DB4D-49C7-9B9F-EC4C8602F8B8}"/>
                </a:ext>
              </a:extLst>
            </p:cNvPr>
            <p:cNvSpPr/>
            <p:nvPr/>
          </p:nvSpPr>
          <p:spPr>
            <a:xfrm>
              <a:off x="7345204" y="1336394"/>
              <a:ext cx="19050" cy="9525"/>
            </a:xfrm>
            <a:custGeom>
              <a:avLst/>
              <a:gdLst>
                <a:gd name="connsiteX0" fmla="*/ 7144 w 19050"/>
                <a:gd name="connsiteY0" fmla="*/ 9488 h 9525"/>
                <a:gd name="connsiteX1" fmla="*/ 7144 w 19050"/>
                <a:gd name="connsiteY1" fmla="*/ 9488 h 9525"/>
              </a:gdLst>
              <a:ahLst/>
              <a:cxnLst>
                <a:cxn ang="0">
                  <a:pos x="connsiteX0" y="connsiteY0"/>
                </a:cxn>
                <a:cxn ang="0">
                  <a:pos x="connsiteX1" y="connsiteY1"/>
                </a:cxn>
              </a:cxnLst>
              <a:rect l="l" t="t" r="r" b="b"/>
              <a:pathLst>
                <a:path w="19050" h="9525">
                  <a:moveTo>
                    <a:pt x="7144" y="9488"/>
                  </a:moveTo>
                  <a:cubicBezTo>
                    <a:pt x="9049" y="8536"/>
                    <a:pt x="17621"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8" name="Freeform: Shape 4897">
              <a:extLst>
                <a:ext uri="{FF2B5EF4-FFF2-40B4-BE49-F238E27FC236}">
                  <a16:creationId xmlns:a16="http://schemas.microsoft.com/office/drawing/2014/main" xmlns="" id="{69DD8F48-D178-4F6F-BB5F-FCAA6033C68E}"/>
                </a:ext>
              </a:extLst>
            </p:cNvPr>
            <p:cNvSpPr/>
            <p:nvPr/>
          </p:nvSpPr>
          <p:spPr>
            <a:xfrm>
              <a:off x="7274279" y="1220628"/>
              <a:ext cx="9525" cy="19050"/>
            </a:xfrm>
            <a:custGeom>
              <a:avLst/>
              <a:gdLst>
                <a:gd name="connsiteX0" fmla="*/ 9488 w 9525"/>
                <a:gd name="connsiteY0" fmla="*/ 7144 h 19050"/>
                <a:gd name="connsiteX1" fmla="*/ 9488 w 9525"/>
                <a:gd name="connsiteY1" fmla="*/ 7144 h 19050"/>
              </a:gdLst>
              <a:ahLst/>
              <a:cxnLst>
                <a:cxn ang="0">
                  <a:pos x="connsiteX0" y="connsiteY0"/>
                </a:cxn>
                <a:cxn ang="0">
                  <a:pos x="connsiteX1" y="connsiteY1"/>
                </a:cxn>
              </a:cxnLst>
              <a:rect l="l" t="t" r="r" b="b"/>
              <a:pathLst>
                <a:path w="9525" h="19050">
                  <a:moveTo>
                    <a:pt x="9488" y="7144"/>
                  </a:moveTo>
                  <a:cubicBezTo>
                    <a:pt x="8536" y="7144"/>
                    <a:pt x="4726" y="23336"/>
                    <a:pt x="948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899" name="Freeform: Shape 4898">
              <a:extLst>
                <a:ext uri="{FF2B5EF4-FFF2-40B4-BE49-F238E27FC236}">
                  <a16:creationId xmlns:a16="http://schemas.microsoft.com/office/drawing/2014/main" xmlns="" id="{DF89685D-4A3F-4C1D-9E82-F02D7294D799}"/>
                </a:ext>
              </a:extLst>
            </p:cNvPr>
            <p:cNvSpPr/>
            <p:nvPr/>
          </p:nvSpPr>
          <p:spPr>
            <a:xfrm>
              <a:off x="7529036" y="1231106"/>
              <a:ext cx="123825" cy="95250"/>
            </a:xfrm>
            <a:custGeom>
              <a:avLst/>
              <a:gdLst>
                <a:gd name="connsiteX0" fmla="*/ 34766 w 123825"/>
                <a:gd name="connsiteY0" fmla="*/ 67151 h 95250"/>
                <a:gd name="connsiteX1" fmla="*/ 26194 w 123825"/>
                <a:gd name="connsiteY1" fmla="*/ 57626 h 95250"/>
                <a:gd name="connsiteX2" fmla="*/ 7144 w 123825"/>
                <a:gd name="connsiteY2" fmla="*/ 90964 h 95250"/>
                <a:gd name="connsiteX3" fmla="*/ 9049 w 123825"/>
                <a:gd name="connsiteY3" fmla="*/ 92869 h 95250"/>
                <a:gd name="connsiteX4" fmla="*/ 121444 w 123825"/>
                <a:gd name="connsiteY4" fmla="*/ 16669 h 95250"/>
                <a:gd name="connsiteX5" fmla="*/ 101441 w 123825"/>
                <a:gd name="connsiteY5" fmla="*/ 7144 h 95250"/>
                <a:gd name="connsiteX6" fmla="*/ 34766 w 123825"/>
                <a:gd name="connsiteY6"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34766" y="67151"/>
                  </a:moveTo>
                  <a:cubicBezTo>
                    <a:pt x="34766" y="59531"/>
                    <a:pt x="12859" y="89059"/>
                    <a:pt x="26194" y="57626"/>
                  </a:cubicBezTo>
                  <a:cubicBezTo>
                    <a:pt x="11906" y="62389"/>
                    <a:pt x="10001" y="77629"/>
                    <a:pt x="7144" y="90964"/>
                  </a:cubicBezTo>
                  <a:cubicBezTo>
                    <a:pt x="8096" y="90011"/>
                    <a:pt x="9049" y="90964"/>
                    <a:pt x="9049" y="92869"/>
                  </a:cubicBezTo>
                  <a:cubicBezTo>
                    <a:pt x="39529" y="65246"/>
                    <a:pt x="78581" y="55721"/>
                    <a:pt x="121444" y="16669"/>
                  </a:cubicBezTo>
                  <a:cubicBezTo>
                    <a:pt x="103346" y="27146"/>
                    <a:pt x="106204" y="13811"/>
                    <a:pt x="101441" y="7144"/>
                  </a:cubicBezTo>
                  <a:cubicBezTo>
                    <a:pt x="79534" y="12859"/>
                    <a:pt x="30956" y="63341"/>
                    <a:pt x="34766" y="671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0" name="Freeform: Shape 4899">
              <a:extLst>
                <a:ext uri="{FF2B5EF4-FFF2-40B4-BE49-F238E27FC236}">
                  <a16:creationId xmlns:a16="http://schemas.microsoft.com/office/drawing/2014/main" xmlns="" id="{84D51023-FE20-4E26-9E67-49C89017BC04}"/>
                </a:ext>
              </a:extLst>
            </p:cNvPr>
            <p:cNvSpPr/>
            <p:nvPr/>
          </p:nvSpPr>
          <p:spPr>
            <a:xfrm>
              <a:off x="7529989" y="1293018"/>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8096" y="8096"/>
                    <a:pt x="9049" y="8096"/>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1" name="Freeform: Shape 4900">
              <a:extLst>
                <a:ext uri="{FF2B5EF4-FFF2-40B4-BE49-F238E27FC236}">
                  <a16:creationId xmlns:a16="http://schemas.microsoft.com/office/drawing/2014/main" xmlns="" id="{0E9E7B40-00C1-4D82-93F0-3A348E6C0D36}"/>
                </a:ext>
              </a:extLst>
            </p:cNvPr>
            <p:cNvSpPr/>
            <p:nvPr/>
          </p:nvSpPr>
          <p:spPr>
            <a:xfrm>
              <a:off x="7644289" y="1235868"/>
              <a:ext cx="9525" cy="9525"/>
            </a:xfrm>
            <a:custGeom>
              <a:avLst/>
              <a:gdLst>
                <a:gd name="connsiteX0" fmla="*/ 10954 w 9525"/>
                <a:gd name="connsiteY0" fmla="*/ 7144 h 9525"/>
                <a:gd name="connsiteX1" fmla="*/ 7144 w 9525"/>
                <a:gd name="connsiteY1" fmla="*/ 10954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lnTo>
                    <a:pt x="7144" y="10954"/>
                  </a:lnTo>
                  <a:cubicBezTo>
                    <a:pt x="8096" y="10001"/>
                    <a:pt x="9049" y="904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2" name="Freeform: Shape 4901">
              <a:extLst>
                <a:ext uri="{FF2B5EF4-FFF2-40B4-BE49-F238E27FC236}">
                  <a16:creationId xmlns:a16="http://schemas.microsoft.com/office/drawing/2014/main" xmlns="" id="{0A5E2621-C6C5-4B09-91FC-397EBD8F4B01}"/>
                </a:ext>
              </a:extLst>
            </p:cNvPr>
            <p:cNvSpPr/>
            <p:nvPr/>
          </p:nvSpPr>
          <p:spPr>
            <a:xfrm>
              <a:off x="7513796" y="1313973"/>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8096" y="8096"/>
                    <a:pt x="25241"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3" name="Freeform: Shape 4902">
              <a:extLst>
                <a:ext uri="{FF2B5EF4-FFF2-40B4-BE49-F238E27FC236}">
                  <a16:creationId xmlns:a16="http://schemas.microsoft.com/office/drawing/2014/main" xmlns="" id="{58085BEC-5F8B-4D91-86FC-856499DBA410}"/>
                </a:ext>
              </a:extLst>
            </p:cNvPr>
            <p:cNvSpPr/>
            <p:nvPr/>
          </p:nvSpPr>
          <p:spPr>
            <a:xfrm>
              <a:off x="7525065" y="1314079"/>
              <a:ext cx="9525" cy="9525"/>
            </a:xfrm>
            <a:custGeom>
              <a:avLst/>
              <a:gdLst>
                <a:gd name="connsiteX0" fmla="*/ 10162 w 9525"/>
                <a:gd name="connsiteY0" fmla="*/ 11800 h 9525"/>
                <a:gd name="connsiteX1" fmla="*/ 10162 w 9525"/>
                <a:gd name="connsiteY1" fmla="*/ 11800 h 9525"/>
              </a:gdLst>
              <a:ahLst/>
              <a:cxnLst>
                <a:cxn ang="0">
                  <a:pos x="connsiteX0" y="connsiteY0"/>
                </a:cxn>
                <a:cxn ang="0">
                  <a:pos x="connsiteX1" y="connsiteY1"/>
                </a:cxn>
              </a:cxnLst>
              <a:rect l="l" t="t" r="r" b="b"/>
              <a:pathLst>
                <a:path w="9525" h="9525">
                  <a:moveTo>
                    <a:pt x="10162" y="11800"/>
                  </a:moveTo>
                  <a:cubicBezTo>
                    <a:pt x="8257" y="1323"/>
                    <a:pt x="4447" y="11800"/>
                    <a:pt x="10162" y="1180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4" name="Freeform: Shape 4903">
              <a:extLst>
                <a:ext uri="{FF2B5EF4-FFF2-40B4-BE49-F238E27FC236}">
                  <a16:creationId xmlns:a16="http://schemas.microsoft.com/office/drawing/2014/main" xmlns="" id="{E023E9D5-2E1E-4360-BB03-B304BF1F74E3}"/>
                </a:ext>
              </a:extLst>
            </p:cNvPr>
            <p:cNvSpPr/>
            <p:nvPr/>
          </p:nvSpPr>
          <p:spPr>
            <a:xfrm>
              <a:off x="7485221" y="1214053"/>
              <a:ext cx="9525" cy="9525"/>
            </a:xfrm>
            <a:custGeom>
              <a:avLst/>
              <a:gdLst>
                <a:gd name="connsiteX0" fmla="*/ 7144 w 9525"/>
                <a:gd name="connsiteY0" fmla="*/ 9909 h 9525"/>
                <a:gd name="connsiteX1" fmla="*/ 7144 w 9525"/>
                <a:gd name="connsiteY1" fmla="*/ 9909 h 9525"/>
              </a:gdLst>
              <a:ahLst/>
              <a:cxnLst>
                <a:cxn ang="0">
                  <a:pos x="connsiteX0" y="connsiteY0"/>
                </a:cxn>
                <a:cxn ang="0">
                  <a:pos x="connsiteX1" y="connsiteY1"/>
                </a:cxn>
              </a:cxnLst>
              <a:rect l="l" t="t" r="r" b="b"/>
              <a:pathLst>
                <a:path w="9525" h="9525">
                  <a:moveTo>
                    <a:pt x="7144" y="9909"/>
                  </a:moveTo>
                  <a:cubicBezTo>
                    <a:pt x="9049" y="8956"/>
                    <a:pt x="13811" y="4194"/>
                    <a:pt x="7144"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5" name="Freeform: Shape 4904">
              <a:extLst>
                <a:ext uri="{FF2B5EF4-FFF2-40B4-BE49-F238E27FC236}">
                  <a16:creationId xmlns:a16="http://schemas.microsoft.com/office/drawing/2014/main" xmlns="" id="{17844597-AECC-4761-AF20-E5DE4D37015F}"/>
                </a:ext>
              </a:extLst>
            </p:cNvPr>
            <p:cNvSpPr/>
            <p:nvPr/>
          </p:nvSpPr>
          <p:spPr>
            <a:xfrm>
              <a:off x="7505224" y="1215340"/>
              <a:ext cx="19050" cy="9525"/>
            </a:xfrm>
            <a:custGeom>
              <a:avLst/>
              <a:gdLst>
                <a:gd name="connsiteX0" fmla="*/ 12859 w 19050"/>
                <a:gd name="connsiteY0" fmla="*/ 7670 h 9525"/>
                <a:gd name="connsiteX1" fmla="*/ 7144 w 19050"/>
                <a:gd name="connsiteY1" fmla="*/ 10527 h 9525"/>
                <a:gd name="connsiteX2" fmla="*/ 12859 w 19050"/>
                <a:gd name="connsiteY2" fmla="*/ 7670 h 9525"/>
              </a:gdLst>
              <a:ahLst/>
              <a:cxnLst>
                <a:cxn ang="0">
                  <a:pos x="connsiteX0" y="connsiteY0"/>
                </a:cxn>
                <a:cxn ang="0">
                  <a:pos x="connsiteX1" y="connsiteY1"/>
                </a:cxn>
                <a:cxn ang="0">
                  <a:pos x="connsiteX2" y="connsiteY2"/>
                </a:cxn>
              </a:cxnLst>
              <a:rect l="l" t="t" r="r" b="b"/>
              <a:pathLst>
                <a:path w="19050" h="9525">
                  <a:moveTo>
                    <a:pt x="12859" y="7670"/>
                  </a:moveTo>
                  <a:cubicBezTo>
                    <a:pt x="10001" y="5765"/>
                    <a:pt x="8096" y="9575"/>
                    <a:pt x="7144" y="10527"/>
                  </a:cubicBezTo>
                  <a:cubicBezTo>
                    <a:pt x="10954" y="8622"/>
                    <a:pt x="10001" y="10527"/>
                    <a:pt x="12859" y="767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6" name="Freeform: Shape 4905">
              <a:extLst>
                <a:ext uri="{FF2B5EF4-FFF2-40B4-BE49-F238E27FC236}">
                  <a16:creationId xmlns:a16="http://schemas.microsoft.com/office/drawing/2014/main" xmlns="" id="{47996039-AA61-4C5F-97A8-40E3AAFB491D}"/>
                </a:ext>
              </a:extLst>
            </p:cNvPr>
            <p:cNvSpPr/>
            <p:nvPr/>
          </p:nvSpPr>
          <p:spPr>
            <a:xfrm>
              <a:off x="7491889" y="1184066"/>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10001" y="6558"/>
                    <a:pt x="10001"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7" name="Freeform: Shape 4906">
              <a:extLst>
                <a:ext uri="{FF2B5EF4-FFF2-40B4-BE49-F238E27FC236}">
                  <a16:creationId xmlns:a16="http://schemas.microsoft.com/office/drawing/2014/main" xmlns="" id="{3D7944B9-650B-4911-BE77-9425FD044AB3}"/>
                </a:ext>
              </a:extLst>
            </p:cNvPr>
            <p:cNvSpPr/>
            <p:nvPr/>
          </p:nvSpPr>
          <p:spPr>
            <a:xfrm>
              <a:off x="7658576" y="119205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8" name="Freeform: Shape 4907">
              <a:extLst>
                <a:ext uri="{FF2B5EF4-FFF2-40B4-BE49-F238E27FC236}">
                  <a16:creationId xmlns:a16="http://schemas.microsoft.com/office/drawing/2014/main" xmlns="" id="{6CD07EE5-E436-478B-918B-04D71C96AFFB}"/>
                </a:ext>
              </a:extLst>
            </p:cNvPr>
            <p:cNvSpPr/>
            <p:nvPr/>
          </p:nvSpPr>
          <p:spPr>
            <a:xfrm>
              <a:off x="7632859" y="1174908"/>
              <a:ext cx="57150" cy="66675"/>
            </a:xfrm>
            <a:custGeom>
              <a:avLst/>
              <a:gdLst>
                <a:gd name="connsiteX0" fmla="*/ 7144 w 57150"/>
                <a:gd name="connsiteY0" fmla="*/ 59531 h 66675"/>
                <a:gd name="connsiteX1" fmla="*/ 52864 w 57150"/>
                <a:gd name="connsiteY1" fmla="*/ 7144 h 66675"/>
                <a:gd name="connsiteX2" fmla="*/ 39529 w 57150"/>
                <a:gd name="connsiteY2" fmla="*/ 23336 h 66675"/>
                <a:gd name="connsiteX3" fmla="*/ 30956 w 57150"/>
                <a:gd name="connsiteY3" fmla="*/ 46196 h 66675"/>
                <a:gd name="connsiteX4" fmla="*/ 33814 w 57150"/>
                <a:gd name="connsiteY4" fmla="*/ 26194 h 66675"/>
                <a:gd name="connsiteX5" fmla="*/ 7144 w 57150"/>
                <a:gd name="connsiteY5" fmla="*/ 595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7144" y="59531"/>
                  </a:moveTo>
                  <a:cubicBezTo>
                    <a:pt x="9049" y="58579"/>
                    <a:pt x="60484" y="55721"/>
                    <a:pt x="52864" y="7144"/>
                  </a:cubicBezTo>
                  <a:cubicBezTo>
                    <a:pt x="51911" y="23336"/>
                    <a:pt x="47149" y="29051"/>
                    <a:pt x="39529" y="23336"/>
                  </a:cubicBezTo>
                  <a:cubicBezTo>
                    <a:pt x="41434" y="25241"/>
                    <a:pt x="57626" y="50006"/>
                    <a:pt x="30956" y="46196"/>
                  </a:cubicBezTo>
                  <a:cubicBezTo>
                    <a:pt x="40481" y="37624"/>
                    <a:pt x="41434" y="30956"/>
                    <a:pt x="33814" y="26194"/>
                  </a:cubicBezTo>
                  <a:cubicBezTo>
                    <a:pt x="24289" y="37624"/>
                    <a:pt x="15716" y="49054"/>
                    <a:pt x="7144" y="59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09" name="Freeform: Shape 4908">
              <a:extLst>
                <a:ext uri="{FF2B5EF4-FFF2-40B4-BE49-F238E27FC236}">
                  <a16:creationId xmlns:a16="http://schemas.microsoft.com/office/drawing/2014/main" xmlns="" id="{B2ED2E72-01F0-4F8D-B322-EC6F59C65992}"/>
                </a:ext>
              </a:extLst>
            </p:cNvPr>
            <p:cNvSpPr/>
            <p:nvPr/>
          </p:nvSpPr>
          <p:spPr>
            <a:xfrm>
              <a:off x="7715726" y="111733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0" name="Freeform: Shape 4909">
              <a:extLst>
                <a:ext uri="{FF2B5EF4-FFF2-40B4-BE49-F238E27FC236}">
                  <a16:creationId xmlns:a16="http://schemas.microsoft.com/office/drawing/2014/main" xmlns="" id="{39421C6C-4F27-4E2B-87FF-54D84B5522A9}"/>
                </a:ext>
              </a:extLst>
            </p:cNvPr>
            <p:cNvSpPr/>
            <p:nvPr/>
          </p:nvSpPr>
          <p:spPr>
            <a:xfrm>
              <a:off x="7712869" y="1120616"/>
              <a:ext cx="19050" cy="9525"/>
            </a:xfrm>
            <a:custGeom>
              <a:avLst/>
              <a:gdLst>
                <a:gd name="connsiteX0" fmla="*/ 7144 w 19050"/>
                <a:gd name="connsiteY0" fmla="*/ 7144 h 9525"/>
                <a:gd name="connsiteX1" fmla="*/ 7144 w 19050"/>
                <a:gd name="connsiteY1" fmla="*/ 7144 h 9525"/>
              </a:gdLst>
              <a:ahLst/>
              <a:cxnLst>
                <a:cxn ang="0">
                  <a:pos x="connsiteX0" y="connsiteY0"/>
                </a:cxn>
                <a:cxn ang="0">
                  <a:pos x="connsiteX1" y="connsiteY1"/>
                </a:cxn>
              </a:cxnLst>
              <a:rect l="l" t="t" r="r" b="b"/>
              <a:pathLst>
                <a:path w="19050" h="9525">
                  <a:moveTo>
                    <a:pt x="7144" y="7144"/>
                  </a:moveTo>
                  <a:cubicBezTo>
                    <a:pt x="17621" y="10954"/>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1" name="Freeform: Shape 4910">
              <a:extLst>
                <a:ext uri="{FF2B5EF4-FFF2-40B4-BE49-F238E27FC236}">
                  <a16:creationId xmlns:a16="http://schemas.microsoft.com/office/drawing/2014/main" xmlns="" id="{8D91EB08-F03B-41FD-B709-F20C079B4886}"/>
                </a:ext>
              </a:extLst>
            </p:cNvPr>
            <p:cNvSpPr/>
            <p:nvPr/>
          </p:nvSpPr>
          <p:spPr>
            <a:xfrm>
              <a:off x="7707467" y="1127410"/>
              <a:ext cx="19050" cy="19050"/>
            </a:xfrm>
            <a:custGeom>
              <a:avLst/>
              <a:gdLst>
                <a:gd name="connsiteX0" fmla="*/ 15403 w 19050"/>
                <a:gd name="connsiteY0" fmla="*/ 18447 h 19050"/>
                <a:gd name="connsiteX1" fmla="*/ 15403 w 19050"/>
                <a:gd name="connsiteY1" fmla="*/ 18447 h 19050"/>
              </a:gdLst>
              <a:ahLst/>
              <a:cxnLst>
                <a:cxn ang="0">
                  <a:pos x="connsiteX0" y="connsiteY0"/>
                </a:cxn>
                <a:cxn ang="0">
                  <a:pos x="connsiteX1" y="connsiteY1"/>
                </a:cxn>
              </a:cxnLst>
              <a:rect l="l" t="t" r="r" b="b"/>
              <a:pathLst>
                <a:path w="19050" h="19050">
                  <a:moveTo>
                    <a:pt x="15403" y="18447"/>
                  </a:moveTo>
                  <a:cubicBezTo>
                    <a:pt x="16355" y="13685"/>
                    <a:pt x="-3647" y="-4413"/>
                    <a:pt x="15403" y="184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2" name="Freeform: Shape 4911">
              <a:extLst>
                <a:ext uri="{FF2B5EF4-FFF2-40B4-BE49-F238E27FC236}">
                  <a16:creationId xmlns:a16="http://schemas.microsoft.com/office/drawing/2014/main" xmlns="" id="{1ED597C9-62E1-4A88-A1CE-8FB878D5E207}"/>
                </a:ext>
              </a:extLst>
            </p:cNvPr>
            <p:cNvSpPr/>
            <p:nvPr/>
          </p:nvSpPr>
          <p:spPr>
            <a:xfrm>
              <a:off x="7687402" y="1167684"/>
              <a:ext cx="9525" cy="9525"/>
            </a:xfrm>
            <a:custGeom>
              <a:avLst/>
              <a:gdLst>
                <a:gd name="connsiteX0" fmla="*/ 9750 w 9525"/>
                <a:gd name="connsiteY0" fmla="*/ 8653 h 9525"/>
                <a:gd name="connsiteX1" fmla="*/ 9750 w 9525"/>
                <a:gd name="connsiteY1" fmla="*/ 8653 h 9525"/>
              </a:gdLst>
              <a:ahLst/>
              <a:cxnLst>
                <a:cxn ang="0">
                  <a:pos x="connsiteX0" y="connsiteY0"/>
                </a:cxn>
                <a:cxn ang="0">
                  <a:pos x="connsiteX1" y="connsiteY1"/>
                </a:cxn>
              </a:cxnLst>
              <a:rect l="l" t="t" r="r" b="b"/>
              <a:pathLst>
                <a:path w="9525" h="9525">
                  <a:moveTo>
                    <a:pt x="9750" y="8653"/>
                  </a:moveTo>
                  <a:cubicBezTo>
                    <a:pt x="7845" y="7700"/>
                    <a:pt x="4988" y="5795"/>
                    <a:pt x="975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3" name="Freeform: Shape 4912">
              <a:extLst>
                <a:ext uri="{FF2B5EF4-FFF2-40B4-BE49-F238E27FC236}">
                  <a16:creationId xmlns:a16="http://schemas.microsoft.com/office/drawing/2014/main" xmlns="" id="{AC86AD2D-C41A-4DF8-B3A4-142ACDA85836}"/>
                </a:ext>
              </a:extLst>
            </p:cNvPr>
            <p:cNvSpPr/>
            <p:nvPr/>
          </p:nvSpPr>
          <p:spPr>
            <a:xfrm>
              <a:off x="7689056" y="1162889"/>
              <a:ext cx="9525" cy="9525"/>
            </a:xfrm>
            <a:custGeom>
              <a:avLst/>
              <a:gdLst>
                <a:gd name="connsiteX0" fmla="*/ 7144 w 9525"/>
                <a:gd name="connsiteY0" fmla="*/ 11543 h 9525"/>
                <a:gd name="connsiteX1" fmla="*/ 7144 w 9525"/>
                <a:gd name="connsiteY1" fmla="*/ 11543 h 9525"/>
              </a:gdLst>
              <a:ahLst/>
              <a:cxnLst>
                <a:cxn ang="0">
                  <a:pos x="connsiteX0" y="connsiteY0"/>
                </a:cxn>
                <a:cxn ang="0">
                  <a:pos x="connsiteX1" y="connsiteY1"/>
                </a:cxn>
              </a:cxnLst>
              <a:rect l="l" t="t" r="r" b="b"/>
              <a:pathLst>
                <a:path w="9525" h="9525">
                  <a:moveTo>
                    <a:pt x="7144" y="11543"/>
                  </a:moveTo>
                  <a:cubicBezTo>
                    <a:pt x="7144" y="7733"/>
                    <a:pt x="8096" y="3923"/>
                    <a:pt x="7144" y="115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4" name="Freeform: Shape 4913">
              <a:extLst>
                <a:ext uri="{FF2B5EF4-FFF2-40B4-BE49-F238E27FC236}">
                  <a16:creationId xmlns:a16="http://schemas.microsoft.com/office/drawing/2014/main" xmlns="" id="{7DF99346-5CC2-428B-B668-5FE4F05E5A4F}"/>
                </a:ext>
              </a:extLst>
            </p:cNvPr>
            <p:cNvSpPr/>
            <p:nvPr/>
          </p:nvSpPr>
          <p:spPr>
            <a:xfrm>
              <a:off x="7698581" y="1153953"/>
              <a:ext cx="9525" cy="9525"/>
            </a:xfrm>
            <a:custGeom>
              <a:avLst/>
              <a:gdLst>
                <a:gd name="connsiteX0" fmla="*/ 7144 w 9525"/>
                <a:gd name="connsiteY0" fmla="*/ 10954 h 9525"/>
                <a:gd name="connsiteX1" fmla="*/ 1095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8096" y="10001"/>
                    <a:pt x="10001" y="9049"/>
                    <a:pt x="10954" y="7144"/>
                  </a:cubicBezTo>
                  <a:lnTo>
                    <a:pt x="7144" y="1095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5" name="Freeform: Shape 4914">
              <a:extLst>
                <a:ext uri="{FF2B5EF4-FFF2-40B4-BE49-F238E27FC236}">
                  <a16:creationId xmlns:a16="http://schemas.microsoft.com/office/drawing/2014/main" xmlns="" id="{396E1AE6-205F-4B48-8189-D584C760264B}"/>
                </a:ext>
              </a:extLst>
            </p:cNvPr>
            <p:cNvSpPr/>
            <p:nvPr/>
          </p:nvSpPr>
          <p:spPr>
            <a:xfrm>
              <a:off x="7695724" y="1157128"/>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7144" y="9684"/>
                    <a:pt x="15716" y="3969"/>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6" name="Freeform: Shape 4915">
              <a:extLst>
                <a:ext uri="{FF2B5EF4-FFF2-40B4-BE49-F238E27FC236}">
                  <a16:creationId xmlns:a16="http://schemas.microsoft.com/office/drawing/2014/main" xmlns="" id="{645500DD-159E-4BF7-9ECE-C8459FF1AED4}"/>
                </a:ext>
              </a:extLst>
            </p:cNvPr>
            <p:cNvSpPr/>
            <p:nvPr/>
          </p:nvSpPr>
          <p:spPr>
            <a:xfrm>
              <a:off x="7691914" y="1162823"/>
              <a:ext cx="19050" cy="9525"/>
            </a:xfrm>
            <a:custGeom>
              <a:avLst/>
              <a:gdLst>
                <a:gd name="connsiteX0" fmla="*/ 7144 w 19050"/>
                <a:gd name="connsiteY0" fmla="*/ 8751 h 9525"/>
                <a:gd name="connsiteX1" fmla="*/ 7144 w 19050"/>
                <a:gd name="connsiteY1" fmla="*/ 8751 h 9525"/>
              </a:gdLst>
              <a:ahLst/>
              <a:cxnLst>
                <a:cxn ang="0">
                  <a:pos x="connsiteX0" y="connsiteY0"/>
                </a:cxn>
                <a:cxn ang="0">
                  <a:pos x="connsiteX1" y="connsiteY1"/>
                </a:cxn>
              </a:cxnLst>
              <a:rect l="l" t="t" r="r" b="b"/>
              <a:pathLst>
                <a:path w="19050" h="9525">
                  <a:moveTo>
                    <a:pt x="7144" y="8751"/>
                  </a:moveTo>
                  <a:cubicBezTo>
                    <a:pt x="12859" y="11609"/>
                    <a:pt x="21431" y="3989"/>
                    <a:pt x="7144" y="87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7" name="Freeform: Shape 4916">
              <a:extLst>
                <a:ext uri="{FF2B5EF4-FFF2-40B4-BE49-F238E27FC236}">
                  <a16:creationId xmlns:a16="http://schemas.microsoft.com/office/drawing/2014/main" xmlns="" id="{7F9D39C9-86CA-4E68-B133-4B971A2CDC6C}"/>
                </a:ext>
              </a:extLst>
            </p:cNvPr>
            <p:cNvSpPr/>
            <p:nvPr/>
          </p:nvSpPr>
          <p:spPr>
            <a:xfrm>
              <a:off x="7517606" y="1176886"/>
              <a:ext cx="9525" cy="9525"/>
            </a:xfrm>
            <a:custGeom>
              <a:avLst/>
              <a:gdLst>
                <a:gd name="connsiteX0" fmla="*/ 7144 w 9525"/>
                <a:gd name="connsiteY0" fmla="*/ 11833 h 9525"/>
                <a:gd name="connsiteX1" fmla="*/ 7144 w 9525"/>
                <a:gd name="connsiteY1" fmla="*/ 11833 h 9525"/>
              </a:gdLst>
              <a:ahLst/>
              <a:cxnLst>
                <a:cxn ang="0">
                  <a:pos x="connsiteX0" y="connsiteY0"/>
                </a:cxn>
                <a:cxn ang="0">
                  <a:pos x="connsiteX1" y="connsiteY1"/>
                </a:cxn>
              </a:cxnLst>
              <a:rect l="l" t="t" r="r" b="b"/>
              <a:pathLst>
                <a:path w="9525" h="9525">
                  <a:moveTo>
                    <a:pt x="7144" y="11833"/>
                  </a:moveTo>
                  <a:cubicBezTo>
                    <a:pt x="9049" y="2308"/>
                    <a:pt x="7144" y="9928"/>
                    <a:pt x="7144" y="118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8" name="Freeform: Shape 4917">
              <a:extLst>
                <a:ext uri="{FF2B5EF4-FFF2-40B4-BE49-F238E27FC236}">
                  <a16:creationId xmlns:a16="http://schemas.microsoft.com/office/drawing/2014/main" xmlns="" id="{34C9EC50-C15F-4388-A4C3-9AE5F44C6438}"/>
                </a:ext>
              </a:extLst>
            </p:cNvPr>
            <p:cNvSpPr/>
            <p:nvPr/>
          </p:nvSpPr>
          <p:spPr>
            <a:xfrm>
              <a:off x="7534751" y="117109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19" name="Freeform: Shape 4918">
              <a:extLst>
                <a:ext uri="{FF2B5EF4-FFF2-40B4-BE49-F238E27FC236}">
                  <a16:creationId xmlns:a16="http://schemas.microsoft.com/office/drawing/2014/main" xmlns="" id="{928A61BA-9819-4BE4-A4F4-52C1DBA770DB}"/>
                </a:ext>
              </a:extLst>
            </p:cNvPr>
            <p:cNvSpPr/>
            <p:nvPr/>
          </p:nvSpPr>
          <p:spPr>
            <a:xfrm>
              <a:off x="7529036" y="1143476"/>
              <a:ext cx="19050" cy="38100"/>
            </a:xfrm>
            <a:custGeom>
              <a:avLst/>
              <a:gdLst>
                <a:gd name="connsiteX0" fmla="*/ 7144 w 19050"/>
                <a:gd name="connsiteY0" fmla="*/ 7144 h 38100"/>
                <a:gd name="connsiteX1" fmla="*/ 13811 w 19050"/>
                <a:gd name="connsiteY1" fmla="*/ 34766 h 38100"/>
                <a:gd name="connsiteX2" fmla="*/ 7144 w 19050"/>
                <a:gd name="connsiteY2" fmla="*/ 7144 h 38100"/>
              </a:gdLst>
              <a:ahLst/>
              <a:cxnLst>
                <a:cxn ang="0">
                  <a:pos x="connsiteX0" y="connsiteY0"/>
                </a:cxn>
                <a:cxn ang="0">
                  <a:pos x="connsiteX1" y="connsiteY1"/>
                </a:cxn>
                <a:cxn ang="0">
                  <a:pos x="connsiteX2" y="connsiteY2"/>
                </a:cxn>
              </a:cxnLst>
              <a:rect l="l" t="t" r="r" b="b"/>
              <a:pathLst>
                <a:path w="19050" h="38100">
                  <a:moveTo>
                    <a:pt x="7144" y="7144"/>
                  </a:moveTo>
                  <a:cubicBezTo>
                    <a:pt x="13811" y="9049"/>
                    <a:pt x="13811" y="23336"/>
                    <a:pt x="13811" y="34766"/>
                  </a:cubicBezTo>
                  <a:cubicBezTo>
                    <a:pt x="25241" y="10954"/>
                    <a:pt x="1095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0" name="Freeform: Shape 4919">
              <a:extLst>
                <a:ext uri="{FF2B5EF4-FFF2-40B4-BE49-F238E27FC236}">
                  <a16:creationId xmlns:a16="http://schemas.microsoft.com/office/drawing/2014/main" xmlns="" id="{2A8F7178-7193-4A03-B063-6E410F67461A}"/>
                </a:ext>
              </a:extLst>
            </p:cNvPr>
            <p:cNvSpPr/>
            <p:nvPr/>
          </p:nvSpPr>
          <p:spPr>
            <a:xfrm>
              <a:off x="7516654" y="11387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7144" y="8096"/>
                    <a:pt x="7144" y="9049"/>
                  </a:cubicBezTo>
                  <a:cubicBezTo>
                    <a:pt x="9049" y="11906"/>
                    <a:pt x="8096"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1" name="Freeform: Shape 4920">
              <a:extLst>
                <a:ext uri="{FF2B5EF4-FFF2-40B4-BE49-F238E27FC236}">
                  <a16:creationId xmlns:a16="http://schemas.microsoft.com/office/drawing/2014/main" xmlns="" id="{E1677D5F-E946-43F9-B810-D61CFE89B85D}"/>
                </a:ext>
              </a:extLst>
            </p:cNvPr>
            <p:cNvSpPr/>
            <p:nvPr/>
          </p:nvSpPr>
          <p:spPr>
            <a:xfrm>
              <a:off x="7593057" y="1163019"/>
              <a:ext cx="9525" cy="9525"/>
            </a:xfrm>
            <a:custGeom>
              <a:avLst/>
              <a:gdLst>
                <a:gd name="connsiteX0" fmla="*/ 10751 w 9525"/>
                <a:gd name="connsiteY0" fmla="*/ 11413 h 9525"/>
                <a:gd name="connsiteX1" fmla="*/ 10751 w 9525"/>
                <a:gd name="connsiteY1" fmla="*/ 11413 h 9525"/>
              </a:gdLst>
              <a:ahLst/>
              <a:cxnLst>
                <a:cxn ang="0">
                  <a:pos x="connsiteX0" y="connsiteY0"/>
                </a:cxn>
                <a:cxn ang="0">
                  <a:pos x="connsiteX1" y="connsiteY1"/>
                </a:cxn>
              </a:cxnLst>
              <a:rect l="l" t="t" r="r" b="b"/>
              <a:pathLst>
                <a:path w="9525" h="9525">
                  <a:moveTo>
                    <a:pt x="10751" y="11413"/>
                  </a:moveTo>
                  <a:cubicBezTo>
                    <a:pt x="5036" y="2841"/>
                    <a:pt x="6941" y="9508"/>
                    <a:pt x="10751" y="114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2" name="Freeform: Shape 4921">
              <a:extLst>
                <a:ext uri="{FF2B5EF4-FFF2-40B4-BE49-F238E27FC236}">
                  <a16:creationId xmlns:a16="http://schemas.microsoft.com/office/drawing/2014/main" xmlns="" id="{D523ED1E-1538-438D-96AC-9432D4DDD267}"/>
                </a:ext>
              </a:extLst>
            </p:cNvPr>
            <p:cNvSpPr/>
            <p:nvPr/>
          </p:nvSpPr>
          <p:spPr>
            <a:xfrm>
              <a:off x="7590949"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8096" y="7144"/>
                    <a:pt x="7144" y="7144"/>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3" name="Freeform: Shape 4922">
              <a:extLst>
                <a:ext uri="{FF2B5EF4-FFF2-40B4-BE49-F238E27FC236}">
                  <a16:creationId xmlns:a16="http://schemas.microsoft.com/office/drawing/2014/main" xmlns="" id="{E175983D-B7E1-4A0F-ABA8-26AA9A6F45AB}"/>
                </a:ext>
              </a:extLst>
            </p:cNvPr>
            <p:cNvSpPr/>
            <p:nvPr/>
          </p:nvSpPr>
          <p:spPr>
            <a:xfrm>
              <a:off x="7596902" y="116824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4" name="Freeform: Shape 4923">
              <a:extLst>
                <a:ext uri="{FF2B5EF4-FFF2-40B4-BE49-F238E27FC236}">
                  <a16:creationId xmlns:a16="http://schemas.microsoft.com/office/drawing/2014/main" xmlns="" id="{ADDC324C-1D82-4818-A878-0AF0D9579B80}"/>
                </a:ext>
              </a:extLst>
            </p:cNvPr>
            <p:cNvSpPr/>
            <p:nvPr/>
          </p:nvSpPr>
          <p:spPr>
            <a:xfrm>
              <a:off x="7710011" y="1143476"/>
              <a:ext cx="9525" cy="9525"/>
            </a:xfrm>
            <a:custGeom>
              <a:avLst/>
              <a:gdLst>
                <a:gd name="connsiteX0" fmla="*/ 7144 w 9525"/>
                <a:gd name="connsiteY0" fmla="*/ 10001 h 9525"/>
                <a:gd name="connsiteX1" fmla="*/ 10001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1906"/>
                    <a:pt x="10001" y="8096"/>
                    <a:pt x="10001" y="7144"/>
                  </a:cubicBezTo>
                  <a:cubicBezTo>
                    <a:pt x="8096" y="7144"/>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5" name="Freeform: Shape 4924">
              <a:extLst>
                <a:ext uri="{FF2B5EF4-FFF2-40B4-BE49-F238E27FC236}">
                  <a16:creationId xmlns:a16="http://schemas.microsoft.com/office/drawing/2014/main" xmlns="" id="{55AE3DE8-8B57-42C7-BF2B-BB6C3D2557B0}"/>
                </a:ext>
              </a:extLst>
            </p:cNvPr>
            <p:cNvSpPr/>
            <p:nvPr/>
          </p:nvSpPr>
          <p:spPr>
            <a:xfrm>
              <a:off x="7750969" y="1052036"/>
              <a:ext cx="9525" cy="9525"/>
            </a:xfrm>
            <a:custGeom>
              <a:avLst/>
              <a:gdLst>
                <a:gd name="connsiteX0" fmla="*/ 7144 w 9525"/>
                <a:gd name="connsiteY0" fmla="*/ 8096 h 9525"/>
                <a:gd name="connsiteX1" fmla="*/ 10001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10001" y="7144"/>
                  </a:ln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6" name="Freeform: Shape 4925">
              <a:extLst>
                <a:ext uri="{FF2B5EF4-FFF2-40B4-BE49-F238E27FC236}">
                  <a16:creationId xmlns:a16="http://schemas.microsoft.com/office/drawing/2014/main" xmlns="" id="{8889C5AA-F413-42D2-A3B4-CB683346A0BC}"/>
                </a:ext>
              </a:extLst>
            </p:cNvPr>
            <p:cNvSpPr/>
            <p:nvPr/>
          </p:nvSpPr>
          <p:spPr>
            <a:xfrm>
              <a:off x="7700486" y="96059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8096"/>
                    <a:pt x="7144" y="7144"/>
                    <a:pt x="7144" y="7144"/>
                  </a:cubicBezTo>
                  <a:cubicBezTo>
                    <a:pt x="7144" y="7144"/>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7" name="Freeform: Shape 4926">
              <a:extLst>
                <a:ext uri="{FF2B5EF4-FFF2-40B4-BE49-F238E27FC236}">
                  <a16:creationId xmlns:a16="http://schemas.microsoft.com/office/drawing/2014/main" xmlns="" id="{21755A0B-2D46-4F56-8450-6C6800BB07B0}"/>
                </a:ext>
              </a:extLst>
            </p:cNvPr>
            <p:cNvSpPr/>
            <p:nvPr/>
          </p:nvSpPr>
          <p:spPr>
            <a:xfrm>
              <a:off x="7696676" y="954246"/>
              <a:ext cx="9525" cy="19050"/>
            </a:xfrm>
            <a:custGeom>
              <a:avLst/>
              <a:gdLst>
                <a:gd name="connsiteX0" fmla="*/ 10954 w 9525"/>
                <a:gd name="connsiteY0" fmla="*/ 13494 h 19050"/>
                <a:gd name="connsiteX1" fmla="*/ 10954 w 9525"/>
                <a:gd name="connsiteY1" fmla="*/ 13494 h 19050"/>
              </a:gdLst>
              <a:ahLst/>
              <a:cxnLst>
                <a:cxn ang="0">
                  <a:pos x="connsiteX0" y="connsiteY0"/>
                </a:cxn>
                <a:cxn ang="0">
                  <a:pos x="connsiteX1" y="connsiteY1"/>
                </a:cxn>
              </a:cxnLst>
              <a:rect l="l" t="t" r="r" b="b"/>
              <a:pathLst>
                <a:path w="9525" h="19050">
                  <a:moveTo>
                    <a:pt x="10954" y="13494"/>
                  </a:moveTo>
                  <a:cubicBezTo>
                    <a:pt x="2381" y="-794"/>
                    <a:pt x="10954" y="13494"/>
                    <a:pt x="10954" y="134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8" name="Freeform: Shape 4927">
              <a:extLst>
                <a:ext uri="{FF2B5EF4-FFF2-40B4-BE49-F238E27FC236}">
                  <a16:creationId xmlns:a16="http://schemas.microsoft.com/office/drawing/2014/main" xmlns="" id="{C5EC12BB-9D39-4403-9191-6253B7CC05AA}"/>
                </a:ext>
              </a:extLst>
            </p:cNvPr>
            <p:cNvSpPr/>
            <p:nvPr/>
          </p:nvSpPr>
          <p:spPr>
            <a:xfrm>
              <a:off x="7580573" y="1056872"/>
              <a:ext cx="19050" cy="19050"/>
            </a:xfrm>
            <a:custGeom>
              <a:avLst/>
              <a:gdLst>
                <a:gd name="connsiteX0" fmla="*/ 8947 w 19050"/>
                <a:gd name="connsiteY0" fmla="*/ 17547 h 19050"/>
                <a:gd name="connsiteX1" fmla="*/ 8947 w 19050"/>
                <a:gd name="connsiteY1" fmla="*/ 17547 h 19050"/>
              </a:gdLst>
              <a:ahLst/>
              <a:cxnLst>
                <a:cxn ang="0">
                  <a:pos x="connsiteX0" y="connsiteY0"/>
                </a:cxn>
                <a:cxn ang="0">
                  <a:pos x="connsiteX1" y="connsiteY1"/>
                </a:cxn>
              </a:cxnLst>
              <a:rect l="l" t="t" r="r" b="b"/>
              <a:pathLst>
                <a:path w="19050" h="19050">
                  <a:moveTo>
                    <a:pt x="8947" y="17547"/>
                  </a:moveTo>
                  <a:cubicBezTo>
                    <a:pt x="26092" y="-4360"/>
                    <a:pt x="375" y="14690"/>
                    <a:pt x="8947" y="175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29" name="Freeform: Shape 4928">
              <a:extLst>
                <a:ext uri="{FF2B5EF4-FFF2-40B4-BE49-F238E27FC236}">
                  <a16:creationId xmlns:a16="http://schemas.microsoft.com/office/drawing/2014/main" xmlns="" id="{8A533A30-10D2-4E1B-B2B8-6F2EDD0DBD9B}"/>
                </a:ext>
              </a:extLst>
            </p:cNvPr>
            <p:cNvSpPr/>
            <p:nvPr/>
          </p:nvSpPr>
          <p:spPr>
            <a:xfrm>
              <a:off x="7566636" y="1053048"/>
              <a:ext cx="28575" cy="28575"/>
            </a:xfrm>
            <a:custGeom>
              <a:avLst/>
              <a:gdLst>
                <a:gd name="connsiteX0" fmla="*/ 12407 w 28575"/>
                <a:gd name="connsiteY0" fmla="*/ 10894 h 28575"/>
                <a:gd name="connsiteX1" fmla="*/ 22884 w 28575"/>
                <a:gd name="connsiteY1" fmla="*/ 28039 h 28575"/>
                <a:gd name="connsiteX2" fmla="*/ 12407 w 28575"/>
                <a:gd name="connsiteY2" fmla="*/ 10894 h 28575"/>
              </a:gdLst>
              <a:ahLst/>
              <a:cxnLst>
                <a:cxn ang="0">
                  <a:pos x="connsiteX0" y="connsiteY0"/>
                </a:cxn>
                <a:cxn ang="0">
                  <a:pos x="connsiteX1" y="connsiteY1"/>
                </a:cxn>
                <a:cxn ang="0">
                  <a:pos x="connsiteX2" y="connsiteY2"/>
                </a:cxn>
              </a:cxnLst>
              <a:rect l="l" t="t" r="r" b="b"/>
              <a:pathLst>
                <a:path w="28575" h="28575">
                  <a:moveTo>
                    <a:pt x="12407" y="10894"/>
                  </a:moveTo>
                  <a:cubicBezTo>
                    <a:pt x="20979" y="31849"/>
                    <a:pt x="7644" y="16609"/>
                    <a:pt x="22884" y="28039"/>
                  </a:cubicBezTo>
                  <a:cubicBezTo>
                    <a:pt x="25742" y="13752"/>
                    <a:pt x="-4738" y="417"/>
                    <a:pt x="12407" y="108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0" name="Freeform: Shape 4929">
              <a:extLst>
                <a:ext uri="{FF2B5EF4-FFF2-40B4-BE49-F238E27FC236}">
                  <a16:creationId xmlns:a16="http://schemas.microsoft.com/office/drawing/2014/main" xmlns="" id="{C8963F2C-8B29-478D-B190-A774D99F3872}"/>
                </a:ext>
              </a:extLst>
            </p:cNvPr>
            <p:cNvSpPr/>
            <p:nvPr/>
          </p:nvSpPr>
          <p:spPr>
            <a:xfrm>
              <a:off x="7581424" y="10672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1" name="Freeform: Shape 4930">
              <a:extLst>
                <a:ext uri="{FF2B5EF4-FFF2-40B4-BE49-F238E27FC236}">
                  <a16:creationId xmlns:a16="http://schemas.microsoft.com/office/drawing/2014/main" xmlns="" id="{DEBF58C5-37F0-4356-B84D-E96BD6481828}"/>
                </a:ext>
              </a:extLst>
            </p:cNvPr>
            <p:cNvSpPr/>
            <p:nvPr/>
          </p:nvSpPr>
          <p:spPr>
            <a:xfrm>
              <a:off x="7230917" y="1195848"/>
              <a:ext cx="19050" cy="9525"/>
            </a:xfrm>
            <a:custGeom>
              <a:avLst/>
              <a:gdLst>
                <a:gd name="connsiteX0" fmla="*/ 9988 w 19050"/>
                <a:gd name="connsiteY0" fmla="*/ 9064 h 9525"/>
                <a:gd name="connsiteX1" fmla="*/ 9988 w 19050"/>
                <a:gd name="connsiteY1" fmla="*/ 9064 h 9525"/>
              </a:gdLst>
              <a:ahLst/>
              <a:cxnLst>
                <a:cxn ang="0">
                  <a:pos x="connsiteX0" y="connsiteY0"/>
                </a:cxn>
                <a:cxn ang="0">
                  <a:pos x="connsiteX1" y="connsiteY1"/>
                </a:cxn>
              </a:cxnLst>
              <a:rect l="l" t="t" r="r" b="b"/>
              <a:pathLst>
                <a:path w="19050" h="9525">
                  <a:moveTo>
                    <a:pt x="9988" y="9064"/>
                  </a:moveTo>
                  <a:cubicBezTo>
                    <a:pt x="30943" y="4302"/>
                    <a:pt x="-2394" y="10017"/>
                    <a:pt x="9988"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2" name="Freeform: Shape 4931">
              <a:extLst>
                <a:ext uri="{FF2B5EF4-FFF2-40B4-BE49-F238E27FC236}">
                  <a16:creationId xmlns:a16="http://schemas.microsoft.com/office/drawing/2014/main" xmlns="" id="{D97AF394-B371-4C91-9AC2-5B76D889B12A}"/>
                </a:ext>
              </a:extLst>
            </p:cNvPr>
            <p:cNvSpPr/>
            <p:nvPr/>
          </p:nvSpPr>
          <p:spPr>
            <a:xfrm>
              <a:off x="7031831" y="1165383"/>
              <a:ext cx="9525" cy="9525"/>
            </a:xfrm>
            <a:custGeom>
              <a:avLst/>
              <a:gdLst>
                <a:gd name="connsiteX0" fmla="*/ 7144 w 9525"/>
                <a:gd name="connsiteY0" fmla="*/ 9049 h 9525"/>
                <a:gd name="connsiteX1" fmla="*/ 9049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8096" y="8096"/>
                    <a:pt x="9049" y="8096"/>
                    <a:pt x="9049" y="7144"/>
                  </a:cubicBezTo>
                  <a:cubicBezTo>
                    <a:pt x="8096"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3" name="Freeform: Shape 4932">
              <a:extLst>
                <a:ext uri="{FF2B5EF4-FFF2-40B4-BE49-F238E27FC236}">
                  <a16:creationId xmlns:a16="http://schemas.microsoft.com/office/drawing/2014/main" xmlns="" id="{35C5ED91-39BA-42D8-84FE-86AA05EF313B}"/>
                </a:ext>
              </a:extLst>
            </p:cNvPr>
            <p:cNvSpPr/>
            <p:nvPr/>
          </p:nvSpPr>
          <p:spPr>
            <a:xfrm>
              <a:off x="7225189" y="1207293"/>
              <a:ext cx="9525" cy="19050"/>
            </a:xfrm>
            <a:custGeom>
              <a:avLst/>
              <a:gdLst>
                <a:gd name="connsiteX0" fmla="*/ 9049 w 9525"/>
                <a:gd name="connsiteY0" fmla="*/ 7144 h 19050"/>
                <a:gd name="connsiteX1" fmla="*/ 7144 w 9525"/>
                <a:gd name="connsiteY1" fmla="*/ 12859 h 19050"/>
                <a:gd name="connsiteX2" fmla="*/ 9049 w 9525"/>
                <a:gd name="connsiteY2" fmla="*/ 7144 h 19050"/>
              </a:gdLst>
              <a:ahLst/>
              <a:cxnLst>
                <a:cxn ang="0">
                  <a:pos x="connsiteX0" y="connsiteY0"/>
                </a:cxn>
                <a:cxn ang="0">
                  <a:pos x="connsiteX1" y="connsiteY1"/>
                </a:cxn>
                <a:cxn ang="0">
                  <a:pos x="connsiteX2" y="connsiteY2"/>
                </a:cxn>
              </a:cxnLst>
              <a:rect l="l" t="t" r="r" b="b"/>
              <a:pathLst>
                <a:path w="9525" h="19050">
                  <a:moveTo>
                    <a:pt x="9049" y="7144"/>
                  </a:moveTo>
                  <a:lnTo>
                    <a:pt x="7144" y="12859"/>
                  </a:lnTo>
                  <a:cubicBezTo>
                    <a:pt x="8096"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4" name="Freeform: Shape 4933">
              <a:extLst>
                <a:ext uri="{FF2B5EF4-FFF2-40B4-BE49-F238E27FC236}">
                  <a16:creationId xmlns:a16="http://schemas.microsoft.com/office/drawing/2014/main" xmlns="" id="{971A4723-2501-4ED9-B859-2B9B4E07CE88}"/>
                </a:ext>
              </a:extLst>
            </p:cNvPr>
            <p:cNvSpPr/>
            <p:nvPr/>
          </p:nvSpPr>
          <p:spPr>
            <a:xfrm>
              <a:off x="7239159" y="1125669"/>
              <a:ext cx="9525" cy="9525"/>
            </a:xfrm>
            <a:custGeom>
              <a:avLst/>
              <a:gdLst>
                <a:gd name="connsiteX0" fmla="*/ 8414 w 9525"/>
                <a:gd name="connsiteY0" fmla="*/ 7805 h 9525"/>
                <a:gd name="connsiteX1" fmla="*/ 8414 w 9525"/>
                <a:gd name="connsiteY1" fmla="*/ 7805 h 9525"/>
              </a:gdLst>
              <a:ahLst/>
              <a:cxnLst>
                <a:cxn ang="0">
                  <a:pos x="connsiteX0" y="connsiteY0"/>
                </a:cxn>
                <a:cxn ang="0">
                  <a:pos x="connsiteX1" y="connsiteY1"/>
                </a:cxn>
              </a:cxnLst>
              <a:rect l="l" t="t" r="r" b="b"/>
              <a:pathLst>
                <a:path w="9525" h="9525">
                  <a:moveTo>
                    <a:pt x="8414" y="7805"/>
                  </a:moveTo>
                  <a:cubicBezTo>
                    <a:pt x="8414" y="4948"/>
                    <a:pt x="5556" y="12568"/>
                    <a:pt x="841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5" name="Freeform: Shape 4934">
              <a:extLst>
                <a:ext uri="{FF2B5EF4-FFF2-40B4-BE49-F238E27FC236}">
                  <a16:creationId xmlns:a16="http://schemas.microsoft.com/office/drawing/2014/main" xmlns="" id="{302D288E-1DD2-454D-9A1D-A6E394CDAB45}"/>
                </a:ext>
              </a:extLst>
            </p:cNvPr>
            <p:cNvSpPr/>
            <p:nvPr/>
          </p:nvSpPr>
          <p:spPr>
            <a:xfrm>
              <a:off x="7179469" y="12263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6" name="Freeform: Shape 4935">
              <a:extLst>
                <a:ext uri="{FF2B5EF4-FFF2-40B4-BE49-F238E27FC236}">
                  <a16:creationId xmlns:a16="http://schemas.microsoft.com/office/drawing/2014/main" xmlns="" id="{5C62660A-9E5A-40E4-81CA-F6D5080FD9A7}"/>
                </a:ext>
              </a:extLst>
            </p:cNvPr>
            <p:cNvSpPr/>
            <p:nvPr/>
          </p:nvSpPr>
          <p:spPr>
            <a:xfrm>
              <a:off x="7255541" y="1094898"/>
              <a:ext cx="19050" cy="19050"/>
            </a:xfrm>
            <a:custGeom>
              <a:avLst/>
              <a:gdLst>
                <a:gd name="connsiteX0" fmla="*/ 13939 w 19050"/>
                <a:gd name="connsiteY0" fmla="*/ 7144 h 19050"/>
                <a:gd name="connsiteX1" fmla="*/ 13939 w 19050"/>
                <a:gd name="connsiteY1" fmla="*/ 7144 h 19050"/>
              </a:gdLst>
              <a:ahLst/>
              <a:cxnLst>
                <a:cxn ang="0">
                  <a:pos x="connsiteX0" y="connsiteY0"/>
                </a:cxn>
                <a:cxn ang="0">
                  <a:pos x="connsiteX1" y="connsiteY1"/>
                </a:cxn>
              </a:cxnLst>
              <a:rect l="l" t="t" r="r" b="b"/>
              <a:pathLst>
                <a:path w="19050" h="19050">
                  <a:moveTo>
                    <a:pt x="13939" y="7144"/>
                  </a:moveTo>
                  <a:cubicBezTo>
                    <a:pt x="12034" y="10001"/>
                    <a:pt x="-349" y="37624"/>
                    <a:pt x="1393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7" name="Freeform: Shape 4936">
              <a:extLst>
                <a:ext uri="{FF2B5EF4-FFF2-40B4-BE49-F238E27FC236}">
                  <a16:creationId xmlns:a16="http://schemas.microsoft.com/office/drawing/2014/main" xmlns="" id="{4AC3EA06-1686-4C89-8B49-1A7DF7EBFE55}"/>
                </a:ext>
              </a:extLst>
            </p:cNvPr>
            <p:cNvSpPr/>
            <p:nvPr/>
          </p:nvSpPr>
          <p:spPr>
            <a:xfrm>
              <a:off x="7097554" y="11368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8" name="Freeform: Shape 4937">
              <a:extLst>
                <a:ext uri="{FF2B5EF4-FFF2-40B4-BE49-F238E27FC236}">
                  <a16:creationId xmlns:a16="http://schemas.microsoft.com/office/drawing/2014/main" xmlns="" id="{3F1E5BEB-AF88-47DA-9D05-CC97AD96FF16}"/>
                </a:ext>
              </a:extLst>
            </p:cNvPr>
            <p:cNvSpPr/>
            <p:nvPr/>
          </p:nvSpPr>
          <p:spPr>
            <a:xfrm>
              <a:off x="7097554" y="1133951"/>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9049"/>
                    <a:pt x="9049"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39" name="Freeform: Shape 4938">
              <a:extLst>
                <a:ext uri="{FF2B5EF4-FFF2-40B4-BE49-F238E27FC236}">
                  <a16:creationId xmlns:a16="http://schemas.microsoft.com/office/drawing/2014/main" xmlns="" id="{CD7AECDA-AD1B-429B-BE66-AE3C365E5F2A}"/>
                </a:ext>
              </a:extLst>
            </p:cNvPr>
            <p:cNvSpPr/>
            <p:nvPr/>
          </p:nvSpPr>
          <p:spPr>
            <a:xfrm>
              <a:off x="7227623" y="1203483"/>
              <a:ext cx="9525" cy="19050"/>
            </a:xfrm>
            <a:custGeom>
              <a:avLst/>
              <a:gdLst>
                <a:gd name="connsiteX0" fmla="*/ 7567 w 9525"/>
                <a:gd name="connsiteY0" fmla="*/ 7144 h 19050"/>
                <a:gd name="connsiteX1" fmla="*/ 7567 w 9525"/>
                <a:gd name="connsiteY1" fmla="*/ 7144 h 19050"/>
              </a:gdLst>
              <a:ahLst/>
              <a:cxnLst>
                <a:cxn ang="0">
                  <a:pos x="connsiteX0" y="connsiteY0"/>
                </a:cxn>
                <a:cxn ang="0">
                  <a:pos x="connsiteX1" y="connsiteY1"/>
                </a:cxn>
              </a:cxnLst>
              <a:rect l="l" t="t" r="r" b="b"/>
              <a:pathLst>
                <a:path w="9525" h="19050">
                  <a:moveTo>
                    <a:pt x="7567" y="7144"/>
                  </a:moveTo>
                  <a:cubicBezTo>
                    <a:pt x="6615" y="1857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0" name="Freeform: Shape 4939">
              <a:extLst>
                <a:ext uri="{FF2B5EF4-FFF2-40B4-BE49-F238E27FC236}">
                  <a16:creationId xmlns:a16="http://schemas.microsoft.com/office/drawing/2014/main" xmlns="" id="{D6224686-B964-44AB-BF6F-73941822B705}"/>
                </a:ext>
              </a:extLst>
            </p:cNvPr>
            <p:cNvSpPr/>
            <p:nvPr/>
          </p:nvSpPr>
          <p:spPr>
            <a:xfrm>
              <a:off x="7231856" y="1182763"/>
              <a:ext cx="9525" cy="9525"/>
            </a:xfrm>
            <a:custGeom>
              <a:avLst/>
              <a:gdLst>
                <a:gd name="connsiteX0" fmla="*/ 7144 w 9525"/>
                <a:gd name="connsiteY0" fmla="*/ 11671 h 9525"/>
                <a:gd name="connsiteX1" fmla="*/ 7144 w 9525"/>
                <a:gd name="connsiteY1" fmla="*/ 11671 h 9525"/>
              </a:gdLst>
              <a:ahLst/>
              <a:cxnLst>
                <a:cxn ang="0">
                  <a:pos x="connsiteX0" y="connsiteY0"/>
                </a:cxn>
                <a:cxn ang="0">
                  <a:pos x="connsiteX1" y="connsiteY1"/>
                </a:cxn>
              </a:cxnLst>
              <a:rect l="l" t="t" r="r" b="b"/>
              <a:pathLst>
                <a:path w="9525" h="9525">
                  <a:moveTo>
                    <a:pt x="7144" y="11671"/>
                  </a:moveTo>
                  <a:cubicBezTo>
                    <a:pt x="10954" y="8814"/>
                    <a:pt x="13811" y="3099"/>
                    <a:pt x="7144" y="11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1" name="Freeform: Shape 4940">
              <a:extLst>
                <a:ext uri="{FF2B5EF4-FFF2-40B4-BE49-F238E27FC236}">
                  <a16:creationId xmlns:a16="http://schemas.microsoft.com/office/drawing/2014/main" xmlns="" id="{04AD52D7-8C88-44A2-8DBA-709EB7D32117}"/>
                </a:ext>
              </a:extLst>
            </p:cNvPr>
            <p:cNvSpPr/>
            <p:nvPr/>
          </p:nvSpPr>
          <p:spPr>
            <a:xfrm>
              <a:off x="7164932" y="1200626"/>
              <a:ext cx="66675" cy="66675"/>
            </a:xfrm>
            <a:custGeom>
              <a:avLst/>
              <a:gdLst>
                <a:gd name="connsiteX0" fmla="*/ 27395 w 66675"/>
                <a:gd name="connsiteY0" fmla="*/ 36671 h 66675"/>
                <a:gd name="connsiteX1" fmla="*/ 18823 w 66675"/>
                <a:gd name="connsiteY1" fmla="*/ 49054 h 66675"/>
                <a:gd name="connsiteX2" fmla="*/ 7393 w 66675"/>
                <a:gd name="connsiteY2" fmla="*/ 59531 h 66675"/>
                <a:gd name="connsiteX3" fmla="*/ 66448 w 66675"/>
                <a:gd name="connsiteY3" fmla="*/ 19526 h 66675"/>
                <a:gd name="connsiteX4" fmla="*/ 65495 w 66675"/>
                <a:gd name="connsiteY4" fmla="*/ 10001 h 66675"/>
                <a:gd name="connsiteX5" fmla="*/ 58828 w 66675"/>
                <a:gd name="connsiteY5" fmla="*/ 7144 h 66675"/>
                <a:gd name="connsiteX6" fmla="*/ 27395 w 66675"/>
                <a:gd name="connsiteY6" fmla="*/ 36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66675">
                  <a:moveTo>
                    <a:pt x="27395" y="36671"/>
                  </a:moveTo>
                  <a:cubicBezTo>
                    <a:pt x="40730" y="35719"/>
                    <a:pt x="7393" y="37624"/>
                    <a:pt x="18823" y="49054"/>
                  </a:cubicBezTo>
                  <a:cubicBezTo>
                    <a:pt x="15013" y="36671"/>
                    <a:pt x="5488" y="38576"/>
                    <a:pt x="7393" y="59531"/>
                  </a:cubicBezTo>
                  <a:cubicBezTo>
                    <a:pt x="9298" y="66199"/>
                    <a:pt x="47398" y="37624"/>
                    <a:pt x="66448" y="19526"/>
                  </a:cubicBezTo>
                  <a:cubicBezTo>
                    <a:pt x="62638" y="24289"/>
                    <a:pt x="62638" y="21431"/>
                    <a:pt x="65495" y="10001"/>
                  </a:cubicBezTo>
                  <a:cubicBezTo>
                    <a:pt x="60733" y="22384"/>
                    <a:pt x="58828" y="21431"/>
                    <a:pt x="58828" y="7144"/>
                  </a:cubicBezTo>
                  <a:cubicBezTo>
                    <a:pt x="24538" y="34766"/>
                    <a:pt x="38825" y="27146"/>
                    <a:pt x="27395" y="366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2" name="Freeform: Shape 4941">
              <a:extLst>
                <a:ext uri="{FF2B5EF4-FFF2-40B4-BE49-F238E27FC236}">
                  <a16:creationId xmlns:a16="http://schemas.microsoft.com/office/drawing/2014/main" xmlns="" id="{99C5B660-7B2A-4D93-B55F-806F44F07B25}"/>
                </a:ext>
              </a:extLst>
            </p:cNvPr>
            <p:cNvSpPr/>
            <p:nvPr/>
          </p:nvSpPr>
          <p:spPr>
            <a:xfrm>
              <a:off x="7204763" y="1214199"/>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cubicBezTo>
                    <a:pt x="7567" y="6906"/>
                    <a:pt x="7567" y="6906"/>
                    <a:pt x="7567" y="7858"/>
                  </a:cubicBezTo>
                  <a:cubicBezTo>
                    <a:pt x="6615" y="6906"/>
                    <a:pt x="7567" y="7858"/>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3" name="Freeform: Shape 4942">
              <a:extLst>
                <a:ext uri="{FF2B5EF4-FFF2-40B4-BE49-F238E27FC236}">
                  <a16:creationId xmlns:a16="http://schemas.microsoft.com/office/drawing/2014/main" xmlns="" id="{D12A65B5-435A-448C-904F-420900B5BE9D}"/>
                </a:ext>
              </a:extLst>
            </p:cNvPr>
            <p:cNvSpPr/>
            <p:nvPr/>
          </p:nvSpPr>
          <p:spPr>
            <a:xfrm>
              <a:off x="7192380" y="1220866"/>
              <a:ext cx="9525" cy="9525"/>
            </a:xfrm>
            <a:custGeom>
              <a:avLst/>
              <a:gdLst>
                <a:gd name="connsiteX0" fmla="*/ 7567 w 9525"/>
                <a:gd name="connsiteY0" fmla="*/ 7858 h 9525"/>
                <a:gd name="connsiteX1" fmla="*/ 7567 w 9525"/>
                <a:gd name="connsiteY1" fmla="*/ 7858 h 9525"/>
              </a:gdLst>
              <a:ahLst/>
              <a:cxnLst>
                <a:cxn ang="0">
                  <a:pos x="connsiteX0" y="connsiteY0"/>
                </a:cxn>
                <a:cxn ang="0">
                  <a:pos x="connsiteX1" y="connsiteY1"/>
                </a:cxn>
              </a:cxnLst>
              <a:rect l="l" t="t" r="r" b="b"/>
              <a:pathLst>
                <a:path w="9525" h="9525">
                  <a:moveTo>
                    <a:pt x="7567" y="7858"/>
                  </a:move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4" name="Freeform: Shape 4943">
              <a:extLst>
                <a:ext uri="{FF2B5EF4-FFF2-40B4-BE49-F238E27FC236}">
                  <a16:creationId xmlns:a16="http://schemas.microsoft.com/office/drawing/2014/main" xmlns="" id="{ADF13497-F640-445E-8719-3B5571336960}"/>
                </a:ext>
              </a:extLst>
            </p:cNvPr>
            <p:cNvSpPr/>
            <p:nvPr/>
          </p:nvSpPr>
          <p:spPr>
            <a:xfrm>
              <a:off x="7226141" y="1188023"/>
              <a:ext cx="9525" cy="9525"/>
            </a:xfrm>
            <a:custGeom>
              <a:avLst/>
              <a:gdLst>
                <a:gd name="connsiteX0" fmla="*/ 7144 w 9525"/>
                <a:gd name="connsiteY0" fmla="*/ 11174 h 9525"/>
                <a:gd name="connsiteX1" fmla="*/ 7144 w 9525"/>
                <a:gd name="connsiteY1" fmla="*/ 11174 h 9525"/>
              </a:gdLst>
              <a:ahLst/>
              <a:cxnLst>
                <a:cxn ang="0">
                  <a:pos x="connsiteX0" y="connsiteY0"/>
                </a:cxn>
                <a:cxn ang="0">
                  <a:pos x="connsiteX1" y="connsiteY1"/>
                </a:cxn>
              </a:cxnLst>
              <a:rect l="l" t="t" r="r" b="b"/>
              <a:pathLst>
                <a:path w="9525" h="9525">
                  <a:moveTo>
                    <a:pt x="7144" y="11174"/>
                  </a:moveTo>
                  <a:cubicBezTo>
                    <a:pt x="10001" y="2602"/>
                    <a:pt x="7144" y="10222"/>
                    <a:pt x="7144" y="111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5" name="Freeform: Shape 4944">
              <a:extLst>
                <a:ext uri="{FF2B5EF4-FFF2-40B4-BE49-F238E27FC236}">
                  <a16:creationId xmlns:a16="http://schemas.microsoft.com/office/drawing/2014/main" xmlns="" id="{562B5D3C-1D91-423D-A542-51ED34C2232B}"/>
                </a:ext>
              </a:extLst>
            </p:cNvPr>
            <p:cNvSpPr/>
            <p:nvPr/>
          </p:nvSpPr>
          <p:spPr>
            <a:xfrm>
              <a:off x="7228046" y="12006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190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6" name="Freeform: Shape 4945">
              <a:extLst>
                <a:ext uri="{FF2B5EF4-FFF2-40B4-BE49-F238E27FC236}">
                  <a16:creationId xmlns:a16="http://schemas.microsoft.com/office/drawing/2014/main" xmlns="" id="{230D7EC1-C74F-4F06-9C7C-A6C311E802C9}"/>
                </a:ext>
              </a:extLst>
            </p:cNvPr>
            <p:cNvSpPr/>
            <p:nvPr/>
          </p:nvSpPr>
          <p:spPr>
            <a:xfrm>
              <a:off x="7157561" y="118348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7" name="Freeform: Shape 4946">
              <a:extLst>
                <a:ext uri="{FF2B5EF4-FFF2-40B4-BE49-F238E27FC236}">
                  <a16:creationId xmlns:a16="http://schemas.microsoft.com/office/drawing/2014/main" xmlns="" id="{69DCCF1A-2457-46D7-B458-5FEC3F5BEBDC}"/>
                </a:ext>
              </a:extLst>
            </p:cNvPr>
            <p:cNvSpPr/>
            <p:nvPr/>
          </p:nvSpPr>
          <p:spPr>
            <a:xfrm>
              <a:off x="7176556" y="1203483"/>
              <a:ext cx="38100" cy="28575"/>
            </a:xfrm>
            <a:custGeom>
              <a:avLst/>
              <a:gdLst>
                <a:gd name="connsiteX0" fmla="*/ 7199 w 38100"/>
                <a:gd name="connsiteY0" fmla="*/ 25241 h 28575"/>
                <a:gd name="connsiteX1" fmla="*/ 34822 w 38100"/>
                <a:gd name="connsiteY1" fmla="*/ 17621 h 28575"/>
                <a:gd name="connsiteX2" fmla="*/ 33869 w 38100"/>
                <a:gd name="connsiteY2" fmla="*/ 10001 h 28575"/>
                <a:gd name="connsiteX3" fmla="*/ 29107 w 38100"/>
                <a:gd name="connsiteY3" fmla="*/ 7144 h 28575"/>
                <a:gd name="connsiteX4" fmla="*/ 7199 w 38100"/>
                <a:gd name="connsiteY4" fmla="*/ 2524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7199" y="25241"/>
                  </a:moveTo>
                  <a:cubicBezTo>
                    <a:pt x="11962" y="25241"/>
                    <a:pt x="30059" y="11906"/>
                    <a:pt x="34822" y="17621"/>
                  </a:cubicBezTo>
                  <a:cubicBezTo>
                    <a:pt x="32917" y="14764"/>
                    <a:pt x="32917" y="12859"/>
                    <a:pt x="33869" y="10001"/>
                  </a:cubicBezTo>
                  <a:cubicBezTo>
                    <a:pt x="27202" y="14764"/>
                    <a:pt x="25297" y="13811"/>
                    <a:pt x="29107" y="7144"/>
                  </a:cubicBezTo>
                  <a:cubicBezTo>
                    <a:pt x="17677" y="15716"/>
                    <a:pt x="6247" y="26194"/>
                    <a:pt x="7199"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8" name="Freeform: Shape 4947">
              <a:extLst>
                <a:ext uri="{FF2B5EF4-FFF2-40B4-BE49-F238E27FC236}">
                  <a16:creationId xmlns:a16="http://schemas.microsoft.com/office/drawing/2014/main" xmlns="" id="{F1429993-3F48-4DC1-AA4F-7FE9C28257E3}"/>
                </a:ext>
              </a:extLst>
            </p:cNvPr>
            <p:cNvSpPr/>
            <p:nvPr/>
          </p:nvSpPr>
          <p:spPr>
            <a:xfrm>
              <a:off x="7221379" y="11920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49" name="Freeform: Shape 4948">
              <a:extLst>
                <a:ext uri="{FF2B5EF4-FFF2-40B4-BE49-F238E27FC236}">
                  <a16:creationId xmlns:a16="http://schemas.microsoft.com/office/drawing/2014/main" xmlns="" id="{758E43F2-AE6E-4B72-ABA0-895AB9D2918D}"/>
                </a:ext>
              </a:extLst>
            </p:cNvPr>
            <p:cNvSpPr/>
            <p:nvPr/>
          </p:nvSpPr>
          <p:spPr>
            <a:xfrm>
              <a:off x="7222331" y="1210125"/>
              <a:ext cx="47625" cy="38100"/>
            </a:xfrm>
            <a:custGeom>
              <a:avLst/>
              <a:gdLst>
                <a:gd name="connsiteX0" fmla="*/ 42386 w 47625"/>
                <a:gd name="connsiteY0" fmla="*/ 29077 h 38100"/>
                <a:gd name="connsiteX1" fmla="*/ 7144 w 47625"/>
                <a:gd name="connsiteY1" fmla="*/ 35745 h 38100"/>
                <a:gd name="connsiteX2" fmla="*/ 11906 w 47625"/>
                <a:gd name="connsiteY2" fmla="*/ 21457 h 38100"/>
                <a:gd name="connsiteX3" fmla="*/ 19526 w 47625"/>
                <a:gd name="connsiteY3" fmla="*/ 33840 h 38100"/>
                <a:gd name="connsiteX4" fmla="*/ 30956 w 47625"/>
                <a:gd name="connsiteY4" fmla="*/ 7170 h 38100"/>
                <a:gd name="connsiteX5" fmla="*/ 42386 w 47625"/>
                <a:gd name="connsiteY5" fmla="*/ 29077 h 38100"/>
                <a:gd name="connsiteX6" fmla="*/ 39529 w 47625"/>
                <a:gd name="connsiteY6" fmla="*/ 31935 h 38100"/>
                <a:gd name="connsiteX7" fmla="*/ 37624 w 47625"/>
                <a:gd name="connsiteY7" fmla="*/ 30982 h 38100"/>
                <a:gd name="connsiteX8" fmla="*/ 39529 w 47625"/>
                <a:gd name="connsiteY8" fmla="*/ 3193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42386" y="29077"/>
                  </a:moveTo>
                  <a:cubicBezTo>
                    <a:pt x="32861" y="30030"/>
                    <a:pt x="24289" y="42412"/>
                    <a:pt x="7144" y="35745"/>
                  </a:cubicBezTo>
                  <a:cubicBezTo>
                    <a:pt x="7144" y="33840"/>
                    <a:pt x="13811" y="21457"/>
                    <a:pt x="11906" y="21457"/>
                  </a:cubicBezTo>
                  <a:cubicBezTo>
                    <a:pt x="12859" y="25267"/>
                    <a:pt x="10954" y="34792"/>
                    <a:pt x="19526" y="33840"/>
                  </a:cubicBezTo>
                  <a:cubicBezTo>
                    <a:pt x="20479" y="31935"/>
                    <a:pt x="31909" y="6217"/>
                    <a:pt x="30956" y="7170"/>
                  </a:cubicBezTo>
                  <a:cubicBezTo>
                    <a:pt x="25241" y="36697"/>
                    <a:pt x="42386" y="28125"/>
                    <a:pt x="42386" y="29077"/>
                  </a:cubicBezTo>
                  <a:close/>
                  <a:moveTo>
                    <a:pt x="39529" y="31935"/>
                  </a:moveTo>
                  <a:lnTo>
                    <a:pt x="37624" y="30982"/>
                  </a:lnTo>
                  <a:cubicBezTo>
                    <a:pt x="37624" y="31935"/>
                    <a:pt x="38576" y="31935"/>
                    <a:pt x="39529" y="319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0" name="Freeform: Shape 4949">
              <a:extLst>
                <a:ext uri="{FF2B5EF4-FFF2-40B4-BE49-F238E27FC236}">
                  <a16:creationId xmlns:a16="http://schemas.microsoft.com/office/drawing/2014/main" xmlns="" id="{81156633-8F3A-4A5A-92FF-A3DF4816130F}"/>
                </a:ext>
              </a:extLst>
            </p:cNvPr>
            <p:cNvSpPr/>
            <p:nvPr/>
          </p:nvSpPr>
          <p:spPr>
            <a:xfrm>
              <a:off x="7547134" y="10691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1" name="Freeform: Shape 4950">
              <a:extLst>
                <a:ext uri="{FF2B5EF4-FFF2-40B4-BE49-F238E27FC236}">
                  <a16:creationId xmlns:a16="http://schemas.microsoft.com/office/drawing/2014/main" xmlns="" id="{FA54D4D8-D70E-48FC-BECB-68B11657599D}"/>
                </a:ext>
              </a:extLst>
            </p:cNvPr>
            <p:cNvSpPr/>
            <p:nvPr/>
          </p:nvSpPr>
          <p:spPr>
            <a:xfrm>
              <a:off x="7319486" y="112156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2" name="Freeform: Shape 4951">
              <a:extLst>
                <a:ext uri="{FF2B5EF4-FFF2-40B4-BE49-F238E27FC236}">
                  <a16:creationId xmlns:a16="http://schemas.microsoft.com/office/drawing/2014/main" xmlns="" id="{3D1ED92A-710F-42A7-8341-00729A13367B}"/>
                </a:ext>
              </a:extLst>
            </p:cNvPr>
            <p:cNvSpPr/>
            <p:nvPr/>
          </p:nvSpPr>
          <p:spPr>
            <a:xfrm>
              <a:off x="7369016" y="107680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7144"/>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3" name="Freeform: Shape 4952">
              <a:extLst>
                <a:ext uri="{FF2B5EF4-FFF2-40B4-BE49-F238E27FC236}">
                  <a16:creationId xmlns:a16="http://schemas.microsoft.com/office/drawing/2014/main" xmlns="" id="{447E9867-BA79-427C-912B-354307E0E8B5}"/>
                </a:ext>
              </a:extLst>
            </p:cNvPr>
            <p:cNvSpPr/>
            <p:nvPr/>
          </p:nvSpPr>
          <p:spPr>
            <a:xfrm>
              <a:off x="7534751" y="107489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4" name="Freeform: Shape 4953">
              <a:extLst>
                <a:ext uri="{FF2B5EF4-FFF2-40B4-BE49-F238E27FC236}">
                  <a16:creationId xmlns:a16="http://schemas.microsoft.com/office/drawing/2014/main" xmlns="" id="{4C9F83B0-3451-4EA7-BD44-AF0D1C90D38C}"/>
                </a:ext>
              </a:extLst>
            </p:cNvPr>
            <p:cNvSpPr/>
            <p:nvPr/>
          </p:nvSpPr>
          <p:spPr>
            <a:xfrm>
              <a:off x="7419499" y="1084421"/>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8096"/>
                    <a:pt x="9049"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5" name="Freeform: Shape 4954">
              <a:extLst>
                <a:ext uri="{FF2B5EF4-FFF2-40B4-BE49-F238E27FC236}">
                  <a16:creationId xmlns:a16="http://schemas.microsoft.com/office/drawing/2014/main" xmlns="" id="{04E0CA42-C0D0-4660-9501-D1DE4F28DA85}"/>
                </a:ext>
              </a:extLst>
            </p:cNvPr>
            <p:cNvSpPr/>
            <p:nvPr/>
          </p:nvSpPr>
          <p:spPr>
            <a:xfrm>
              <a:off x="7368064" y="10787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6" name="Freeform: Shape 4955">
              <a:extLst>
                <a:ext uri="{FF2B5EF4-FFF2-40B4-BE49-F238E27FC236}">
                  <a16:creationId xmlns:a16="http://schemas.microsoft.com/office/drawing/2014/main" xmlns="" id="{FAC04D69-3E24-4F00-9329-DCE8DD080EDE}"/>
                </a:ext>
              </a:extLst>
            </p:cNvPr>
            <p:cNvSpPr/>
            <p:nvPr/>
          </p:nvSpPr>
          <p:spPr>
            <a:xfrm>
              <a:off x="7304776" y="109966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7" name="Freeform: Shape 4956">
              <a:extLst>
                <a:ext uri="{FF2B5EF4-FFF2-40B4-BE49-F238E27FC236}">
                  <a16:creationId xmlns:a16="http://schemas.microsoft.com/office/drawing/2014/main" xmlns="" id="{F73054C8-256E-4B35-AD28-EBFD962100E1}"/>
                </a:ext>
              </a:extLst>
            </p:cNvPr>
            <p:cNvSpPr/>
            <p:nvPr/>
          </p:nvSpPr>
          <p:spPr>
            <a:xfrm>
              <a:off x="7310199" y="11234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7144"/>
                    <a:pt x="6906" y="7144"/>
                    <a:pt x="7858" y="7144"/>
                  </a:cubicBezTo>
                  <a:lnTo>
                    <a:pt x="7858"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8" name="Freeform: Shape 4957">
              <a:extLst>
                <a:ext uri="{FF2B5EF4-FFF2-40B4-BE49-F238E27FC236}">
                  <a16:creationId xmlns:a16="http://schemas.microsoft.com/office/drawing/2014/main" xmlns="" id="{42B097DE-C067-4216-8E77-8BB5C5D4662E}"/>
                </a:ext>
              </a:extLst>
            </p:cNvPr>
            <p:cNvSpPr/>
            <p:nvPr/>
          </p:nvSpPr>
          <p:spPr>
            <a:xfrm>
              <a:off x="7271861" y="11110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8096"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59" name="Freeform: Shape 4958">
              <a:extLst>
                <a:ext uri="{FF2B5EF4-FFF2-40B4-BE49-F238E27FC236}">
                  <a16:creationId xmlns:a16="http://schemas.microsoft.com/office/drawing/2014/main" xmlns="" id="{32A7D406-4A1D-4089-BB6B-7C127911E47F}"/>
                </a:ext>
              </a:extLst>
            </p:cNvPr>
            <p:cNvSpPr/>
            <p:nvPr/>
          </p:nvSpPr>
          <p:spPr>
            <a:xfrm>
              <a:off x="7306151" y="1117758"/>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0" name="Freeform: Shape 4959">
              <a:extLst>
                <a:ext uri="{FF2B5EF4-FFF2-40B4-BE49-F238E27FC236}">
                  <a16:creationId xmlns:a16="http://schemas.microsoft.com/office/drawing/2014/main" xmlns="" id="{C30831BD-A5C5-4C52-9A3B-9A4B541249F0}"/>
                </a:ext>
              </a:extLst>
            </p:cNvPr>
            <p:cNvSpPr/>
            <p:nvPr/>
          </p:nvSpPr>
          <p:spPr>
            <a:xfrm>
              <a:off x="7567136" y="1088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1" name="Freeform: Shape 4960">
              <a:extLst>
                <a:ext uri="{FF2B5EF4-FFF2-40B4-BE49-F238E27FC236}">
                  <a16:creationId xmlns:a16="http://schemas.microsoft.com/office/drawing/2014/main" xmlns="" id="{099CE866-1594-49CD-B886-93BA4A5E5880}"/>
                </a:ext>
              </a:extLst>
            </p:cNvPr>
            <p:cNvSpPr/>
            <p:nvPr/>
          </p:nvSpPr>
          <p:spPr>
            <a:xfrm>
              <a:off x="7565231" y="107394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2" name="Freeform: Shape 4961">
              <a:extLst>
                <a:ext uri="{FF2B5EF4-FFF2-40B4-BE49-F238E27FC236}">
                  <a16:creationId xmlns:a16="http://schemas.microsoft.com/office/drawing/2014/main" xmlns="" id="{03DE14AB-D6D5-47FD-92FB-3EC30F4CBDBD}"/>
                </a:ext>
              </a:extLst>
            </p:cNvPr>
            <p:cNvSpPr/>
            <p:nvPr/>
          </p:nvSpPr>
          <p:spPr>
            <a:xfrm>
              <a:off x="7444264" y="1089617"/>
              <a:ext cx="9525" cy="9525"/>
            </a:xfrm>
            <a:custGeom>
              <a:avLst/>
              <a:gdLst>
                <a:gd name="connsiteX0" fmla="*/ 7144 w 9525"/>
                <a:gd name="connsiteY0" fmla="*/ 7663 h 9525"/>
                <a:gd name="connsiteX1" fmla="*/ 9049 w 9525"/>
                <a:gd name="connsiteY1" fmla="*/ 11473 h 9525"/>
                <a:gd name="connsiteX2" fmla="*/ 7144 w 9525"/>
                <a:gd name="connsiteY2" fmla="*/ 7663 h 9525"/>
              </a:gdLst>
              <a:ahLst/>
              <a:cxnLst>
                <a:cxn ang="0">
                  <a:pos x="connsiteX0" y="connsiteY0"/>
                </a:cxn>
                <a:cxn ang="0">
                  <a:pos x="connsiteX1" y="connsiteY1"/>
                </a:cxn>
                <a:cxn ang="0">
                  <a:pos x="connsiteX2" y="connsiteY2"/>
                </a:cxn>
              </a:cxnLst>
              <a:rect l="l" t="t" r="r" b="b"/>
              <a:pathLst>
                <a:path w="9525" h="9525">
                  <a:moveTo>
                    <a:pt x="7144" y="7663"/>
                  </a:moveTo>
                  <a:cubicBezTo>
                    <a:pt x="8096" y="8615"/>
                    <a:pt x="9049" y="9568"/>
                    <a:pt x="9049" y="11473"/>
                  </a:cubicBezTo>
                  <a:cubicBezTo>
                    <a:pt x="9049" y="9568"/>
                    <a:pt x="8096" y="5758"/>
                    <a:pt x="7144" y="76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3" name="Freeform: Shape 4962">
              <a:extLst>
                <a:ext uri="{FF2B5EF4-FFF2-40B4-BE49-F238E27FC236}">
                  <a16:creationId xmlns:a16="http://schemas.microsoft.com/office/drawing/2014/main" xmlns="" id="{E16F98DB-1EA0-4EC5-A2B9-75FE17D4C113}"/>
                </a:ext>
              </a:extLst>
            </p:cNvPr>
            <p:cNvSpPr/>
            <p:nvPr/>
          </p:nvSpPr>
          <p:spPr>
            <a:xfrm>
              <a:off x="7583329" y="113680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7144" y="9049"/>
                    <a:pt x="7144" y="8096"/>
                    <a:pt x="7144" y="7144"/>
                  </a:cubicBezTo>
                  <a:cubicBezTo>
                    <a:pt x="7144" y="9049"/>
                    <a:pt x="7144" y="10001"/>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4" name="Freeform: Shape 4963">
              <a:extLst>
                <a:ext uri="{FF2B5EF4-FFF2-40B4-BE49-F238E27FC236}">
                  <a16:creationId xmlns:a16="http://schemas.microsoft.com/office/drawing/2014/main" xmlns="" id="{3221E64E-DBB7-47A8-8180-F403E9AA22E0}"/>
                </a:ext>
              </a:extLst>
            </p:cNvPr>
            <p:cNvSpPr/>
            <p:nvPr/>
          </p:nvSpPr>
          <p:spPr>
            <a:xfrm>
              <a:off x="7583329" y="113490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7144" y="7144"/>
                  </a:cubicBez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5" name="Freeform: Shape 4964">
              <a:extLst>
                <a:ext uri="{FF2B5EF4-FFF2-40B4-BE49-F238E27FC236}">
                  <a16:creationId xmlns:a16="http://schemas.microsoft.com/office/drawing/2014/main" xmlns="" id="{1DFBA29E-21E5-47AE-88FC-4B8908DF5063}"/>
                </a:ext>
              </a:extLst>
            </p:cNvPr>
            <p:cNvSpPr/>
            <p:nvPr/>
          </p:nvSpPr>
          <p:spPr>
            <a:xfrm>
              <a:off x="7494746" y="117014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6" name="Freeform: Shape 4965">
              <a:extLst>
                <a:ext uri="{FF2B5EF4-FFF2-40B4-BE49-F238E27FC236}">
                  <a16:creationId xmlns:a16="http://schemas.microsoft.com/office/drawing/2014/main" xmlns="" id="{DA61C790-B79D-4948-B24E-5B4338C6B44F}"/>
                </a:ext>
              </a:extLst>
            </p:cNvPr>
            <p:cNvSpPr/>
            <p:nvPr/>
          </p:nvSpPr>
          <p:spPr>
            <a:xfrm>
              <a:off x="7559457" y="1054733"/>
              <a:ext cx="19050" cy="28575"/>
            </a:xfrm>
            <a:custGeom>
              <a:avLst/>
              <a:gdLst>
                <a:gd name="connsiteX0" fmla="*/ 15775 w 19050"/>
                <a:gd name="connsiteY0" fmla="*/ 27307 h 28575"/>
                <a:gd name="connsiteX1" fmla="*/ 15775 w 19050"/>
                <a:gd name="connsiteY1" fmla="*/ 27307 h 28575"/>
              </a:gdLst>
              <a:ahLst/>
              <a:cxnLst>
                <a:cxn ang="0">
                  <a:pos x="connsiteX0" y="connsiteY0"/>
                </a:cxn>
                <a:cxn ang="0">
                  <a:pos x="connsiteX1" y="connsiteY1"/>
                </a:cxn>
              </a:cxnLst>
              <a:rect l="l" t="t" r="r" b="b"/>
              <a:pathLst>
                <a:path w="19050" h="28575">
                  <a:moveTo>
                    <a:pt x="15775" y="27307"/>
                  </a:moveTo>
                  <a:cubicBezTo>
                    <a:pt x="2440" y="-9841"/>
                    <a:pt x="6250" y="13019"/>
                    <a:pt x="15775" y="273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7" name="Freeform: Shape 4966">
              <a:extLst>
                <a:ext uri="{FF2B5EF4-FFF2-40B4-BE49-F238E27FC236}">
                  <a16:creationId xmlns:a16="http://schemas.microsoft.com/office/drawing/2014/main" xmlns="" id="{1C86C60C-56E6-44F9-886F-52E0647FCD4B}"/>
                </a:ext>
              </a:extLst>
            </p:cNvPr>
            <p:cNvSpPr/>
            <p:nvPr/>
          </p:nvSpPr>
          <p:spPr>
            <a:xfrm>
              <a:off x="7585234" y="1119388"/>
              <a:ext cx="9525" cy="9525"/>
            </a:xfrm>
            <a:custGeom>
              <a:avLst/>
              <a:gdLst>
                <a:gd name="connsiteX0" fmla="*/ 7144 w 9525"/>
                <a:gd name="connsiteY0" fmla="*/ 7419 h 9525"/>
                <a:gd name="connsiteX1" fmla="*/ 7144 w 9525"/>
                <a:gd name="connsiteY1" fmla="*/ 7419 h 9525"/>
              </a:gdLst>
              <a:ahLst/>
              <a:cxnLst>
                <a:cxn ang="0">
                  <a:pos x="connsiteX0" y="connsiteY0"/>
                </a:cxn>
                <a:cxn ang="0">
                  <a:pos x="connsiteX1" y="connsiteY1"/>
                </a:cxn>
              </a:cxnLst>
              <a:rect l="l" t="t" r="r" b="b"/>
              <a:pathLst>
                <a:path w="9525" h="9525">
                  <a:moveTo>
                    <a:pt x="7144" y="7419"/>
                  </a:moveTo>
                  <a:cubicBezTo>
                    <a:pt x="7144" y="8371"/>
                    <a:pt x="8096"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8" name="Freeform: Shape 4967">
              <a:extLst>
                <a:ext uri="{FF2B5EF4-FFF2-40B4-BE49-F238E27FC236}">
                  <a16:creationId xmlns:a16="http://schemas.microsoft.com/office/drawing/2014/main" xmlns="" id="{95F15AA0-F7F3-43DB-A214-F7D199828005}"/>
                </a:ext>
              </a:extLst>
            </p:cNvPr>
            <p:cNvSpPr/>
            <p:nvPr/>
          </p:nvSpPr>
          <p:spPr>
            <a:xfrm>
              <a:off x="7283291" y="122253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69" name="Freeform: Shape 4968">
              <a:extLst>
                <a:ext uri="{FF2B5EF4-FFF2-40B4-BE49-F238E27FC236}">
                  <a16:creationId xmlns:a16="http://schemas.microsoft.com/office/drawing/2014/main" xmlns="" id="{51D21CD0-4F73-4F6C-BC52-F7EB088C6447}"/>
                </a:ext>
              </a:extLst>
            </p:cNvPr>
            <p:cNvSpPr/>
            <p:nvPr/>
          </p:nvSpPr>
          <p:spPr>
            <a:xfrm>
              <a:off x="7570946" y="10977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0" name="Freeform: Shape 4969">
              <a:extLst>
                <a:ext uri="{FF2B5EF4-FFF2-40B4-BE49-F238E27FC236}">
                  <a16:creationId xmlns:a16="http://schemas.microsoft.com/office/drawing/2014/main" xmlns="" id="{536C0E7D-F68D-41FF-BB01-6293D6547E8E}"/>
                </a:ext>
              </a:extLst>
            </p:cNvPr>
            <p:cNvSpPr/>
            <p:nvPr/>
          </p:nvSpPr>
          <p:spPr>
            <a:xfrm>
              <a:off x="7329011" y="12111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1" name="Freeform: Shape 4970">
              <a:extLst>
                <a:ext uri="{FF2B5EF4-FFF2-40B4-BE49-F238E27FC236}">
                  <a16:creationId xmlns:a16="http://schemas.microsoft.com/office/drawing/2014/main" xmlns="" id="{76DE1205-2F95-4581-8899-CE8C3AF73626}"/>
                </a:ext>
              </a:extLst>
            </p:cNvPr>
            <p:cNvSpPr/>
            <p:nvPr/>
          </p:nvSpPr>
          <p:spPr>
            <a:xfrm>
              <a:off x="7285434" y="110251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2" name="Freeform: Shape 4971">
              <a:extLst>
                <a:ext uri="{FF2B5EF4-FFF2-40B4-BE49-F238E27FC236}">
                  <a16:creationId xmlns:a16="http://schemas.microsoft.com/office/drawing/2014/main" xmlns="" id="{B446C52C-5C29-4B3D-81D7-117CBD06ADEC}"/>
                </a:ext>
              </a:extLst>
            </p:cNvPr>
            <p:cNvSpPr/>
            <p:nvPr/>
          </p:nvSpPr>
          <p:spPr>
            <a:xfrm>
              <a:off x="7329011" y="12101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3" name="Freeform: Shape 4972">
              <a:extLst>
                <a:ext uri="{FF2B5EF4-FFF2-40B4-BE49-F238E27FC236}">
                  <a16:creationId xmlns:a16="http://schemas.microsoft.com/office/drawing/2014/main" xmlns="" id="{08DE5CAE-8BF9-4D76-8BE4-469867110C04}"/>
                </a:ext>
              </a:extLst>
            </p:cNvPr>
            <p:cNvSpPr/>
            <p:nvPr/>
          </p:nvSpPr>
          <p:spPr>
            <a:xfrm>
              <a:off x="7388066" y="1177766"/>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9049"/>
                    <a:pt x="8096" y="8096"/>
                    <a:pt x="7144" y="7144"/>
                  </a:cubicBezTo>
                  <a:cubicBezTo>
                    <a:pt x="7144" y="7144"/>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4" name="Freeform: Shape 4973">
              <a:extLst>
                <a:ext uri="{FF2B5EF4-FFF2-40B4-BE49-F238E27FC236}">
                  <a16:creationId xmlns:a16="http://schemas.microsoft.com/office/drawing/2014/main" xmlns="" id="{03245ECB-ED0B-4A79-B342-19EE47BB0710}"/>
                </a:ext>
              </a:extLst>
            </p:cNvPr>
            <p:cNvSpPr/>
            <p:nvPr/>
          </p:nvSpPr>
          <p:spPr>
            <a:xfrm>
              <a:off x="7374731" y="11739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5" name="Freeform: Shape 4974">
              <a:extLst>
                <a:ext uri="{FF2B5EF4-FFF2-40B4-BE49-F238E27FC236}">
                  <a16:creationId xmlns:a16="http://schemas.microsoft.com/office/drawing/2014/main" xmlns="" id="{803CA50A-279E-4FFD-AC6E-DBDB9937A189}"/>
                </a:ext>
              </a:extLst>
            </p:cNvPr>
            <p:cNvSpPr/>
            <p:nvPr/>
          </p:nvSpPr>
          <p:spPr>
            <a:xfrm>
              <a:off x="7431881" y="106822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8096"/>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6" name="Freeform: Shape 4975">
              <a:extLst>
                <a:ext uri="{FF2B5EF4-FFF2-40B4-BE49-F238E27FC236}">
                  <a16:creationId xmlns:a16="http://schemas.microsoft.com/office/drawing/2014/main" xmlns="" id="{D95D0E48-36A9-4A8B-954B-38B4CE31C781}"/>
                </a:ext>
              </a:extLst>
            </p:cNvPr>
            <p:cNvSpPr/>
            <p:nvPr/>
          </p:nvSpPr>
          <p:spPr>
            <a:xfrm>
              <a:off x="7329011" y="121110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9049"/>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7" name="Freeform: Shape 4976">
              <a:extLst>
                <a:ext uri="{FF2B5EF4-FFF2-40B4-BE49-F238E27FC236}">
                  <a16:creationId xmlns:a16="http://schemas.microsoft.com/office/drawing/2014/main" xmlns="" id="{324DA55A-CADA-41CB-B05E-8042D887C839}"/>
                </a:ext>
              </a:extLst>
            </p:cNvPr>
            <p:cNvSpPr/>
            <p:nvPr/>
          </p:nvSpPr>
          <p:spPr>
            <a:xfrm>
              <a:off x="7399496" y="11472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8" name="Freeform: Shape 4977">
              <a:extLst>
                <a:ext uri="{FF2B5EF4-FFF2-40B4-BE49-F238E27FC236}">
                  <a16:creationId xmlns:a16="http://schemas.microsoft.com/office/drawing/2014/main" xmlns="" id="{E164D1F2-7145-4652-B2B0-CBF95F6CDA1A}"/>
                </a:ext>
              </a:extLst>
            </p:cNvPr>
            <p:cNvSpPr/>
            <p:nvPr/>
          </p:nvSpPr>
          <p:spPr>
            <a:xfrm>
              <a:off x="7402557" y="1137646"/>
              <a:ext cx="9525" cy="19050"/>
            </a:xfrm>
            <a:custGeom>
              <a:avLst/>
              <a:gdLst>
                <a:gd name="connsiteX0" fmla="*/ 10751 w 9525"/>
                <a:gd name="connsiteY0" fmla="*/ 19641 h 19050"/>
                <a:gd name="connsiteX1" fmla="*/ 10751 w 9525"/>
                <a:gd name="connsiteY1" fmla="*/ 19641 h 19050"/>
              </a:gdLst>
              <a:ahLst/>
              <a:cxnLst>
                <a:cxn ang="0">
                  <a:pos x="connsiteX0" y="connsiteY0"/>
                </a:cxn>
                <a:cxn ang="0">
                  <a:pos x="connsiteX1" y="connsiteY1"/>
                </a:cxn>
              </a:cxnLst>
              <a:rect l="l" t="t" r="r" b="b"/>
              <a:pathLst>
                <a:path w="9525" h="19050">
                  <a:moveTo>
                    <a:pt x="10751" y="19641"/>
                  </a:moveTo>
                  <a:cubicBezTo>
                    <a:pt x="11703" y="-12744"/>
                    <a:pt x="2178" y="29166"/>
                    <a:pt x="10751" y="196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79" name="Freeform: Shape 4978">
              <a:extLst>
                <a:ext uri="{FF2B5EF4-FFF2-40B4-BE49-F238E27FC236}">
                  <a16:creationId xmlns:a16="http://schemas.microsoft.com/office/drawing/2014/main" xmlns="" id="{4DD55D4A-E10E-4BAD-9D39-C6677FAEF5CA}"/>
                </a:ext>
              </a:extLst>
            </p:cNvPr>
            <p:cNvSpPr/>
            <p:nvPr/>
          </p:nvSpPr>
          <p:spPr>
            <a:xfrm>
              <a:off x="7406164" y="115204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9049"/>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0" name="Freeform: Shape 4979">
              <a:extLst>
                <a:ext uri="{FF2B5EF4-FFF2-40B4-BE49-F238E27FC236}">
                  <a16:creationId xmlns:a16="http://schemas.microsoft.com/office/drawing/2014/main" xmlns="" id="{1F111DEE-5FF3-4FB2-BB44-26BAA8887D11}"/>
                </a:ext>
              </a:extLst>
            </p:cNvPr>
            <p:cNvSpPr/>
            <p:nvPr/>
          </p:nvSpPr>
          <p:spPr>
            <a:xfrm>
              <a:off x="7429976" y="115300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8096"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1" name="Freeform: Shape 4980">
              <a:extLst>
                <a:ext uri="{FF2B5EF4-FFF2-40B4-BE49-F238E27FC236}">
                  <a16:creationId xmlns:a16="http://schemas.microsoft.com/office/drawing/2014/main" xmlns="" id="{46728564-73E4-4E33-B01A-045CE1830B61}"/>
                </a:ext>
              </a:extLst>
            </p:cNvPr>
            <p:cNvSpPr/>
            <p:nvPr/>
          </p:nvSpPr>
          <p:spPr>
            <a:xfrm>
              <a:off x="7239476" y="11834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1190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2" name="Freeform: Shape 4981">
              <a:extLst>
                <a:ext uri="{FF2B5EF4-FFF2-40B4-BE49-F238E27FC236}">
                  <a16:creationId xmlns:a16="http://schemas.microsoft.com/office/drawing/2014/main" xmlns="" id="{A872F6A1-D7E6-4604-86F6-489B0F8C202A}"/>
                </a:ext>
              </a:extLst>
            </p:cNvPr>
            <p:cNvSpPr/>
            <p:nvPr/>
          </p:nvSpPr>
          <p:spPr>
            <a:xfrm>
              <a:off x="7511045" y="112061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6" y="7144"/>
                    <a:pt x="7990" y="9049"/>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3" name="Freeform: Shape 4982">
              <a:extLst>
                <a:ext uri="{FF2B5EF4-FFF2-40B4-BE49-F238E27FC236}">
                  <a16:creationId xmlns:a16="http://schemas.microsoft.com/office/drawing/2014/main" xmlns="" id="{F843B1AE-DF43-4F27-A7F7-E81882227820}"/>
                </a:ext>
              </a:extLst>
            </p:cNvPr>
            <p:cNvSpPr/>
            <p:nvPr/>
          </p:nvSpPr>
          <p:spPr>
            <a:xfrm>
              <a:off x="7406164" y="113680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9049"/>
                    <a:pt x="7144" y="9049"/>
                  </a:cubicBez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4" name="Freeform: Shape 4983">
              <a:extLst>
                <a:ext uri="{FF2B5EF4-FFF2-40B4-BE49-F238E27FC236}">
                  <a16:creationId xmlns:a16="http://schemas.microsoft.com/office/drawing/2014/main" xmlns="" id="{81A9535B-2177-46E4-B1FB-4E4A56689468}"/>
                </a:ext>
              </a:extLst>
            </p:cNvPr>
            <p:cNvSpPr/>
            <p:nvPr/>
          </p:nvSpPr>
          <p:spPr>
            <a:xfrm>
              <a:off x="7516654" y="11301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12859"/>
                    <a:pt x="1095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5" name="Freeform: Shape 4984">
              <a:extLst>
                <a:ext uri="{FF2B5EF4-FFF2-40B4-BE49-F238E27FC236}">
                  <a16:creationId xmlns:a16="http://schemas.microsoft.com/office/drawing/2014/main" xmlns="" id="{4B92969E-4943-4338-965B-27537AABE8BC}"/>
                </a:ext>
              </a:extLst>
            </p:cNvPr>
            <p:cNvSpPr/>
            <p:nvPr/>
          </p:nvSpPr>
          <p:spPr>
            <a:xfrm>
              <a:off x="7520464" y="113014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6" name="Freeform: Shape 4985">
              <a:extLst>
                <a:ext uri="{FF2B5EF4-FFF2-40B4-BE49-F238E27FC236}">
                  <a16:creationId xmlns:a16="http://schemas.microsoft.com/office/drawing/2014/main" xmlns="" id="{1D5A76A6-57FB-41A6-A6EA-8B42DDC91B94}"/>
                </a:ext>
              </a:extLst>
            </p:cNvPr>
            <p:cNvSpPr/>
            <p:nvPr/>
          </p:nvSpPr>
          <p:spPr>
            <a:xfrm>
              <a:off x="7016591" y="1059788"/>
              <a:ext cx="581025" cy="180975"/>
            </a:xfrm>
            <a:custGeom>
              <a:avLst/>
              <a:gdLst>
                <a:gd name="connsiteX0" fmla="*/ 228124 w 581025"/>
                <a:gd name="connsiteY0" fmla="*/ 128932 h 180975"/>
                <a:gd name="connsiteX1" fmla="*/ 204311 w 581025"/>
                <a:gd name="connsiteY1" fmla="*/ 142267 h 180975"/>
                <a:gd name="connsiteX2" fmla="*/ 195739 w 581025"/>
                <a:gd name="connsiteY2" fmla="*/ 121312 h 180975"/>
                <a:gd name="connsiteX3" fmla="*/ 169069 w 581025"/>
                <a:gd name="connsiteY3" fmla="*/ 125122 h 180975"/>
                <a:gd name="connsiteX4" fmla="*/ 169069 w 581025"/>
                <a:gd name="connsiteY4" fmla="*/ 141314 h 180975"/>
                <a:gd name="connsiteX5" fmla="*/ 124301 w 581025"/>
                <a:gd name="connsiteY5" fmla="*/ 131789 h 180975"/>
                <a:gd name="connsiteX6" fmla="*/ 126206 w 581025"/>
                <a:gd name="connsiteY6" fmla="*/ 111787 h 180975"/>
                <a:gd name="connsiteX7" fmla="*/ 121444 w 581025"/>
                <a:gd name="connsiteY7" fmla="*/ 112739 h 180975"/>
                <a:gd name="connsiteX8" fmla="*/ 7144 w 581025"/>
                <a:gd name="connsiteY8" fmla="*/ 114644 h 180975"/>
                <a:gd name="connsiteX9" fmla="*/ 14764 w 581025"/>
                <a:gd name="connsiteY9" fmla="*/ 90832 h 180975"/>
                <a:gd name="connsiteX10" fmla="*/ 87154 w 581025"/>
                <a:gd name="connsiteY10" fmla="*/ 75592 h 180975"/>
                <a:gd name="connsiteX11" fmla="*/ 76676 w 581025"/>
                <a:gd name="connsiteY11" fmla="*/ 92737 h 180975"/>
                <a:gd name="connsiteX12" fmla="*/ 86201 w 581025"/>
                <a:gd name="connsiteY12" fmla="*/ 90832 h 180975"/>
                <a:gd name="connsiteX13" fmla="*/ 89059 w 581025"/>
                <a:gd name="connsiteY13" fmla="*/ 75592 h 180975"/>
                <a:gd name="connsiteX14" fmla="*/ 131921 w 581025"/>
                <a:gd name="connsiteY14" fmla="*/ 87022 h 180975"/>
                <a:gd name="connsiteX15" fmla="*/ 160496 w 581025"/>
                <a:gd name="connsiteY15" fmla="*/ 73687 h 180975"/>
                <a:gd name="connsiteX16" fmla="*/ 153829 w 581025"/>
                <a:gd name="connsiteY16" fmla="*/ 94642 h 180975"/>
                <a:gd name="connsiteX17" fmla="*/ 229076 w 581025"/>
                <a:gd name="connsiteY17" fmla="*/ 77497 h 180975"/>
                <a:gd name="connsiteX18" fmla="*/ 235744 w 581025"/>
                <a:gd name="connsiteY18" fmla="*/ 63209 h 180975"/>
                <a:gd name="connsiteX19" fmla="*/ 227171 w 581025"/>
                <a:gd name="connsiteY19" fmla="*/ 46064 h 180975"/>
                <a:gd name="connsiteX20" fmla="*/ 209074 w 581025"/>
                <a:gd name="connsiteY20" fmla="*/ 70829 h 180975"/>
                <a:gd name="connsiteX21" fmla="*/ 199549 w 581025"/>
                <a:gd name="connsiteY21" fmla="*/ 67019 h 180975"/>
                <a:gd name="connsiteX22" fmla="*/ 238601 w 581025"/>
                <a:gd name="connsiteY22" fmla="*/ 51779 h 180975"/>
                <a:gd name="connsiteX23" fmla="*/ 244316 w 581025"/>
                <a:gd name="connsiteY23" fmla="*/ 39397 h 180975"/>
                <a:gd name="connsiteX24" fmla="*/ 246221 w 581025"/>
                <a:gd name="connsiteY24" fmla="*/ 45112 h 180975"/>
                <a:gd name="connsiteX25" fmla="*/ 241459 w 581025"/>
                <a:gd name="connsiteY25" fmla="*/ 69877 h 180975"/>
                <a:gd name="connsiteX26" fmla="*/ 242411 w 581025"/>
                <a:gd name="connsiteY26" fmla="*/ 77497 h 180975"/>
                <a:gd name="connsiteX27" fmla="*/ 255746 w 581025"/>
                <a:gd name="connsiteY27" fmla="*/ 57494 h 180975"/>
                <a:gd name="connsiteX28" fmla="*/ 262414 w 581025"/>
                <a:gd name="connsiteY28" fmla="*/ 81307 h 180975"/>
                <a:gd name="connsiteX29" fmla="*/ 275749 w 581025"/>
                <a:gd name="connsiteY29" fmla="*/ 47017 h 180975"/>
                <a:gd name="connsiteX30" fmla="*/ 267176 w 581025"/>
                <a:gd name="connsiteY30" fmla="*/ 60352 h 180975"/>
                <a:gd name="connsiteX31" fmla="*/ 263366 w 581025"/>
                <a:gd name="connsiteY31" fmla="*/ 58447 h 180975"/>
                <a:gd name="connsiteX32" fmla="*/ 261461 w 581025"/>
                <a:gd name="connsiteY32" fmla="*/ 56542 h 180975"/>
                <a:gd name="connsiteX33" fmla="*/ 262414 w 581025"/>
                <a:gd name="connsiteY33" fmla="*/ 40349 h 180975"/>
                <a:gd name="connsiteX34" fmla="*/ 285274 w 581025"/>
                <a:gd name="connsiteY34" fmla="*/ 53684 h 180975"/>
                <a:gd name="connsiteX35" fmla="*/ 314801 w 581025"/>
                <a:gd name="connsiteY35" fmla="*/ 52732 h 180975"/>
                <a:gd name="connsiteX36" fmla="*/ 306229 w 581025"/>
                <a:gd name="connsiteY36" fmla="*/ 51779 h 180975"/>
                <a:gd name="connsiteX37" fmla="*/ 299561 w 581025"/>
                <a:gd name="connsiteY37" fmla="*/ 57494 h 180975"/>
                <a:gd name="connsiteX38" fmla="*/ 300514 w 581025"/>
                <a:gd name="connsiteY38" fmla="*/ 40349 h 180975"/>
                <a:gd name="connsiteX39" fmla="*/ 290989 w 581025"/>
                <a:gd name="connsiteY39" fmla="*/ 42254 h 180975"/>
                <a:gd name="connsiteX40" fmla="*/ 298609 w 581025"/>
                <a:gd name="connsiteY40" fmla="*/ 82259 h 180975"/>
                <a:gd name="connsiteX41" fmla="*/ 354806 w 581025"/>
                <a:gd name="connsiteY41" fmla="*/ 68924 h 180975"/>
                <a:gd name="connsiteX42" fmla="*/ 354806 w 581025"/>
                <a:gd name="connsiteY42" fmla="*/ 39397 h 180975"/>
                <a:gd name="connsiteX43" fmla="*/ 350996 w 581025"/>
                <a:gd name="connsiteY43" fmla="*/ 59399 h 180975"/>
                <a:gd name="connsiteX44" fmla="*/ 313849 w 581025"/>
                <a:gd name="connsiteY44" fmla="*/ 64162 h 180975"/>
                <a:gd name="connsiteX45" fmla="*/ 314801 w 581025"/>
                <a:gd name="connsiteY45" fmla="*/ 45112 h 180975"/>
                <a:gd name="connsiteX46" fmla="*/ 363379 w 581025"/>
                <a:gd name="connsiteY46" fmla="*/ 24157 h 180975"/>
                <a:gd name="connsiteX47" fmla="*/ 366236 w 581025"/>
                <a:gd name="connsiteY47" fmla="*/ 25109 h 180975"/>
                <a:gd name="connsiteX48" fmla="*/ 360521 w 581025"/>
                <a:gd name="connsiteY48" fmla="*/ 40349 h 180975"/>
                <a:gd name="connsiteX49" fmla="*/ 369094 w 581025"/>
                <a:gd name="connsiteY49" fmla="*/ 44159 h 180975"/>
                <a:gd name="connsiteX50" fmla="*/ 365284 w 581025"/>
                <a:gd name="connsiteY50" fmla="*/ 47017 h 180975"/>
                <a:gd name="connsiteX51" fmla="*/ 360521 w 581025"/>
                <a:gd name="connsiteY51" fmla="*/ 51779 h 180975"/>
                <a:gd name="connsiteX52" fmla="*/ 378619 w 581025"/>
                <a:gd name="connsiteY52" fmla="*/ 21299 h 180975"/>
                <a:gd name="connsiteX53" fmla="*/ 386239 w 581025"/>
                <a:gd name="connsiteY53" fmla="*/ 24157 h 180975"/>
                <a:gd name="connsiteX54" fmla="*/ 373856 w 581025"/>
                <a:gd name="connsiteY54" fmla="*/ 25109 h 180975"/>
                <a:gd name="connsiteX55" fmla="*/ 379571 w 581025"/>
                <a:gd name="connsiteY55" fmla="*/ 55589 h 180975"/>
                <a:gd name="connsiteX56" fmla="*/ 386239 w 581025"/>
                <a:gd name="connsiteY56" fmla="*/ 39397 h 180975"/>
                <a:gd name="connsiteX57" fmla="*/ 391954 w 581025"/>
                <a:gd name="connsiteY57" fmla="*/ 35587 h 180975"/>
                <a:gd name="connsiteX58" fmla="*/ 388144 w 581025"/>
                <a:gd name="connsiteY58" fmla="*/ 17489 h 180975"/>
                <a:gd name="connsiteX59" fmla="*/ 409099 w 581025"/>
                <a:gd name="connsiteY59" fmla="*/ 31777 h 180975"/>
                <a:gd name="connsiteX60" fmla="*/ 405289 w 581025"/>
                <a:gd name="connsiteY60" fmla="*/ 25109 h 180975"/>
                <a:gd name="connsiteX61" fmla="*/ 398621 w 581025"/>
                <a:gd name="connsiteY61" fmla="*/ 22252 h 180975"/>
                <a:gd name="connsiteX62" fmla="*/ 391954 w 581025"/>
                <a:gd name="connsiteY62" fmla="*/ 36539 h 180975"/>
                <a:gd name="connsiteX63" fmla="*/ 401479 w 581025"/>
                <a:gd name="connsiteY63" fmla="*/ 38444 h 180975"/>
                <a:gd name="connsiteX64" fmla="*/ 410051 w 581025"/>
                <a:gd name="connsiteY64" fmla="*/ 39397 h 180975"/>
                <a:gd name="connsiteX65" fmla="*/ 415766 w 581025"/>
                <a:gd name="connsiteY65" fmla="*/ 39397 h 180975"/>
                <a:gd name="connsiteX66" fmla="*/ 411004 w 581025"/>
                <a:gd name="connsiteY66" fmla="*/ 20347 h 180975"/>
                <a:gd name="connsiteX67" fmla="*/ 418624 w 581025"/>
                <a:gd name="connsiteY67" fmla="*/ 23204 h 180975"/>
                <a:gd name="connsiteX68" fmla="*/ 415766 w 581025"/>
                <a:gd name="connsiteY68" fmla="*/ 14632 h 180975"/>
                <a:gd name="connsiteX69" fmla="*/ 420529 w 581025"/>
                <a:gd name="connsiteY69" fmla="*/ 39397 h 180975"/>
                <a:gd name="connsiteX70" fmla="*/ 429101 w 581025"/>
                <a:gd name="connsiteY70" fmla="*/ 41302 h 180975"/>
                <a:gd name="connsiteX71" fmla="*/ 438626 w 581025"/>
                <a:gd name="connsiteY71" fmla="*/ 10822 h 180975"/>
                <a:gd name="connsiteX72" fmla="*/ 514826 w 581025"/>
                <a:gd name="connsiteY72" fmla="*/ 19394 h 180975"/>
                <a:gd name="connsiteX73" fmla="*/ 507206 w 581025"/>
                <a:gd name="connsiteY73" fmla="*/ 37492 h 180975"/>
                <a:gd name="connsiteX74" fmla="*/ 513874 w 581025"/>
                <a:gd name="connsiteY74" fmla="*/ 39397 h 180975"/>
                <a:gd name="connsiteX75" fmla="*/ 513874 w 581025"/>
                <a:gd name="connsiteY75" fmla="*/ 34634 h 180975"/>
                <a:gd name="connsiteX76" fmla="*/ 510064 w 581025"/>
                <a:gd name="connsiteY76" fmla="*/ 7964 h 180975"/>
                <a:gd name="connsiteX77" fmla="*/ 525304 w 581025"/>
                <a:gd name="connsiteY77" fmla="*/ 36539 h 180975"/>
                <a:gd name="connsiteX78" fmla="*/ 525304 w 581025"/>
                <a:gd name="connsiteY78" fmla="*/ 29872 h 180975"/>
                <a:gd name="connsiteX79" fmla="*/ 531971 w 581025"/>
                <a:gd name="connsiteY79" fmla="*/ 25109 h 180975"/>
                <a:gd name="connsiteX80" fmla="*/ 520541 w 581025"/>
                <a:gd name="connsiteY80" fmla="*/ 11774 h 180975"/>
                <a:gd name="connsiteX81" fmla="*/ 521494 w 581025"/>
                <a:gd name="connsiteY81" fmla="*/ 20347 h 180975"/>
                <a:gd name="connsiteX82" fmla="*/ 541496 w 581025"/>
                <a:gd name="connsiteY82" fmla="*/ 11774 h 180975"/>
                <a:gd name="connsiteX83" fmla="*/ 543401 w 581025"/>
                <a:gd name="connsiteY83" fmla="*/ 70829 h 180975"/>
                <a:gd name="connsiteX84" fmla="*/ 544354 w 581025"/>
                <a:gd name="connsiteY84" fmla="*/ 80354 h 180975"/>
                <a:gd name="connsiteX85" fmla="*/ 569119 w 581025"/>
                <a:gd name="connsiteY85" fmla="*/ 55589 h 180975"/>
                <a:gd name="connsiteX86" fmla="*/ 575786 w 581025"/>
                <a:gd name="connsiteY86" fmla="*/ 53684 h 180975"/>
                <a:gd name="connsiteX87" fmla="*/ 554831 w 581025"/>
                <a:gd name="connsiteY87" fmla="*/ 108929 h 180975"/>
                <a:gd name="connsiteX88" fmla="*/ 542449 w 581025"/>
                <a:gd name="connsiteY88" fmla="*/ 97499 h 180975"/>
                <a:gd name="connsiteX89" fmla="*/ 522446 w 581025"/>
                <a:gd name="connsiteY89" fmla="*/ 124169 h 180975"/>
                <a:gd name="connsiteX90" fmla="*/ 511969 w 581025"/>
                <a:gd name="connsiteY90" fmla="*/ 104167 h 180975"/>
                <a:gd name="connsiteX91" fmla="*/ 489109 w 581025"/>
                <a:gd name="connsiteY91" fmla="*/ 131789 h 180975"/>
                <a:gd name="connsiteX92" fmla="*/ 491014 w 581025"/>
                <a:gd name="connsiteY92" fmla="*/ 118454 h 180975"/>
                <a:gd name="connsiteX93" fmla="*/ 377666 w 581025"/>
                <a:gd name="connsiteY93" fmla="*/ 118454 h 180975"/>
                <a:gd name="connsiteX94" fmla="*/ 374809 w 581025"/>
                <a:gd name="connsiteY94" fmla="*/ 124169 h 180975"/>
                <a:gd name="connsiteX95" fmla="*/ 372904 w 581025"/>
                <a:gd name="connsiteY95" fmla="*/ 148934 h 180975"/>
                <a:gd name="connsiteX96" fmla="*/ 376714 w 581025"/>
                <a:gd name="connsiteY96" fmla="*/ 144172 h 180975"/>
                <a:gd name="connsiteX97" fmla="*/ 369094 w 581025"/>
                <a:gd name="connsiteY97" fmla="*/ 106072 h 180975"/>
                <a:gd name="connsiteX98" fmla="*/ 361474 w 581025"/>
                <a:gd name="connsiteY98" fmla="*/ 114644 h 180975"/>
                <a:gd name="connsiteX99" fmla="*/ 362426 w 581025"/>
                <a:gd name="connsiteY99" fmla="*/ 147982 h 180975"/>
                <a:gd name="connsiteX100" fmla="*/ 283369 w 581025"/>
                <a:gd name="connsiteY100" fmla="*/ 169889 h 180975"/>
                <a:gd name="connsiteX101" fmla="*/ 269081 w 581025"/>
                <a:gd name="connsiteY101" fmla="*/ 150839 h 180975"/>
                <a:gd name="connsiteX102" fmla="*/ 261461 w 581025"/>
                <a:gd name="connsiteY102" fmla="*/ 175604 h 180975"/>
                <a:gd name="connsiteX103" fmla="*/ 258604 w 581025"/>
                <a:gd name="connsiteY103" fmla="*/ 176557 h 180975"/>
                <a:gd name="connsiteX104" fmla="*/ 264319 w 581025"/>
                <a:gd name="connsiteY104" fmla="*/ 146077 h 180975"/>
                <a:gd name="connsiteX105" fmla="*/ 247174 w 581025"/>
                <a:gd name="connsiteY105" fmla="*/ 181319 h 180975"/>
                <a:gd name="connsiteX106" fmla="*/ 235744 w 581025"/>
                <a:gd name="connsiteY106" fmla="*/ 118454 h 180975"/>
                <a:gd name="connsiteX107" fmla="*/ 235744 w 581025"/>
                <a:gd name="connsiteY107" fmla="*/ 127979 h 180975"/>
                <a:gd name="connsiteX108" fmla="*/ 228124 w 581025"/>
                <a:gd name="connsiteY108" fmla="*/ 128932 h 180975"/>
                <a:gd name="connsiteX109" fmla="*/ 30004 w 581025"/>
                <a:gd name="connsiteY109" fmla="*/ 107024 h 180975"/>
                <a:gd name="connsiteX110" fmla="*/ 30956 w 581025"/>
                <a:gd name="connsiteY110" fmla="*/ 105119 h 180975"/>
                <a:gd name="connsiteX111" fmla="*/ 30004 w 581025"/>
                <a:gd name="connsiteY111" fmla="*/ 107024 h 180975"/>
                <a:gd name="connsiteX112" fmla="*/ 286226 w 581025"/>
                <a:gd name="connsiteY112" fmla="*/ 104167 h 180975"/>
                <a:gd name="connsiteX113" fmla="*/ 286226 w 581025"/>
                <a:gd name="connsiteY113" fmla="*/ 104167 h 180975"/>
                <a:gd name="connsiteX114" fmla="*/ 290989 w 581025"/>
                <a:gd name="connsiteY114" fmla="*/ 124169 h 180975"/>
                <a:gd name="connsiteX115" fmla="*/ 290989 w 581025"/>
                <a:gd name="connsiteY115" fmla="*/ 124169 h 180975"/>
                <a:gd name="connsiteX116" fmla="*/ 292894 w 581025"/>
                <a:gd name="connsiteY116" fmla="*/ 117502 h 180975"/>
                <a:gd name="connsiteX117" fmla="*/ 292894 w 581025"/>
                <a:gd name="connsiteY117" fmla="*/ 117502 h 180975"/>
                <a:gd name="connsiteX118" fmla="*/ 292894 w 581025"/>
                <a:gd name="connsiteY118" fmla="*/ 117502 h 180975"/>
                <a:gd name="connsiteX119" fmla="*/ 247174 w 581025"/>
                <a:gd name="connsiteY119" fmla="*/ 118454 h 180975"/>
                <a:gd name="connsiteX120" fmla="*/ 247174 w 581025"/>
                <a:gd name="connsiteY120" fmla="*/ 118454 h 180975"/>
                <a:gd name="connsiteX121" fmla="*/ 252889 w 581025"/>
                <a:gd name="connsiteY121" fmla="*/ 124169 h 180975"/>
                <a:gd name="connsiteX122" fmla="*/ 252889 w 581025"/>
                <a:gd name="connsiteY122" fmla="*/ 124169 h 180975"/>
                <a:gd name="connsiteX123" fmla="*/ 269081 w 581025"/>
                <a:gd name="connsiteY123" fmla="*/ 138457 h 180975"/>
                <a:gd name="connsiteX124" fmla="*/ 269081 w 581025"/>
                <a:gd name="connsiteY124" fmla="*/ 138457 h 180975"/>
                <a:gd name="connsiteX125" fmla="*/ 530066 w 581025"/>
                <a:gd name="connsiteY125" fmla="*/ 67972 h 180975"/>
                <a:gd name="connsiteX126" fmla="*/ 530066 w 581025"/>
                <a:gd name="connsiteY126" fmla="*/ 67972 h 180975"/>
                <a:gd name="connsiteX127" fmla="*/ 491014 w 581025"/>
                <a:gd name="connsiteY127" fmla="*/ 71782 h 180975"/>
                <a:gd name="connsiteX128" fmla="*/ 490061 w 581025"/>
                <a:gd name="connsiteY128" fmla="*/ 103214 h 180975"/>
                <a:gd name="connsiteX129" fmla="*/ 487204 w 581025"/>
                <a:gd name="connsiteY129" fmla="*/ 105119 h 180975"/>
                <a:gd name="connsiteX130" fmla="*/ 491014 w 581025"/>
                <a:gd name="connsiteY130" fmla="*/ 83212 h 180975"/>
                <a:gd name="connsiteX131" fmla="*/ 511016 w 581025"/>
                <a:gd name="connsiteY131" fmla="*/ 94642 h 180975"/>
                <a:gd name="connsiteX132" fmla="*/ 518636 w 581025"/>
                <a:gd name="connsiteY132" fmla="*/ 96547 h 180975"/>
                <a:gd name="connsiteX133" fmla="*/ 491014 w 581025"/>
                <a:gd name="connsiteY133" fmla="*/ 71782 h 180975"/>
                <a:gd name="connsiteX134" fmla="*/ 361474 w 581025"/>
                <a:gd name="connsiteY134" fmla="*/ 83212 h 180975"/>
                <a:gd name="connsiteX135" fmla="*/ 382429 w 581025"/>
                <a:gd name="connsiteY135" fmla="*/ 110834 h 180975"/>
                <a:gd name="connsiteX136" fmla="*/ 396716 w 581025"/>
                <a:gd name="connsiteY136" fmla="*/ 137504 h 180975"/>
                <a:gd name="connsiteX137" fmla="*/ 401479 w 581025"/>
                <a:gd name="connsiteY137" fmla="*/ 132742 h 180975"/>
                <a:gd name="connsiteX138" fmla="*/ 416719 w 581025"/>
                <a:gd name="connsiteY138" fmla="*/ 91784 h 180975"/>
                <a:gd name="connsiteX139" fmla="*/ 420529 w 581025"/>
                <a:gd name="connsiteY139" fmla="*/ 103214 h 180975"/>
                <a:gd name="connsiteX140" fmla="*/ 414814 w 581025"/>
                <a:gd name="connsiteY140" fmla="*/ 83212 h 180975"/>
                <a:gd name="connsiteX141" fmla="*/ 472916 w 581025"/>
                <a:gd name="connsiteY141" fmla="*/ 91784 h 180975"/>
                <a:gd name="connsiteX142" fmla="*/ 405289 w 581025"/>
                <a:gd name="connsiteY142" fmla="*/ 88927 h 180975"/>
                <a:gd name="connsiteX143" fmla="*/ 398621 w 581025"/>
                <a:gd name="connsiteY143" fmla="*/ 69877 h 180975"/>
                <a:gd name="connsiteX144" fmla="*/ 361474 w 581025"/>
                <a:gd name="connsiteY144" fmla="*/ 83212 h 180975"/>
                <a:gd name="connsiteX145" fmla="*/ 351949 w 581025"/>
                <a:gd name="connsiteY145" fmla="*/ 91784 h 180975"/>
                <a:gd name="connsiteX146" fmla="*/ 344329 w 581025"/>
                <a:gd name="connsiteY146" fmla="*/ 114644 h 180975"/>
                <a:gd name="connsiteX147" fmla="*/ 296704 w 581025"/>
                <a:gd name="connsiteY147" fmla="*/ 118454 h 180975"/>
                <a:gd name="connsiteX148" fmla="*/ 328136 w 581025"/>
                <a:gd name="connsiteY148" fmla="*/ 125122 h 180975"/>
                <a:gd name="connsiteX149" fmla="*/ 351949 w 581025"/>
                <a:gd name="connsiteY149" fmla="*/ 91784 h 180975"/>
                <a:gd name="connsiteX150" fmla="*/ 255746 w 581025"/>
                <a:gd name="connsiteY150" fmla="*/ 66067 h 180975"/>
                <a:gd name="connsiteX151" fmla="*/ 255746 w 581025"/>
                <a:gd name="connsiteY151" fmla="*/ 660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1025" h="180975">
                  <a:moveTo>
                    <a:pt x="228124" y="128932"/>
                  </a:moveTo>
                  <a:cubicBezTo>
                    <a:pt x="218599" y="131789"/>
                    <a:pt x="210979" y="134647"/>
                    <a:pt x="204311" y="142267"/>
                  </a:cubicBezTo>
                  <a:cubicBezTo>
                    <a:pt x="205264" y="144172"/>
                    <a:pt x="199549" y="120359"/>
                    <a:pt x="195739" y="121312"/>
                  </a:cubicBezTo>
                  <a:cubicBezTo>
                    <a:pt x="204311" y="148934"/>
                    <a:pt x="162401" y="126074"/>
                    <a:pt x="169069" y="125122"/>
                  </a:cubicBezTo>
                  <a:cubicBezTo>
                    <a:pt x="163354" y="146077"/>
                    <a:pt x="161449" y="124169"/>
                    <a:pt x="169069" y="141314"/>
                  </a:cubicBezTo>
                  <a:cubicBezTo>
                    <a:pt x="158591" y="125122"/>
                    <a:pt x="130969" y="121312"/>
                    <a:pt x="124301" y="131789"/>
                  </a:cubicBezTo>
                  <a:cubicBezTo>
                    <a:pt x="120491" y="125122"/>
                    <a:pt x="123349" y="117502"/>
                    <a:pt x="126206" y="111787"/>
                  </a:cubicBezTo>
                  <a:cubicBezTo>
                    <a:pt x="124301" y="113692"/>
                    <a:pt x="123349" y="114644"/>
                    <a:pt x="121444" y="112739"/>
                  </a:cubicBezTo>
                  <a:cubicBezTo>
                    <a:pt x="106204" y="109882"/>
                    <a:pt x="27146" y="128932"/>
                    <a:pt x="7144" y="114644"/>
                  </a:cubicBezTo>
                  <a:cubicBezTo>
                    <a:pt x="10001" y="107977"/>
                    <a:pt x="28099" y="85117"/>
                    <a:pt x="14764" y="90832"/>
                  </a:cubicBezTo>
                  <a:cubicBezTo>
                    <a:pt x="28099" y="68924"/>
                    <a:pt x="62389" y="89879"/>
                    <a:pt x="87154" y="75592"/>
                  </a:cubicBezTo>
                  <a:cubicBezTo>
                    <a:pt x="87154" y="78449"/>
                    <a:pt x="77629" y="89879"/>
                    <a:pt x="76676" y="92737"/>
                  </a:cubicBezTo>
                  <a:cubicBezTo>
                    <a:pt x="82391" y="85117"/>
                    <a:pt x="85249" y="84164"/>
                    <a:pt x="86201" y="90832"/>
                  </a:cubicBezTo>
                  <a:cubicBezTo>
                    <a:pt x="95726" y="84164"/>
                    <a:pt x="88106" y="80354"/>
                    <a:pt x="89059" y="75592"/>
                  </a:cubicBezTo>
                  <a:cubicBezTo>
                    <a:pt x="99536" y="77497"/>
                    <a:pt x="146209" y="77497"/>
                    <a:pt x="131921" y="87022"/>
                  </a:cubicBezTo>
                  <a:cubicBezTo>
                    <a:pt x="131921" y="87022"/>
                    <a:pt x="160496" y="73687"/>
                    <a:pt x="160496" y="73687"/>
                  </a:cubicBezTo>
                  <a:cubicBezTo>
                    <a:pt x="161449" y="76544"/>
                    <a:pt x="150019" y="94642"/>
                    <a:pt x="153829" y="94642"/>
                  </a:cubicBezTo>
                  <a:cubicBezTo>
                    <a:pt x="196691" y="80354"/>
                    <a:pt x="194786" y="82259"/>
                    <a:pt x="229076" y="77497"/>
                  </a:cubicBezTo>
                  <a:cubicBezTo>
                    <a:pt x="229076" y="75592"/>
                    <a:pt x="248126" y="48922"/>
                    <a:pt x="235744" y="63209"/>
                  </a:cubicBezTo>
                  <a:cubicBezTo>
                    <a:pt x="236696" y="74639"/>
                    <a:pt x="228124" y="46064"/>
                    <a:pt x="227171" y="46064"/>
                  </a:cubicBezTo>
                  <a:cubicBezTo>
                    <a:pt x="216694" y="58447"/>
                    <a:pt x="226219" y="62257"/>
                    <a:pt x="209074" y="70829"/>
                  </a:cubicBezTo>
                  <a:cubicBezTo>
                    <a:pt x="210026" y="56542"/>
                    <a:pt x="207169" y="55589"/>
                    <a:pt x="199549" y="67019"/>
                  </a:cubicBezTo>
                  <a:cubicBezTo>
                    <a:pt x="205264" y="44159"/>
                    <a:pt x="222409" y="32729"/>
                    <a:pt x="238601" y="51779"/>
                  </a:cubicBezTo>
                  <a:cubicBezTo>
                    <a:pt x="240506" y="24157"/>
                    <a:pt x="240506" y="68924"/>
                    <a:pt x="244316" y="39397"/>
                  </a:cubicBezTo>
                  <a:cubicBezTo>
                    <a:pt x="241459" y="43207"/>
                    <a:pt x="242411" y="46064"/>
                    <a:pt x="246221" y="45112"/>
                  </a:cubicBezTo>
                  <a:cubicBezTo>
                    <a:pt x="246221" y="49874"/>
                    <a:pt x="242411" y="64162"/>
                    <a:pt x="241459" y="69877"/>
                  </a:cubicBezTo>
                  <a:cubicBezTo>
                    <a:pt x="239554" y="64162"/>
                    <a:pt x="242411" y="78449"/>
                    <a:pt x="242411" y="77497"/>
                  </a:cubicBezTo>
                  <a:cubicBezTo>
                    <a:pt x="250984" y="75592"/>
                    <a:pt x="250031" y="58447"/>
                    <a:pt x="255746" y="57494"/>
                  </a:cubicBezTo>
                  <a:cubicBezTo>
                    <a:pt x="259556" y="58447"/>
                    <a:pt x="262414" y="82259"/>
                    <a:pt x="262414" y="81307"/>
                  </a:cubicBezTo>
                  <a:cubicBezTo>
                    <a:pt x="262414" y="68924"/>
                    <a:pt x="279559" y="71782"/>
                    <a:pt x="275749" y="47017"/>
                  </a:cubicBezTo>
                  <a:cubicBezTo>
                    <a:pt x="270986" y="52732"/>
                    <a:pt x="272891" y="60352"/>
                    <a:pt x="267176" y="60352"/>
                  </a:cubicBezTo>
                  <a:cubicBezTo>
                    <a:pt x="267176" y="55589"/>
                    <a:pt x="266224" y="54637"/>
                    <a:pt x="263366" y="58447"/>
                  </a:cubicBezTo>
                  <a:cubicBezTo>
                    <a:pt x="270986" y="39397"/>
                    <a:pt x="259556" y="55589"/>
                    <a:pt x="261461" y="56542"/>
                  </a:cubicBezTo>
                  <a:cubicBezTo>
                    <a:pt x="261461" y="53684"/>
                    <a:pt x="263366" y="42254"/>
                    <a:pt x="262414" y="40349"/>
                  </a:cubicBezTo>
                  <a:cubicBezTo>
                    <a:pt x="273844" y="41302"/>
                    <a:pt x="283369" y="39397"/>
                    <a:pt x="285274" y="53684"/>
                  </a:cubicBezTo>
                  <a:cubicBezTo>
                    <a:pt x="305276" y="49874"/>
                    <a:pt x="294799" y="15584"/>
                    <a:pt x="314801" y="52732"/>
                  </a:cubicBezTo>
                  <a:cubicBezTo>
                    <a:pt x="306229" y="35587"/>
                    <a:pt x="307181" y="50827"/>
                    <a:pt x="306229" y="51779"/>
                  </a:cubicBezTo>
                  <a:cubicBezTo>
                    <a:pt x="302419" y="44159"/>
                    <a:pt x="300514" y="46064"/>
                    <a:pt x="299561" y="57494"/>
                  </a:cubicBezTo>
                  <a:cubicBezTo>
                    <a:pt x="300514" y="51779"/>
                    <a:pt x="301466" y="46064"/>
                    <a:pt x="300514" y="40349"/>
                  </a:cubicBezTo>
                  <a:cubicBezTo>
                    <a:pt x="298609" y="53684"/>
                    <a:pt x="294799" y="42254"/>
                    <a:pt x="290989" y="42254"/>
                  </a:cubicBezTo>
                  <a:cubicBezTo>
                    <a:pt x="296704" y="54637"/>
                    <a:pt x="294799" y="62257"/>
                    <a:pt x="298609" y="82259"/>
                  </a:cubicBezTo>
                  <a:cubicBezTo>
                    <a:pt x="302419" y="65114"/>
                    <a:pt x="349091" y="59399"/>
                    <a:pt x="354806" y="68924"/>
                  </a:cubicBezTo>
                  <a:cubicBezTo>
                    <a:pt x="340519" y="25109"/>
                    <a:pt x="384334" y="89879"/>
                    <a:pt x="354806" y="39397"/>
                  </a:cubicBezTo>
                  <a:cubicBezTo>
                    <a:pt x="357664" y="47017"/>
                    <a:pt x="355759" y="53684"/>
                    <a:pt x="350996" y="59399"/>
                  </a:cubicBezTo>
                  <a:cubicBezTo>
                    <a:pt x="352901" y="54637"/>
                    <a:pt x="318611" y="63209"/>
                    <a:pt x="313849" y="64162"/>
                  </a:cubicBezTo>
                  <a:cubicBezTo>
                    <a:pt x="314801" y="47969"/>
                    <a:pt x="316706" y="63209"/>
                    <a:pt x="314801" y="45112"/>
                  </a:cubicBezTo>
                  <a:cubicBezTo>
                    <a:pt x="312896" y="53684"/>
                    <a:pt x="366236" y="23204"/>
                    <a:pt x="363379" y="24157"/>
                  </a:cubicBezTo>
                  <a:cubicBezTo>
                    <a:pt x="363379" y="27014"/>
                    <a:pt x="364331" y="27967"/>
                    <a:pt x="366236" y="25109"/>
                  </a:cubicBezTo>
                  <a:cubicBezTo>
                    <a:pt x="366236" y="23204"/>
                    <a:pt x="360521" y="40349"/>
                    <a:pt x="360521" y="40349"/>
                  </a:cubicBezTo>
                  <a:cubicBezTo>
                    <a:pt x="367189" y="14632"/>
                    <a:pt x="370046" y="42254"/>
                    <a:pt x="369094" y="44159"/>
                  </a:cubicBezTo>
                  <a:cubicBezTo>
                    <a:pt x="368141" y="39397"/>
                    <a:pt x="366236" y="40349"/>
                    <a:pt x="365284" y="47017"/>
                  </a:cubicBezTo>
                  <a:cubicBezTo>
                    <a:pt x="367189" y="41302"/>
                    <a:pt x="365284" y="43207"/>
                    <a:pt x="360521" y="51779"/>
                  </a:cubicBezTo>
                  <a:cubicBezTo>
                    <a:pt x="383381" y="56542"/>
                    <a:pt x="369094" y="12727"/>
                    <a:pt x="378619" y="21299"/>
                  </a:cubicBezTo>
                  <a:cubicBezTo>
                    <a:pt x="378619" y="23204"/>
                    <a:pt x="381476" y="28919"/>
                    <a:pt x="386239" y="24157"/>
                  </a:cubicBezTo>
                  <a:cubicBezTo>
                    <a:pt x="389096" y="37492"/>
                    <a:pt x="372904" y="25109"/>
                    <a:pt x="373856" y="25109"/>
                  </a:cubicBezTo>
                  <a:cubicBezTo>
                    <a:pt x="374809" y="26062"/>
                    <a:pt x="381476" y="55589"/>
                    <a:pt x="379571" y="55589"/>
                  </a:cubicBezTo>
                  <a:cubicBezTo>
                    <a:pt x="376714" y="47969"/>
                    <a:pt x="382429" y="27014"/>
                    <a:pt x="386239" y="39397"/>
                  </a:cubicBezTo>
                  <a:cubicBezTo>
                    <a:pt x="386239" y="29872"/>
                    <a:pt x="388144" y="28919"/>
                    <a:pt x="391954" y="35587"/>
                  </a:cubicBezTo>
                  <a:cubicBezTo>
                    <a:pt x="390049" y="24157"/>
                    <a:pt x="387191" y="29872"/>
                    <a:pt x="388144" y="17489"/>
                  </a:cubicBezTo>
                  <a:cubicBezTo>
                    <a:pt x="392906" y="16537"/>
                    <a:pt x="397669" y="16537"/>
                    <a:pt x="409099" y="31777"/>
                  </a:cubicBezTo>
                  <a:cubicBezTo>
                    <a:pt x="401479" y="35587"/>
                    <a:pt x="400526" y="33682"/>
                    <a:pt x="405289" y="25109"/>
                  </a:cubicBezTo>
                  <a:cubicBezTo>
                    <a:pt x="402431" y="24157"/>
                    <a:pt x="400526" y="23204"/>
                    <a:pt x="398621" y="22252"/>
                  </a:cubicBezTo>
                  <a:cubicBezTo>
                    <a:pt x="392906" y="20347"/>
                    <a:pt x="391954" y="36539"/>
                    <a:pt x="391954" y="36539"/>
                  </a:cubicBezTo>
                  <a:cubicBezTo>
                    <a:pt x="399574" y="32729"/>
                    <a:pt x="402431" y="33682"/>
                    <a:pt x="401479" y="38444"/>
                  </a:cubicBezTo>
                  <a:cubicBezTo>
                    <a:pt x="422434" y="45112"/>
                    <a:pt x="381476" y="18442"/>
                    <a:pt x="410051" y="39397"/>
                  </a:cubicBezTo>
                  <a:cubicBezTo>
                    <a:pt x="411004" y="33682"/>
                    <a:pt x="412909" y="33682"/>
                    <a:pt x="415766" y="39397"/>
                  </a:cubicBezTo>
                  <a:cubicBezTo>
                    <a:pt x="415766" y="36539"/>
                    <a:pt x="411004" y="21299"/>
                    <a:pt x="411004" y="20347"/>
                  </a:cubicBezTo>
                  <a:cubicBezTo>
                    <a:pt x="410051" y="33682"/>
                    <a:pt x="417671" y="23204"/>
                    <a:pt x="418624" y="23204"/>
                  </a:cubicBezTo>
                  <a:cubicBezTo>
                    <a:pt x="411004" y="24157"/>
                    <a:pt x="410051" y="21299"/>
                    <a:pt x="415766" y="14632"/>
                  </a:cubicBezTo>
                  <a:cubicBezTo>
                    <a:pt x="417671" y="7964"/>
                    <a:pt x="420529" y="39397"/>
                    <a:pt x="420529" y="39397"/>
                  </a:cubicBezTo>
                  <a:cubicBezTo>
                    <a:pt x="412909" y="29872"/>
                    <a:pt x="428149" y="39397"/>
                    <a:pt x="429101" y="41302"/>
                  </a:cubicBezTo>
                  <a:cubicBezTo>
                    <a:pt x="437674" y="53684"/>
                    <a:pt x="438626" y="10822"/>
                    <a:pt x="438626" y="10822"/>
                  </a:cubicBezTo>
                  <a:cubicBezTo>
                    <a:pt x="444341" y="21299"/>
                    <a:pt x="511016" y="6059"/>
                    <a:pt x="514826" y="19394"/>
                  </a:cubicBezTo>
                  <a:cubicBezTo>
                    <a:pt x="510064" y="19394"/>
                    <a:pt x="492919" y="23204"/>
                    <a:pt x="507206" y="37492"/>
                  </a:cubicBezTo>
                  <a:cubicBezTo>
                    <a:pt x="512921" y="35587"/>
                    <a:pt x="510064" y="19394"/>
                    <a:pt x="513874" y="39397"/>
                  </a:cubicBezTo>
                  <a:cubicBezTo>
                    <a:pt x="512921" y="33682"/>
                    <a:pt x="512921" y="31777"/>
                    <a:pt x="513874" y="34634"/>
                  </a:cubicBezTo>
                  <a:cubicBezTo>
                    <a:pt x="519589" y="25109"/>
                    <a:pt x="518636" y="15584"/>
                    <a:pt x="510064" y="7964"/>
                  </a:cubicBezTo>
                  <a:cubicBezTo>
                    <a:pt x="517684" y="1297"/>
                    <a:pt x="518636" y="37492"/>
                    <a:pt x="525304" y="36539"/>
                  </a:cubicBezTo>
                  <a:cubicBezTo>
                    <a:pt x="522446" y="27967"/>
                    <a:pt x="522446" y="26062"/>
                    <a:pt x="525304" y="29872"/>
                  </a:cubicBezTo>
                  <a:cubicBezTo>
                    <a:pt x="525304" y="28919"/>
                    <a:pt x="530066" y="23204"/>
                    <a:pt x="531971" y="25109"/>
                  </a:cubicBezTo>
                  <a:cubicBezTo>
                    <a:pt x="532924" y="17489"/>
                    <a:pt x="530066" y="12727"/>
                    <a:pt x="520541" y="11774"/>
                  </a:cubicBezTo>
                  <a:cubicBezTo>
                    <a:pt x="520541" y="12727"/>
                    <a:pt x="526256" y="27014"/>
                    <a:pt x="521494" y="20347"/>
                  </a:cubicBezTo>
                  <a:cubicBezTo>
                    <a:pt x="531019" y="-2513"/>
                    <a:pt x="530066" y="26062"/>
                    <a:pt x="541496" y="11774"/>
                  </a:cubicBezTo>
                  <a:cubicBezTo>
                    <a:pt x="545306" y="18442"/>
                    <a:pt x="564356" y="80354"/>
                    <a:pt x="543401" y="70829"/>
                  </a:cubicBezTo>
                  <a:cubicBezTo>
                    <a:pt x="542449" y="71782"/>
                    <a:pt x="539591" y="81307"/>
                    <a:pt x="544354" y="80354"/>
                  </a:cubicBezTo>
                  <a:cubicBezTo>
                    <a:pt x="541496" y="67019"/>
                    <a:pt x="565309" y="59399"/>
                    <a:pt x="569119" y="55589"/>
                  </a:cubicBezTo>
                  <a:cubicBezTo>
                    <a:pt x="564356" y="57494"/>
                    <a:pt x="566261" y="56542"/>
                    <a:pt x="575786" y="53684"/>
                  </a:cubicBezTo>
                  <a:cubicBezTo>
                    <a:pt x="583406" y="87022"/>
                    <a:pt x="561499" y="87022"/>
                    <a:pt x="554831" y="108929"/>
                  </a:cubicBezTo>
                  <a:cubicBezTo>
                    <a:pt x="557689" y="109882"/>
                    <a:pt x="538639" y="100357"/>
                    <a:pt x="542449" y="97499"/>
                  </a:cubicBezTo>
                  <a:cubicBezTo>
                    <a:pt x="536734" y="100357"/>
                    <a:pt x="551021" y="134647"/>
                    <a:pt x="522446" y="124169"/>
                  </a:cubicBezTo>
                  <a:cubicBezTo>
                    <a:pt x="529114" y="124169"/>
                    <a:pt x="516731" y="107977"/>
                    <a:pt x="511969" y="104167"/>
                  </a:cubicBezTo>
                  <a:cubicBezTo>
                    <a:pt x="511969" y="104167"/>
                    <a:pt x="490061" y="122264"/>
                    <a:pt x="489109" y="131789"/>
                  </a:cubicBezTo>
                  <a:cubicBezTo>
                    <a:pt x="487204" y="109882"/>
                    <a:pt x="491966" y="114644"/>
                    <a:pt x="491014" y="118454"/>
                  </a:cubicBezTo>
                  <a:cubicBezTo>
                    <a:pt x="489109" y="120359"/>
                    <a:pt x="392906" y="163222"/>
                    <a:pt x="377666" y="118454"/>
                  </a:cubicBezTo>
                  <a:cubicBezTo>
                    <a:pt x="378619" y="123217"/>
                    <a:pt x="377666" y="125122"/>
                    <a:pt x="374809" y="124169"/>
                  </a:cubicBezTo>
                  <a:cubicBezTo>
                    <a:pt x="382429" y="131789"/>
                    <a:pt x="381476" y="139409"/>
                    <a:pt x="372904" y="148934"/>
                  </a:cubicBezTo>
                  <a:cubicBezTo>
                    <a:pt x="370046" y="144172"/>
                    <a:pt x="370999" y="142267"/>
                    <a:pt x="376714" y="144172"/>
                  </a:cubicBezTo>
                  <a:cubicBezTo>
                    <a:pt x="370046" y="123217"/>
                    <a:pt x="377666" y="129884"/>
                    <a:pt x="369094" y="106072"/>
                  </a:cubicBezTo>
                  <a:cubicBezTo>
                    <a:pt x="365284" y="118454"/>
                    <a:pt x="363379" y="121312"/>
                    <a:pt x="361474" y="114644"/>
                  </a:cubicBezTo>
                  <a:cubicBezTo>
                    <a:pt x="350996" y="132742"/>
                    <a:pt x="360521" y="134647"/>
                    <a:pt x="362426" y="147982"/>
                  </a:cubicBezTo>
                  <a:cubicBezTo>
                    <a:pt x="346234" y="150839"/>
                    <a:pt x="294799" y="168937"/>
                    <a:pt x="283369" y="169889"/>
                  </a:cubicBezTo>
                  <a:cubicBezTo>
                    <a:pt x="280511" y="167032"/>
                    <a:pt x="282416" y="149887"/>
                    <a:pt x="269081" y="150839"/>
                  </a:cubicBezTo>
                  <a:cubicBezTo>
                    <a:pt x="276701" y="147029"/>
                    <a:pt x="257651" y="186082"/>
                    <a:pt x="261461" y="175604"/>
                  </a:cubicBezTo>
                  <a:cubicBezTo>
                    <a:pt x="262414" y="167984"/>
                    <a:pt x="261461" y="168937"/>
                    <a:pt x="258604" y="176557"/>
                  </a:cubicBezTo>
                  <a:cubicBezTo>
                    <a:pt x="263366" y="158459"/>
                    <a:pt x="263366" y="161317"/>
                    <a:pt x="264319" y="146077"/>
                  </a:cubicBezTo>
                  <a:cubicBezTo>
                    <a:pt x="263366" y="145124"/>
                    <a:pt x="242411" y="182272"/>
                    <a:pt x="247174" y="181319"/>
                  </a:cubicBezTo>
                  <a:cubicBezTo>
                    <a:pt x="253841" y="140362"/>
                    <a:pt x="238601" y="140362"/>
                    <a:pt x="235744" y="118454"/>
                  </a:cubicBezTo>
                  <a:cubicBezTo>
                    <a:pt x="240506" y="120359"/>
                    <a:pt x="240506" y="123217"/>
                    <a:pt x="235744" y="127979"/>
                  </a:cubicBezTo>
                  <a:cubicBezTo>
                    <a:pt x="249079" y="123217"/>
                    <a:pt x="240506" y="107977"/>
                    <a:pt x="228124" y="128932"/>
                  </a:cubicBezTo>
                  <a:close/>
                  <a:moveTo>
                    <a:pt x="30004" y="107024"/>
                  </a:moveTo>
                  <a:cubicBezTo>
                    <a:pt x="30004" y="106072"/>
                    <a:pt x="30956" y="106072"/>
                    <a:pt x="30956" y="105119"/>
                  </a:cubicBezTo>
                  <a:cubicBezTo>
                    <a:pt x="30004" y="106072"/>
                    <a:pt x="30004" y="107024"/>
                    <a:pt x="30004" y="107024"/>
                  </a:cubicBezTo>
                  <a:close/>
                  <a:moveTo>
                    <a:pt x="286226" y="104167"/>
                  </a:moveTo>
                  <a:cubicBezTo>
                    <a:pt x="280511" y="103214"/>
                    <a:pt x="266224" y="147982"/>
                    <a:pt x="286226" y="104167"/>
                  </a:cubicBezTo>
                  <a:close/>
                  <a:moveTo>
                    <a:pt x="290989" y="124169"/>
                  </a:moveTo>
                  <a:cubicBezTo>
                    <a:pt x="292894" y="125122"/>
                    <a:pt x="290989" y="115597"/>
                    <a:pt x="290989" y="124169"/>
                  </a:cubicBezTo>
                  <a:close/>
                  <a:moveTo>
                    <a:pt x="292894" y="117502"/>
                  </a:moveTo>
                  <a:cubicBezTo>
                    <a:pt x="291941" y="117502"/>
                    <a:pt x="291941" y="117502"/>
                    <a:pt x="292894" y="117502"/>
                  </a:cubicBezTo>
                  <a:lnTo>
                    <a:pt x="292894" y="117502"/>
                  </a:lnTo>
                  <a:close/>
                  <a:moveTo>
                    <a:pt x="247174" y="118454"/>
                  </a:moveTo>
                  <a:cubicBezTo>
                    <a:pt x="246221" y="118454"/>
                    <a:pt x="245269" y="118454"/>
                    <a:pt x="247174" y="118454"/>
                  </a:cubicBezTo>
                  <a:close/>
                  <a:moveTo>
                    <a:pt x="252889" y="124169"/>
                  </a:moveTo>
                  <a:cubicBezTo>
                    <a:pt x="250984" y="113692"/>
                    <a:pt x="250984" y="122264"/>
                    <a:pt x="252889" y="124169"/>
                  </a:cubicBezTo>
                  <a:close/>
                  <a:moveTo>
                    <a:pt x="269081" y="138457"/>
                  </a:moveTo>
                  <a:cubicBezTo>
                    <a:pt x="271939" y="105119"/>
                    <a:pt x="269081" y="137504"/>
                    <a:pt x="269081" y="138457"/>
                  </a:cubicBezTo>
                  <a:close/>
                  <a:moveTo>
                    <a:pt x="530066" y="67972"/>
                  </a:moveTo>
                  <a:cubicBezTo>
                    <a:pt x="524351" y="60352"/>
                    <a:pt x="525304" y="84164"/>
                    <a:pt x="530066" y="67972"/>
                  </a:cubicBezTo>
                  <a:close/>
                  <a:moveTo>
                    <a:pt x="491014" y="71782"/>
                  </a:moveTo>
                  <a:cubicBezTo>
                    <a:pt x="486251" y="87022"/>
                    <a:pt x="475774" y="88927"/>
                    <a:pt x="490061" y="103214"/>
                  </a:cubicBezTo>
                  <a:cubicBezTo>
                    <a:pt x="488156" y="97499"/>
                    <a:pt x="486251" y="98452"/>
                    <a:pt x="487204" y="105119"/>
                  </a:cubicBezTo>
                  <a:cubicBezTo>
                    <a:pt x="491014" y="110834"/>
                    <a:pt x="498634" y="88927"/>
                    <a:pt x="491014" y="83212"/>
                  </a:cubicBezTo>
                  <a:cubicBezTo>
                    <a:pt x="493871" y="71782"/>
                    <a:pt x="514826" y="92737"/>
                    <a:pt x="511016" y="94642"/>
                  </a:cubicBezTo>
                  <a:cubicBezTo>
                    <a:pt x="510064" y="86069"/>
                    <a:pt x="522446" y="96547"/>
                    <a:pt x="518636" y="96547"/>
                  </a:cubicBezTo>
                  <a:cubicBezTo>
                    <a:pt x="521494" y="83212"/>
                    <a:pt x="510064" y="64162"/>
                    <a:pt x="491014" y="71782"/>
                  </a:cubicBezTo>
                  <a:close/>
                  <a:moveTo>
                    <a:pt x="361474" y="83212"/>
                  </a:moveTo>
                  <a:cubicBezTo>
                    <a:pt x="376714" y="123217"/>
                    <a:pt x="398621" y="87974"/>
                    <a:pt x="382429" y="110834"/>
                  </a:cubicBezTo>
                  <a:cubicBezTo>
                    <a:pt x="384334" y="117502"/>
                    <a:pt x="394811" y="134647"/>
                    <a:pt x="396716" y="137504"/>
                  </a:cubicBezTo>
                  <a:cubicBezTo>
                    <a:pt x="399574" y="130837"/>
                    <a:pt x="400526" y="128932"/>
                    <a:pt x="401479" y="132742"/>
                  </a:cubicBezTo>
                  <a:cubicBezTo>
                    <a:pt x="382429" y="130837"/>
                    <a:pt x="414814" y="96547"/>
                    <a:pt x="416719" y="91784"/>
                  </a:cubicBezTo>
                  <a:cubicBezTo>
                    <a:pt x="417671" y="107977"/>
                    <a:pt x="416719" y="95594"/>
                    <a:pt x="420529" y="103214"/>
                  </a:cubicBezTo>
                  <a:cubicBezTo>
                    <a:pt x="423386" y="95594"/>
                    <a:pt x="421481" y="88927"/>
                    <a:pt x="414814" y="83212"/>
                  </a:cubicBezTo>
                  <a:cubicBezTo>
                    <a:pt x="426244" y="78449"/>
                    <a:pt x="463391" y="90832"/>
                    <a:pt x="472916" y="91784"/>
                  </a:cubicBezTo>
                  <a:cubicBezTo>
                    <a:pt x="478631" y="49874"/>
                    <a:pt x="403384" y="90832"/>
                    <a:pt x="405289" y="88927"/>
                  </a:cubicBezTo>
                  <a:cubicBezTo>
                    <a:pt x="405289" y="88927"/>
                    <a:pt x="400526" y="69877"/>
                    <a:pt x="398621" y="69877"/>
                  </a:cubicBezTo>
                  <a:cubicBezTo>
                    <a:pt x="399574" y="72734"/>
                    <a:pt x="364331" y="81307"/>
                    <a:pt x="361474" y="83212"/>
                  </a:cubicBezTo>
                  <a:close/>
                  <a:moveTo>
                    <a:pt x="351949" y="91784"/>
                  </a:moveTo>
                  <a:cubicBezTo>
                    <a:pt x="339566" y="103214"/>
                    <a:pt x="350996" y="101309"/>
                    <a:pt x="344329" y="114644"/>
                  </a:cubicBezTo>
                  <a:cubicBezTo>
                    <a:pt x="346234" y="107024"/>
                    <a:pt x="304324" y="124169"/>
                    <a:pt x="296704" y="118454"/>
                  </a:cubicBezTo>
                  <a:cubicBezTo>
                    <a:pt x="300514" y="124169"/>
                    <a:pt x="327184" y="122264"/>
                    <a:pt x="328136" y="125122"/>
                  </a:cubicBezTo>
                  <a:cubicBezTo>
                    <a:pt x="347186" y="132742"/>
                    <a:pt x="356711" y="111787"/>
                    <a:pt x="351949" y="91784"/>
                  </a:cubicBezTo>
                  <a:close/>
                  <a:moveTo>
                    <a:pt x="255746" y="66067"/>
                  </a:moveTo>
                  <a:cubicBezTo>
                    <a:pt x="255746" y="65114"/>
                    <a:pt x="255746" y="66067"/>
                    <a:pt x="255746" y="660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7" name="Freeform: Shape 4986">
              <a:extLst>
                <a:ext uri="{FF2B5EF4-FFF2-40B4-BE49-F238E27FC236}">
                  <a16:creationId xmlns:a16="http://schemas.microsoft.com/office/drawing/2014/main" xmlns="" id="{98537556-D5B7-4436-8B35-FC2898DC6B13}"/>
                </a:ext>
              </a:extLst>
            </p:cNvPr>
            <p:cNvSpPr/>
            <p:nvPr/>
          </p:nvSpPr>
          <p:spPr>
            <a:xfrm>
              <a:off x="7568103" y="1082516"/>
              <a:ext cx="9525" cy="19050"/>
            </a:xfrm>
            <a:custGeom>
              <a:avLst/>
              <a:gdLst>
                <a:gd name="connsiteX0" fmla="*/ 8082 w 9525"/>
                <a:gd name="connsiteY0" fmla="*/ 12859 h 19050"/>
                <a:gd name="connsiteX1" fmla="*/ 8082 w 9525"/>
                <a:gd name="connsiteY1" fmla="*/ 7144 h 19050"/>
                <a:gd name="connsiteX2" fmla="*/ 8082 w 9525"/>
                <a:gd name="connsiteY2" fmla="*/ 12859 h 19050"/>
              </a:gdLst>
              <a:ahLst/>
              <a:cxnLst>
                <a:cxn ang="0">
                  <a:pos x="connsiteX0" y="connsiteY0"/>
                </a:cxn>
                <a:cxn ang="0">
                  <a:pos x="connsiteX1" y="connsiteY1"/>
                </a:cxn>
                <a:cxn ang="0">
                  <a:pos x="connsiteX2" y="connsiteY2"/>
                </a:cxn>
              </a:cxnLst>
              <a:rect l="l" t="t" r="r" b="b"/>
              <a:pathLst>
                <a:path w="9525" h="19050">
                  <a:moveTo>
                    <a:pt x="8082" y="12859"/>
                  </a:moveTo>
                  <a:cubicBezTo>
                    <a:pt x="8082" y="10954"/>
                    <a:pt x="9987" y="10001"/>
                    <a:pt x="8082" y="7144"/>
                  </a:cubicBezTo>
                  <a:cubicBezTo>
                    <a:pt x="9987" y="10954"/>
                    <a:pt x="5225" y="9049"/>
                    <a:pt x="8082"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8" name="Freeform: Shape 4987">
              <a:extLst>
                <a:ext uri="{FF2B5EF4-FFF2-40B4-BE49-F238E27FC236}">
                  <a16:creationId xmlns:a16="http://schemas.microsoft.com/office/drawing/2014/main" xmlns="" id="{AB4B5EE3-7346-4712-B5E3-D80EE18625D9}"/>
                </a:ext>
              </a:extLst>
            </p:cNvPr>
            <p:cNvSpPr/>
            <p:nvPr/>
          </p:nvSpPr>
          <p:spPr>
            <a:xfrm>
              <a:off x="7572137" y="1088482"/>
              <a:ext cx="9525" cy="9525"/>
            </a:xfrm>
            <a:custGeom>
              <a:avLst/>
              <a:gdLst>
                <a:gd name="connsiteX0" fmla="*/ 7858 w 9525"/>
                <a:gd name="connsiteY0" fmla="*/ 9750 h 9525"/>
                <a:gd name="connsiteX1" fmla="*/ 7858 w 9525"/>
                <a:gd name="connsiteY1" fmla="*/ 9750 h 9525"/>
              </a:gdLst>
              <a:ahLst/>
              <a:cxnLst>
                <a:cxn ang="0">
                  <a:pos x="connsiteX0" y="connsiteY0"/>
                </a:cxn>
                <a:cxn ang="0">
                  <a:pos x="connsiteX1" y="connsiteY1"/>
                </a:cxn>
              </a:cxnLst>
              <a:rect l="l" t="t" r="r" b="b"/>
              <a:pathLst>
                <a:path w="9525" h="9525">
                  <a:moveTo>
                    <a:pt x="7858" y="9750"/>
                  </a:moveTo>
                  <a:cubicBezTo>
                    <a:pt x="6906" y="4988"/>
                    <a:pt x="6906" y="7845"/>
                    <a:pt x="7858" y="97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89" name="Freeform: Shape 4988">
              <a:extLst>
                <a:ext uri="{FF2B5EF4-FFF2-40B4-BE49-F238E27FC236}">
                  <a16:creationId xmlns:a16="http://schemas.microsoft.com/office/drawing/2014/main" xmlns="" id="{B9D8CEEE-2DA2-4F61-91ED-D29DA22A2994}"/>
                </a:ext>
              </a:extLst>
            </p:cNvPr>
            <p:cNvSpPr/>
            <p:nvPr/>
          </p:nvSpPr>
          <p:spPr>
            <a:xfrm>
              <a:off x="7588091" y="1115217"/>
              <a:ext cx="9525" cy="19050"/>
            </a:xfrm>
            <a:custGeom>
              <a:avLst/>
              <a:gdLst>
                <a:gd name="connsiteX0" fmla="*/ 7144 w 9525"/>
                <a:gd name="connsiteY0" fmla="*/ 8732 h 19050"/>
                <a:gd name="connsiteX1" fmla="*/ 7144 w 9525"/>
                <a:gd name="connsiteY1" fmla="*/ 8732 h 19050"/>
              </a:gdLst>
              <a:ahLst/>
              <a:cxnLst>
                <a:cxn ang="0">
                  <a:pos x="connsiteX0" y="connsiteY0"/>
                </a:cxn>
                <a:cxn ang="0">
                  <a:pos x="connsiteX1" y="connsiteY1"/>
                </a:cxn>
              </a:cxnLst>
              <a:rect l="l" t="t" r="r" b="b"/>
              <a:pathLst>
                <a:path w="9525" h="19050">
                  <a:moveTo>
                    <a:pt x="7144" y="8732"/>
                  </a:moveTo>
                  <a:cubicBezTo>
                    <a:pt x="7144" y="2065"/>
                    <a:pt x="12859" y="19210"/>
                    <a:pt x="7144" y="87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0" name="Freeform: Shape 4989">
              <a:extLst>
                <a:ext uri="{FF2B5EF4-FFF2-40B4-BE49-F238E27FC236}">
                  <a16:creationId xmlns:a16="http://schemas.microsoft.com/office/drawing/2014/main" xmlns="" id="{8D391547-5D16-42F8-9A1D-E0B520634C78}"/>
                </a:ext>
              </a:extLst>
            </p:cNvPr>
            <p:cNvSpPr/>
            <p:nvPr/>
          </p:nvSpPr>
          <p:spPr>
            <a:xfrm>
              <a:off x="7592854" y="1125755"/>
              <a:ext cx="9525" cy="9525"/>
            </a:xfrm>
            <a:custGeom>
              <a:avLst/>
              <a:gdLst>
                <a:gd name="connsiteX0" fmla="*/ 7144 w 9525"/>
                <a:gd name="connsiteY0" fmla="*/ 10577 h 9525"/>
                <a:gd name="connsiteX1" fmla="*/ 7144 w 9525"/>
                <a:gd name="connsiteY1" fmla="*/ 10577 h 9525"/>
              </a:gdLst>
              <a:ahLst/>
              <a:cxnLst>
                <a:cxn ang="0">
                  <a:pos x="connsiteX0" y="connsiteY0"/>
                </a:cxn>
                <a:cxn ang="0">
                  <a:pos x="connsiteX1" y="connsiteY1"/>
                </a:cxn>
              </a:cxnLst>
              <a:rect l="l" t="t" r="r" b="b"/>
              <a:pathLst>
                <a:path w="9525" h="9525">
                  <a:moveTo>
                    <a:pt x="7144" y="10577"/>
                  </a:moveTo>
                  <a:cubicBezTo>
                    <a:pt x="8096" y="3910"/>
                    <a:pt x="7144" y="8672"/>
                    <a:pt x="7144" y="1057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1" name="Freeform: Shape 4990">
              <a:extLst>
                <a:ext uri="{FF2B5EF4-FFF2-40B4-BE49-F238E27FC236}">
                  <a16:creationId xmlns:a16="http://schemas.microsoft.com/office/drawing/2014/main" xmlns="" id="{26ADF826-7C2E-4756-A00F-0CE68E4EADF0}"/>
                </a:ext>
              </a:extLst>
            </p:cNvPr>
            <p:cNvSpPr/>
            <p:nvPr/>
          </p:nvSpPr>
          <p:spPr>
            <a:xfrm>
              <a:off x="7512844" y="1063374"/>
              <a:ext cx="9525" cy="9525"/>
            </a:xfrm>
            <a:custGeom>
              <a:avLst/>
              <a:gdLst>
                <a:gd name="connsiteX0" fmla="*/ 9049 w 9525"/>
                <a:gd name="connsiteY0" fmla="*/ 8188 h 9525"/>
                <a:gd name="connsiteX1" fmla="*/ 7144 w 9525"/>
                <a:gd name="connsiteY1" fmla="*/ 10093 h 9525"/>
                <a:gd name="connsiteX2" fmla="*/ 9049 w 9525"/>
                <a:gd name="connsiteY2" fmla="*/ 8188 h 9525"/>
              </a:gdLst>
              <a:ahLst/>
              <a:cxnLst>
                <a:cxn ang="0">
                  <a:pos x="connsiteX0" y="connsiteY0"/>
                </a:cxn>
                <a:cxn ang="0">
                  <a:pos x="connsiteX1" y="connsiteY1"/>
                </a:cxn>
                <a:cxn ang="0">
                  <a:pos x="connsiteX2" y="connsiteY2"/>
                </a:cxn>
              </a:cxnLst>
              <a:rect l="l" t="t" r="r" b="b"/>
              <a:pathLst>
                <a:path w="9525" h="9525">
                  <a:moveTo>
                    <a:pt x="9049" y="8188"/>
                  </a:moveTo>
                  <a:cubicBezTo>
                    <a:pt x="7144" y="5331"/>
                    <a:pt x="8096" y="9141"/>
                    <a:pt x="7144" y="10093"/>
                  </a:cubicBezTo>
                  <a:cubicBezTo>
                    <a:pt x="8096" y="9141"/>
                    <a:pt x="9049" y="10093"/>
                    <a:pt x="9049" y="81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2" name="Freeform: Shape 4991">
              <a:extLst>
                <a:ext uri="{FF2B5EF4-FFF2-40B4-BE49-F238E27FC236}">
                  <a16:creationId xmlns:a16="http://schemas.microsoft.com/office/drawing/2014/main" xmlns="" id="{DB34C954-9E97-4862-89DC-8099930A2128}"/>
                </a:ext>
              </a:extLst>
            </p:cNvPr>
            <p:cNvSpPr/>
            <p:nvPr/>
          </p:nvSpPr>
          <p:spPr>
            <a:xfrm>
              <a:off x="7079456" y="1099661"/>
              <a:ext cx="28575" cy="9525"/>
            </a:xfrm>
            <a:custGeom>
              <a:avLst/>
              <a:gdLst>
                <a:gd name="connsiteX0" fmla="*/ 22384 w 28575"/>
                <a:gd name="connsiteY0" fmla="*/ 7144 h 9525"/>
                <a:gd name="connsiteX1" fmla="*/ 7144 w 28575"/>
                <a:gd name="connsiteY1" fmla="*/ 8096 h 9525"/>
                <a:gd name="connsiteX2" fmla="*/ 22384 w 28575"/>
                <a:gd name="connsiteY2" fmla="*/ 7144 h 9525"/>
              </a:gdLst>
              <a:ahLst/>
              <a:cxnLst>
                <a:cxn ang="0">
                  <a:pos x="connsiteX0" y="connsiteY0"/>
                </a:cxn>
                <a:cxn ang="0">
                  <a:pos x="connsiteX1" y="connsiteY1"/>
                </a:cxn>
                <a:cxn ang="0">
                  <a:pos x="connsiteX2" y="connsiteY2"/>
                </a:cxn>
              </a:cxnLst>
              <a:rect l="l" t="t" r="r" b="b"/>
              <a:pathLst>
                <a:path w="28575" h="9525">
                  <a:moveTo>
                    <a:pt x="22384" y="7144"/>
                  </a:moveTo>
                  <a:lnTo>
                    <a:pt x="7144" y="8096"/>
                  </a:lnTo>
                  <a:cubicBezTo>
                    <a:pt x="10954" y="8096"/>
                    <a:pt x="14764" y="8096"/>
                    <a:pt x="223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3" name="Freeform: Shape 4992">
              <a:extLst>
                <a:ext uri="{FF2B5EF4-FFF2-40B4-BE49-F238E27FC236}">
                  <a16:creationId xmlns:a16="http://schemas.microsoft.com/office/drawing/2014/main" xmlns="" id="{33755280-B828-4380-8F30-82B4ED6966A2}"/>
                </a:ext>
              </a:extLst>
            </p:cNvPr>
            <p:cNvSpPr/>
            <p:nvPr/>
          </p:nvSpPr>
          <p:spPr>
            <a:xfrm>
              <a:off x="7442359" y="1081141"/>
              <a:ext cx="19050" cy="19050"/>
            </a:xfrm>
            <a:custGeom>
              <a:avLst/>
              <a:gdLst>
                <a:gd name="connsiteX0" fmla="*/ 7144 w 19050"/>
                <a:gd name="connsiteY0" fmla="*/ 18044 h 19050"/>
                <a:gd name="connsiteX1" fmla="*/ 7144 w 19050"/>
                <a:gd name="connsiteY1" fmla="*/ 18044 h 19050"/>
              </a:gdLst>
              <a:ahLst/>
              <a:cxnLst>
                <a:cxn ang="0">
                  <a:pos x="connsiteX0" y="connsiteY0"/>
                </a:cxn>
                <a:cxn ang="0">
                  <a:pos x="connsiteX1" y="connsiteY1"/>
                </a:cxn>
              </a:cxnLst>
              <a:rect l="l" t="t" r="r" b="b"/>
              <a:pathLst>
                <a:path w="19050" h="19050">
                  <a:moveTo>
                    <a:pt x="7144" y="18044"/>
                  </a:moveTo>
                  <a:cubicBezTo>
                    <a:pt x="17621" y="-54"/>
                    <a:pt x="8096" y="7566"/>
                    <a:pt x="7144" y="180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4" name="Freeform: Shape 4993">
              <a:extLst>
                <a:ext uri="{FF2B5EF4-FFF2-40B4-BE49-F238E27FC236}">
                  <a16:creationId xmlns:a16="http://schemas.microsoft.com/office/drawing/2014/main" xmlns="" id="{5D92E97F-DCA9-49A6-A538-7136A24365A8}"/>
                </a:ext>
              </a:extLst>
            </p:cNvPr>
            <p:cNvSpPr/>
            <p:nvPr/>
          </p:nvSpPr>
          <p:spPr>
            <a:xfrm>
              <a:off x="7433786" y="1067276"/>
              <a:ext cx="19050" cy="19050"/>
            </a:xfrm>
            <a:custGeom>
              <a:avLst/>
              <a:gdLst>
                <a:gd name="connsiteX0" fmla="*/ 7144 w 19050"/>
                <a:gd name="connsiteY0" fmla="*/ 7144 h 19050"/>
                <a:gd name="connsiteX1" fmla="*/ 7144 w 19050"/>
                <a:gd name="connsiteY1" fmla="*/ 7144 h 19050"/>
              </a:gdLst>
              <a:ahLst/>
              <a:cxnLst>
                <a:cxn ang="0">
                  <a:pos x="connsiteX0" y="connsiteY0"/>
                </a:cxn>
                <a:cxn ang="0">
                  <a:pos x="connsiteX1" y="connsiteY1"/>
                </a:cxn>
              </a:cxnLst>
              <a:rect l="l" t="t" r="r" b="b"/>
              <a:pathLst>
                <a:path w="19050" h="19050">
                  <a:moveTo>
                    <a:pt x="7144" y="7144"/>
                  </a:moveTo>
                  <a:cubicBezTo>
                    <a:pt x="16669" y="25241"/>
                    <a:pt x="10001" y="1571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5" name="Freeform: Shape 4994">
              <a:extLst>
                <a:ext uri="{FF2B5EF4-FFF2-40B4-BE49-F238E27FC236}">
                  <a16:creationId xmlns:a16="http://schemas.microsoft.com/office/drawing/2014/main" xmlns="" id="{1BB5E230-8BBA-45EB-8729-847AC17151F9}"/>
                </a:ext>
              </a:extLst>
            </p:cNvPr>
            <p:cNvSpPr/>
            <p:nvPr/>
          </p:nvSpPr>
          <p:spPr>
            <a:xfrm>
              <a:off x="7525226" y="11663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476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6" name="Freeform: Shape 4995">
              <a:extLst>
                <a:ext uri="{FF2B5EF4-FFF2-40B4-BE49-F238E27FC236}">
                  <a16:creationId xmlns:a16="http://schemas.microsoft.com/office/drawing/2014/main" xmlns="" id="{A6D5E035-5CDD-483F-8842-F8C3311899C6}"/>
                </a:ext>
              </a:extLst>
            </p:cNvPr>
            <p:cNvSpPr/>
            <p:nvPr/>
          </p:nvSpPr>
          <p:spPr>
            <a:xfrm>
              <a:off x="7417805" y="1074988"/>
              <a:ext cx="9525" cy="9525"/>
            </a:xfrm>
            <a:custGeom>
              <a:avLst/>
              <a:gdLst>
                <a:gd name="connsiteX0" fmla="*/ 8837 w 9525"/>
                <a:gd name="connsiteY0" fmla="*/ 9909 h 9525"/>
                <a:gd name="connsiteX1" fmla="*/ 8837 w 9525"/>
                <a:gd name="connsiteY1" fmla="*/ 9909 h 9525"/>
              </a:gdLst>
              <a:ahLst/>
              <a:cxnLst>
                <a:cxn ang="0">
                  <a:pos x="connsiteX0" y="connsiteY0"/>
                </a:cxn>
                <a:cxn ang="0">
                  <a:pos x="connsiteX1" y="connsiteY1"/>
                </a:cxn>
              </a:cxnLst>
              <a:rect l="l" t="t" r="r" b="b"/>
              <a:pathLst>
                <a:path w="9525" h="9525">
                  <a:moveTo>
                    <a:pt x="8837" y="9909"/>
                  </a:moveTo>
                  <a:cubicBezTo>
                    <a:pt x="8837" y="8956"/>
                    <a:pt x="5027" y="4194"/>
                    <a:pt x="8837" y="990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7" name="Freeform: Shape 4996">
              <a:extLst>
                <a:ext uri="{FF2B5EF4-FFF2-40B4-BE49-F238E27FC236}">
                  <a16:creationId xmlns:a16="http://schemas.microsoft.com/office/drawing/2014/main" xmlns="" id="{47E8CD3C-F04B-4DC8-94A3-9A6F85314EF1}"/>
                </a:ext>
              </a:extLst>
            </p:cNvPr>
            <p:cNvSpPr/>
            <p:nvPr/>
          </p:nvSpPr>
          <p:spPr>
            <a:xfrm>
              <a:off x="7419499" y="1074896"/>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8" name="Freeform: Shape 4997">
              <a:extLst>
                <a:ext uri="{FF2B5EF4-FFF2-40B4-BE49-F238E27FC236}">
                  <a16:creationId xmlns:a16="http://schemas.microsoft.com/office/drawing/2014/main" xmlns="" id="{0770376B-F6F8-4F8E-94DF-A82232A8B3BC}"/>
                </a:ext>
              </a:extLst>
            </p:cNvPr>
            <p:cNvSpPr/>
            <p:nvPr/>
          </p:nvSpPr>
          <p:spPr>
            <a:xfrm>
              <a:off x="7529036" y="117816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9049" y="7700"/>
                    <a:pt x="1190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4999" name="Freeform: Shape 4998">
              <a:extLst>
                <a:ext uri="{FF2B5EF4-FFF2-40B4-BE49-F238E27FC236}">
                  <a16:creationId xmlns:a16="http://schemas.microsoft.com/office/drawing/2014/main" xmlns="" id="{5166CD16-33B7-4663-B354-02FB8AD15764}"/>
                </a:ext>
              </a:extLst>
            </p:cNvPr>
            <p:cNvSpPr/>
            <p:nvPr/>
          </p:nvSpPr>
          <p:spPr>
            <a:xfrm>
              <a:off x="7499806" y="1151942"/>
              <a:ext cx="9525" cy="9525"/>
            </a:xfrm>
            <a:custGeom>
              <a:avLst/>
              <a:gdLst>
                <a:gd name="connsiteX0" fmla="*/ 7799 w 9525"/>
                <a:gd name="connsiteY0" fmla="*/ 10107 h 9525"/>
                <a:gd name="connsiteX1" fmla="*/ 8751 w 9525"/>
                <a:gd name="connsiteY1" fmla="*/ 7250 h 9525"/>
                <a:gd name="connsiteX2" fmla="*/ 7799 w 9525"/>
                <a:gd name="connsiteY2" fmla="*/ 10107 h 9525"/>
              </a:gdLst>
              <a:ahLst/>
              <a:cxnLst>
                <a:cxn ang="0">
                  <a:pos x="connsiteX0" y="connsiteY0"/>
                </a:cxn>
                <a:cxn ang="0">
                  <a:pos x="connsiteX1" y="connsiteY1"/>
                </a:cxn>
                <a:cxn ang="0">
                  <a:pos x="connsiteX2" y="connsiteY2"/>
                </a:cxn>
              </a:cxnLst>
              <a:rect l="l" t="t" r="r" b="b"/>
              <a:pathLst>
                <a:path w="9525" h="9525">
                  <a:moveTo>
                    <a:pt x="7799" y="10107"/>
                  </a:moveTo>
                  <a:lnTo>
                    <a:pt x="8751" y="7250"/>
                  </a:lnTo>
                  <a:cubicBezTo>
                    <a:pt x="8751" y="7250"/>
                    <a:pt x="5894" y="6297"/>
                    <a:pt x="7799" y="101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0" name="Freeform: Shape 4999">
              <a:extLst>
                <a:ext uri="{FF2B5EF4-FFF2-40B4-BE49-F238E27FC236}">
                  <a16:creationId xmlns:a16="http://schemas.microsoft.com/office/drawing/2014/main" xmlns="" id="{34A1B4E2-1984-459B-8767-AD6FC0856E51}"/>
                </a:ext>
              </a:extLst>
            </p:cNvPr>
            <p:cNvSpPr/>
            <p:nvPr/>
          </p:nvSpPr>
          <p:spPr>
            <a:xfrm>
              <a:off x="7407645" y="10796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12859"/>
                    <a:pt x="7567"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1" name="Freeform: Shape 5000">
              <a:extLst>
                <a:ext uri="{FF2B5EF4-FFF2-40B4-BE49-F238E27FC236}">
                  <a16:creationId xmlns:a16="http://schemas.microsoft.com/office/drawing/2014/main" xmlns="" id="{55DBB660-DFC9-4C24-81A7-8D6017AB30EE}"/>
                </a:ext>
              </a:extLst>
            </p:cNvPr>
            <p:cNvSpPr/>
            <p:nvPr/>
          </p:nvSpPr>
          <p:spPr>
            <a:xfrm>
              <a:off x="7493387" y="1174908"/>
              <a:ext cx="9525" cy="19050"/>
            </a:xfrm>
            <a:custGeom>
              <a:avLst/>
              <a:gdLst>
                <a:gd name="connsiteX0" fmla="*/ 7550 w 9525"/>
                <a:gd name="connsiteY0" fmla="*/ 7144 h 19050"/>
                <a:gd name="connsiteX1" fmla="*/ 8503 w 9525"/>
                <a:gd name="connsiteY1" fmla="*/ 12859 h 19050"/>
                <a:gd name="connsiteX2" fmla="*/ 7550 w 9525"/>
                <a:gd name="connsiteY2" fmla="*/ 7144 h 19050"/>
              </a:gdLst>
              <a:ahLst/>
              <a:cxnLst>
                <a:cxn ang="0">
                  <a:pos x="connsiteX0" y="connsiteY0"/>
                </a:cxn>
                <a:cxn ang="0">
                  <a:pos x="connsiteX1" y="connsiteY1"/>
                </a:cxn>
                <a:cxn ang="0">
                  <a:pos x="connsiteX2" y="connsiteY2"/>
                </a:cxn>
              </a:cxnLst>
              <a:rect l="l" t="t" r="r" b="b"/>
              <a:pathLst>
                <a:path w="9525" h="19050">
                  <a:moveTo>
                    <a:pt x="7550" y="7144"/>
                  </a:moveTo>
                  <a:cubicBezTo>
                    <a:pt x="10408" y="10954"/>
                    <a:pt x="4693" y="10001"/>
                    <a:pt x="8503" y="12859"/>
                  </a:cubicBezTo>
                  <a:cubicBezTo>
                    <a:pt x="10408" y="11906"/>
                    <a:pt x="9456" y="9049"/>
                    <a:pt x="755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2" name="Freeform: Shape 5001">
              <a:extLst>
                <a:ext uri="{FF2B5EF4-FFF2-40B4-BE49-F238E27FC236}">
                  <a16:creationId xmlns:a16="http://schemas.microsoft.com/office/drawing/2014/main" xmlns="" id="{EC0BB052-14D3-4689-96BA-DBAF62050B4D}"/>
                </a:ext>
              </a:extLst>
            </p:cNvPr>
            <p:cNvSpPr/>
            <p:nvPr/>
          </p:nvSpPr>
          <p:spPr>
            <a:xfrm>
              <a:off x="7423309" y="11425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3" name="Freeform: Shape 5002">
              <a:extLst>
                <a:ext uri="{FF2B5EF4-FFF2-40B4-BE49-F238E27FC236}">
                  <a16:creationId xmlns:a16="http://schemas.microsoft.com/office/drawing/2014/main" xmlns="" id="{44FDECE5-2C7B-4C2F-A8AE-EB4FB771B649}"/>
                </a:ext>
              </a:extLst>
            </p:cNvPr>
            <p:cNvSpPr/>
            <p:nvPr/>
          </p:nvSpPr>
          <p:spPr>
            <a:xfrm>
              <a:off x="7423309" y="1141094"/>
              <a:ext cx="9525" cy="9525"/>
            </a:xfrm>
            <a:custGeom>
              <a:avLst/>
              <a:gdLst>
                <a:gd name="connsiteX0" fmla="*/ 7144 w 9525"/>
                <a:gd name="connsiteY0" fmla="*/ 8572 h 9525"/>
                <a:gd name="connsiteX1" fmla="*/ 10001 w 9525"/>
                <a:gd name="connsiteY1" fmla="*/ 8572 h 9525"/>
                <a:gd name="connsiteX2" fmla="*/ 7144 w 9525"/>
                <a:gd name="connsiteY2" fmla="*/ 8572 h 9525"/>
              </a:gdLst>
              <a:ahLst/>
              <a:cxnLst>
                <a:cxn ang="0">
                  <a:pos x="connsiteX0" y="connsiteY0"/>
                </a:cxn>
                <a:cxn ang="0">
                  <a:pos x="connsiteX1" y="connsiteY1"/>
                </a:cxn>
                <a:cxn ang="0">
                  <a:pos x="connsiteX2" y="connsiteY2"/>
                </a:cxn>
              </a:cxnLst>
              <a:rect l="l" t="t" r="r" b="b"/>
              <a:pathLst>
                <a:path w="9525" h="9525">
                  <a:moveTo>
                    <a:pt x="7144" y="8572"/>
                  </a:moveTo>
                  <a:cubicBezTo>
                    <a:pt x="8096" y="8572"/>
                    <a:pt x="9049" y="9525"/>
                    <a:pt x="10001" y="8572"/>
                  </a:cubicBezTo>
                  <a:cubicBezTo>
                    <a:pt x="8096" y="6668"/>
                    <a:pt x="8096" y="6668"/>
                    <a:pt x="7144" y="85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4" name="Freeform: Shape 5003">
              <a:extLst>
                <a:ext uri="{FF2B5EF4-FFF2-40B4-BE49-F238E27FC236}">
                  <a16:creationId xmlns:a16="http://schemas.microsoft.com/office/drawing/2014/main" xmlns="" id="{828D619C-7D2E-46D0-B2D3-FF406EB2380D}"/>
                </a:ext>
              </a:extLst>
            </p:cNvPr>
            <p:cNvSpPr/>
            <p:nvPr/>
          </p:nvSpPr>
          <p:spPr>
            <a:xfrm>
              <a:off x="7413627" y="1143034"/>
              <a:ext cx="9525" cy="9525"/>
            </a:xfrm>
            <a:custGeom>
              <a:avLst/>
              <a:gdLst>
                <a:gd name="connsiteX0" fmla="*/ 7301 w 9525"/>
                <a:gd name="connsiteY0" fmla="*/ 10443 h 9525"/>
                <a:gd name="connsiteX1" fmla="*/ 7301 w 9525"/>
                <a:gd name="connsiteY1" fmla="*/ 10443 h 9525"/>
              </a:gdLst>
              <a:ahLst/>
              <a:cxnLst>
                <a:cxn ang="0">
                  <a:pos x="connsiteX0" y="connsiteY0"/>
                </a:cxn>
                <a:cxn ang="0">
                  <a:pos x="connsiteX1" y="connsiteY1"/>
                </a:cxn>
              </a:cxnLst>
              <a:rect l="l" t="t" r="r" b="b"/>
              <a:pathLst>
                <a:path w="9525" h="9525">
                  <a:moveTo>
                    <a:pt x="7301" y="10443"/>
                  </a:moveTo>
                  <a:cubicBezTo>
                    <a:pt x="10158" y="4728"/>
                    <a:pt x="6348" y="7586"/>
                    <a:pt x="7301"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5" name="Freeform: Shape 5004">
              <a:extLst>
                <a:ext uri="{FF2B5EF4-FFF2-40B4-BE49-F238E27FC236}">
                  <a16:creationId xmlns:a16="http://schemas.microsoft.com/office/drawing/2014/main" xmlns="" id="{9B55E08C-D8E1-4572-B336-442814F9B862}"/>
                </a:ext>
              </a:extLst>
            </p:cNvPr>
            <p:cNvSpPr/>
            <p:nvPr/>
          </p:nvSpPr>
          <p:spPr>
            <a:xfrm>
              <a:off x="7327106" y="1087569"/>
              <a:ext cx="19050" cy="9525"/>
            </a:xfrm>
            <a:custGeom>
              <a:avLst/>
              <a:gdLst>
                <a:gd name="connsiteX0" fmla="*/ 7144 w 19050"/>
                <a:gd name="connsiteY0" fmla="*/ 7805 h 9525"/>
                <a:gd name="connsiteX1" fmla="*/ 7144 w 19050"/>
                <a:gd name="connsiteY1" fmla="*/ 7805 h 9525"/>
              </a:gdLst>
              <a:ahLst/>
              <a:cxnLst>
                <a:cxn ang="0">
                  <a:pos x="connsiteX0" y="connsiteY0"/>
                </a:cxn>
                <a:cxn ang="0">
                  <a:pos x="connsiteX1" y="connsiteY1"/>
                </a:cxn>
              </a:cxnLst>
              <a:rect l="l" t="t" r="r" b="b"/>
              <a:pathLst>
                <a:path w="19050" h="9525">
                  <a:moveTo>
                    <a:pt x="7144" y="7805"/>
                  </a:moveTo>
                  <a:cubicBezTo>
                    <a:pt x="19526" y="12568"/>
                    <a:pt x="10001"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6" name="Freeform: Shape 5005">
              <a:extLst>
                <a:ext uri="{FF2B5EF4-FFF2-40B4-BE49-F238E27FC236}">
                  <a16:creationId xmlns:a16="http://schemas.microsoft.com/office/drawing/2014/main" xmlns="" id="{DA8F53CF-A1A3-40BB-B1CB-241EE4140EDD}"/>
                </a:ext>
              </a:extLst>
            </p:cNvPr>
            <p:cNvSpPr/>
            <p:nvPr/>
          </p:nvSpPr>
          <p:spPr>
            <a:xfrm>
              <a:off x="7366159" y="10754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7" name="Freeform: Shape 5006">
              <a:extLst>
                <a:ext uri="{FF2B5EF4-FFF2-40B4-BE49-F238E27FC236}">
                  <a16:creationId xmlns:a16="http://schemas.microsoft.com/office/drawing/2014/main" xmlns="" id="{D143D065-4E57-42A0-9B10-F02E666C9CCD}"/>
                </a:ext>
              </a:extLst>
            </p:cNvPr>
            <p:cNvSpPr/>
            <p:nvPr/>
          </p:nvSpPr>
          <p:spPr>
            <a:xfrm>
              <a:off x="7474744" y="119205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7144" y="2047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8" name="Freeform: Shape 5007">
              <a:extLst>
                <a:ext uri="{FF2B5EF4-FFF2-40B4-BE49-F238E27FC236}">
                  <a16:creationId xmlns:a16="http://schemas.microsoft.com/office/drawing/2014/main" xmlns="" id="{3B3E6C8C-F8B0-44C7-A561-08CF2938CDAA}"/>
                </a:ext>
              </a:extLst>
            </p:cNvPr>
            <p:cNvSpPr/>
            <p:nvPr/>
          </p:nvSpPr>
          <p:spPr>
            <a:xfrm>
              <a:off x="7322344" y="1086250"/>
              <a:ext cx="9525" cy="9525"/>
            </a:xfrm>
            <a:custGeom>
              <a:avLst/>
              <a:gdLst>
                <a:gd name="connsiteX0" fmla="*/ 7144 w 9525"/>
                <a:gd name="connsiteY0" fmla="*/ 8172 h 9525"/>
                <a:gd name="connsiteX1" fmla="*/ 9049 w 9525"/>
                <a:gd name="connsiteY1" fmla="*/ 9125 h 9525"/>
                <a:gd name="connsiteX2" fmla="*/ 7144 w 9525"/>
                <a:gd name="connsiteY2" fmla="*/ 8172 h 9525"/>
              </a:gdLst>
              <a:ahLst/>
              <a:cxnLst>
                <a:cxn ang="0">
                  <a:pos x="connsiteX0" y="connsiteY0"/>
                </a:cxn>
                <a:cxn ang="0">
                  <a:pos x="connsiteX1" y="connsiteY1"/>
                </a:cxn>
                <a:cxn ang="0">
                  <a:pos x="connsiteX2" y="connsiteY2"/>
                </a:cxn>
              </a:cxnLst>
              <a:rect l="l" t="t" r="r" b="b"/>
              <a:pathLst>
                <a:path w="9525" h="9525">
                  <a:moveTo>
                    <a:pt x="7144" y="8172"/>
                  </a:moveTo>
                  <a:cubicBezTo>
                    <a:pt x="8096" y="8172"/>
                    <a:pt x="8096" y="8172"/>
                    <a:pt x="9049" y="9125"/>
                  </a:cubicBezTo>
                  <a:cubicBezTo>
                    <a:pt x="9049" y="5315"/>
                    <a:pt x="7144" y="8172"/>
                    <a:pt x="7144" y="81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09" name="Freeform: Shape 5008">
              <a:extLst>
                <a:ext uri="{FF2B5EF4-FFF2-40B4-BE49-F238E27FC236}">
                  <a16:creationId xmlns:a16="http://schemas.microsoft.com/office/drawing/2014/main" xmlns="" id="{98E1B9BA-F917-4BA5-AFD6-22A3E4ABD1D1}"/>
                </a:ext>
              </a:extLst>
            </p:cNvPr>
            <p:cNvSpPr/>
            <p:nvPr/>
          </p:nvSpPr>
          <p:spPr>
            <a:xfrm>
              <a:off x="7382160" y="1142875"/>
              <a:ext cx="9525" cy="9525"/>
            </a:xfrm>
            <a:custGeom>
              <a:avLst/>
              <a:gdLst>
                <a:gd name="connsiteX0" fmla="*/ 7335 w 9525"/>
                <a:gd name="connsiteY0" fmla="*/ 9650 h 9525"/>
                <a:gd name="connsiteX1" fmla="*/ 10193 w 9525"/>
                <a:gd name="connsiteY1" fmla="*/ 10602 h 9525"/>
                <a:gd name="connsiteX2" fmla="*/ 7335 w 9525"/>
                <a:gd name="connsiteY2" fmla="*/ 9650 h 9525"/>
              </a:gdLst>
              <a:ahLst/>
              <a:cxnLst>
                <a:cxn ang="0">
                  <a:pos x="connsiteX0" y="connsiteY0"/>
                </a:cxn>
                <a:cxn ang="0">
                  <a:pos x="connsiteX1" y="connsiteY1"/>
                </a:cxn>
                <a:cxn ang="0">
                  <a:pos x="connsiteX2" y="connsiteY2"/>
                </a:cxn>
              </a:cxnLst>
              <a:rect l="l" t="t" r="r" b="b"/>
              <a:pathLst>
                <a:path w="9525" h="9525">
                  <a:moveTo>
                    <a:pt x="7335" y="9650"/>
                  </a:moveTo>
                  <a:cubicBezTo>
                    <a:pt x="8288" y="11555"/>
                    <a:pt x="9240" y="9650"/>
                    <a:pt x="10193" y="10602"/>
                  </a:cubicBezTo>
                  <a:cubicBezTo>
                    <a:pt x="9240" y="9650"/>
                    <a:pt x="6383" y="3935"/>
                    <a:pt x="7335" y="96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0" name="Freeform: Shape 5009">
              <a:extLst>
                <a:ext uri="{FF2B5EF4-FFF2-40B4-BE49-F238E27FC236}">
                  <a16:creationId xmlns:a16="http://schemas.microsoft.com/office/drawing/2014/main" xmlns="" id="{F8BBFD53-D9AF-4F01-B5B6-EE4DF7B70ED1}"/>
                </a:ext>
              </a:extLst>
            </p:cNvPr>
            <p:cNvSpPr/>
            <p:nvPr/>
          </p:nvSpPr>
          <p:spPr>
            <a:xfrm>
              <a:off x="7318534" y="1102769"/>
              <a:ext cx="9525" cy="19050"/>
            </a:xfrm>
            <a:custGeom>
              <a:avLst/>
              <a:gdLst>
                <a:gd name="connsiteX0" fmla="*/ 7144 w 9525"/>
                <a:gd name="connsiteY0" fmla="*/ 7846 h 19050"/>
                <a:gd name="connsiteX1" fmla="*/ 9049 w 9525"/>
                <a:gd name="connsiteY1" fmla="*/ 13561 h 19050"/>
                <a:gd name="connsiteX2" fmla="*/ 7144 w 9525"/>
                <a:gd name="connsiteY2" fmla="*/ 7846 h 19050"/>
              </a:gdLst>
              <a:ahLst/>
              <a:cxnLst>
                <a:cxn ang="0">
                  <a:pos x="connsiteX0" y="connsiteY0"/>
                </a:cxn>
                <a:cxn ang="0">
                  <a:pos x="connsiteX1" y="connsiteY1"/>
                </a:cxn>
                <a:cxn ang="0">
                  <a:pos x="connsiteX2" y="connsiteY2"/>
                </a:cxn>
              </a:cxnLst>
              <a:rect l="l" t="t" r="r" b="b"/>
              <a:pathLst>
                <a:path w="9525" h="19050">
                  <a:moveTo>
                    <a:pt x="7144" y="7846"/>
                  </a:moveTo>
                  <a:cubicBezTo>
                    <a:pt x="8096" y="7846"/>
                    <a:pt x="9049" y="10703"/>
                    <a:pt x="9049" y="13561"/>
                  </a:cubicBezTo>
                  <a:cubicBezTo>
                    <a:pt x="10001" y="11656"/>
                    <a:pt x="9049" y="4988"/>
                    <a:pt x="7144" y="784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1" name="Freeform: Shape 5010">
              <a:extLst>
                <a:ext uri="{FF2B5EF4-FFF2-40B4-BE49-F238E27FC236}">
                  <a16:creationId xmlns:a16="http://schemas.microsoft.com/office/drawing/2014/main" xmlns="" id="{5724E9F5-659D-409A-8597-9EB55D6B33B8}"/>
                </a:ext>
              </a:extLst>
            </p:cNvPr>
            <p:cNvSpPr/>
            <p:nvPr/>
          </p:nvSpPr>
          <p:spPr>
            <a:xfrm>
              <a:off x="7376636" y="114495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285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2" name="Freeform: Shape 5011">
              <a:extLst>
                <a:ext uri="{FF2B5EF4-FFF2-40B4-BE49-F238E27FC236}">
                  <a16:creationId xmlns:a16="http://schemas.microsoft.com/office/drawing/2014/main" xmlns="" id="{3532C839-8FF6-4B89-88E1-0587058FDEBF}"/>
                </a:ext>
              </a:extLst>
            </p:cNvPr>
            <p:cNvSpPr/>
            <p:nvPr/>
          </p:nvSpPr>
          <p:spPr>
            <a:xfrm>
              <a:off x="7395556" y="1185373"/>
              <a:ext cx="9525" cy="19050"/>
            </a:xfrm>
            <a:custGeom>
              <a:avLst/>
              <a:gdLst>
                <a:gd name="connsiteX0" fmla="*/ 8227 w 9525"/>
                <a:gd name="connsiteY0" fmla="*/ 18586 h 19050"/>
                <a:gd name="connsiteX1" fmla="*/ 8227 w 9525"/>
                <a:gd name="connsiteY1" fmla="*/ 18586 h 19050"/>
              </a:gdLst>
              <a:ahLst/>
              <a:cxnLst>
                <a:cxn ang="0">
                  <a:pos x="connsiteX0" y="connsiteY0"/>
                </a:cxn>
                <a:cxn ang="0">
                  <a:pos x="connsiteX1" y="connsiteY1"/>
                </a:cxn>
              </a:cxnLst>
              <a:rect l="l" t="t" r="r" b="b"/>
              <a:pathLst>
                <a:path w="9525" h="19050">
                  <a:moveTo>
                    <a:pt x="8227" y="18586"/>
                  </a:moveTo>
                  <a:cubicBezTo>
                    <a:pt x="9179" y="16681"/>
                    <a:pt x="5369" y="-6179"/>
                    <a:pt x="8227" y="185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3" name="Freeform: Shape 5012">
              <a:extLst>
                <a:ext uri="{FF2B5EF4-FFF2-40B4-BE49-F238E27FC236}">
                  <a16:creationId xmlns:a16="http://schemas.microsoft.com/office/drawing/2014/main" xmlns="" id="{1D98D073-CA7E-42B7-BAD7-9060772C32C7}"/>
                </a:ext>
              </a:extLst>
            </p:cNvPr>
            <p:cNvSpPr/>
            <p:nvPr/>
          </p:nvSpPr>
          <p:spPr>
            <a:xfrm>
              <a:off x="7390924" y="11891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4" name="Freeform: Shape 5013">
              <a:extLst>
                <a:ext uri="{FF2B5EF4-FFF2-40B4-BE49-F238E27FC236}">
                  <a16:creationId xmlns:a16="http://schemas.microsoft.com/office/drawing/2014/main" xmlns="" id="{60DE2B12-1E23-4264-8854-89081D79F938}"/>
                </a:ext>
              </a:extLst>
            </p:cNvPr>
            <p:cNvSpPr/>
            <p:nvPr/>
          </p:nvSpPr>
          <p:spPr>
            <a:xfrm>
              <a:off x="7352824" y="1167288"/>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7144" y="8096"/>
                    <a:pt x="8096" y="7144"/>
                  </a:cubicBezTo>
                  <a:cubicBezTo>
                    <a:pt x="8096" y="7144"/>
                    <a:pt x="8096"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5" name="Freeform: Shape 5014">
              <a:extLst>
                <a:ext uri="{FF2B5EF4-FFF2-40B4-BE49-F238E27FC236}">
                  <a16:creationId xmlns:a16="http://schemas.microsoft.com/office/drawing/2014/main" xmlns="" id="{2AA4C54E-DB46-4D9F-8F97-3EDF9E586B4D}"/>
                </a:ext>
              </a:extLst>
            </p:cNvPr>
            <p:cNvSpPr/>
            <p:nvPr/>
          </p:nvSpPr>
          <p:spPr>
            <a:xfrm>
              <a:off x="7377632" y="1191172"/>
              <a:ext cx="9525" cy="19050"/>
            </a:xfrm>
            <a:custGeom>
              <a:avLst/>
              <a:gdLst>
                <a:gd name="connsiteX0" fmla="*/ 9959 w 9525"/>
                <a:gd name="connsiteY0" fmla="*/ 11835 h 19050"/>
                <a:gd name="connsiteX1" fmla="*/ 9959 w 9525"/>
                <a:gd name="connsiteY1" fmla="*/ 11835 h 19050"/>
              </a:gdLst>
              <a:ahLst/>
              <a:cxnLst>
                <a:cxn ang="0">
                  <a:pos x="connsiteX0" y="connsiteY0"/>
                </a:cxn>
                <a:cxn ang="0">
                  <a:pos x="connsiteX1" y="connsiteY1"/>
                </a:cxn>
              </a:cxnLst>
              <a:rect l="l" t="t" r="r" b="b"/>
              <a:pathLst>
                <a:path w="9525" h="19050">
                  <a:moveTo>
                    <a:pt x="9959" y="11835"/>
                  </a:moveTo>
                  <a:cubicBezTo>
                    <a:pt x="1386" y="-2452"/>
                    <a:pt x="15674" y="21360"/>
                    <a:pt x="9959" y="118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6" name="Freeform: Shape 5015">
              <a:extLst>
                <a:ext uri="{FF2B5EF4-FFF2-40B4-BE49-F238E27FC236}">
                  <a16:creationId xmlns:a16="http://schemas.microsoft.com/office/drawing/2014/main" xmlns="" id="{7EA1501F-8DD9-447D-A5F6-D7A91E675CCD}"/>
                </a:ext>
              </a:extLst>
            </p:cNvPr>
            <p:cNvSpPr/>
            <p:nvPr/>
          </p:nvSpPr>
          <p:spPr>
            <a:xfrm>
              <a:off x="7289006" y="1091674"/>
              <a:ext cx="9525" cy="9525"/>
            </a:xfrm>
            <a:custGeom>
              <a:avLst/>
              <a:gdLst>
                <a:gd name="connsiteX0" fmla="*/ 7144 w 9525"/>
                <a:gd name="connsiteY0" fmla="*/ 10368 h 9525"/>
                <a:gd name="connsiteX1" fmla="*/ 7144 w 9525"/>
                <a:gd name="connsiteY1" fmla="*/ 10368 h 9525"/>
              </a:gdLst>
              <a:ahLst/>
              <a:cxnLst>
                <a:cxn ang="0">
                  <a:pos x="connsiteX0" y="connsiteY0"/>
                </a:cxn>
                <a:cxn ang="0">
                  <a:pos x="connsiteX1" y="connsiteY1"/>
                </a:cxn>
              </a:cxnLst>
              <a:rect l="l" t="t" r="r" b="b"/>
              <a:pathLst>
                <a:path w="9525" h="9525">
                  <a:moveTo>
                    <a:pt x="7144" y="10368"/>
                  </a:moveTo>
                  <a:cubicBezTo>
                    <a:pt x="7144" y="6558"/>
                    <a:pt x="8096" y="5606"/>
                    <a:pt x="7144" y="103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7" name="Freeform: Shape 5016">
              <a:extLst>
                <a:ext uri="{FF2B5EF4-FFF2-40B4-BE49-F238E27FC236}">
                  <a16:creationId xmlns:a16="http://schemas.microsoft.com/office/drawing/2014/main" xmlns="" id="{6E0BC58C-BDFB-4CD2-B1F3-EBBE3EA944FE}"/>
                </a:ext>
              </a:extLst>
            </p:cNvPr>
            <p:cNvSpPr/>
            <p:nvPr/>
          </p:nvSpPr>
          <p:spPr>
            <a:xfrm>
              <a:off x="7288054" y="10910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8" name="Freeform: Shape 5017">
              <a:extLst>
                <a:ext uri="{FF2B5EF4-FFF2-40B4-BE49-F238E27FC236}">
                  <a16:creationId xmlns:a16="http://schemas.microsoft.com/office/drawing/2014/main" xmlns="" id="{CF73AB51-E38E-45A7-B5E7-07F75AD07D1D}"/>
                </a:ext>
              </a:extLst>
            </p:cNvPr>
            <p:cNvSpPr/>
            <p:nvPr/>
          </p:nvSpPr>
          <p:spPr>
            <a:xfrm>
              <a:off x="7359299" y="1161956"/>
              <a:ext cx="9525" cy="9525"/>
            </a:xfrm>
            <a:custGeom>
              <a:avLst/>
              <a:gdLst>
                <a:gd name="connsiteX0" fmla="*/ 7335 w 9525"/>
                <a:gd name="connsiteY0" fmla="*/ 9618 h 9525"/>
                <a:gd name="connsiteX1" fmla="*/ 10193 w 9525"/>
                <a:gd name="connsiteY1" fmla="*/ 7713 h 9525"/>
                <a:gd name="connsiteX2" fmla="*/ 7335 w 9525"/>
                <a:gd name="connsiteY2" fmla="*/ 9618 h 9525"/>
              </a:gdLst>
              <a:ahLst/>
              <a:cxnLst>
                <a:cxn ang="0">
                  <a:pos x="connsiteX0" y="connsiteY0"/>
                </a:cxn>
                <a:cxn ang="0">
                  <a:pos x="connsiteX1" y="connsiteY1"/>
                </a:cxn>
                <a:cxn ang="0">
                  <a:pos x="connsiteX2" y="connsiteY2"/>
                </a:cxn>
              </a:cxnLst>
              <a:rect l="l" t="t" r="r" b="b"/>
              <a:pathLst>
                <a:path w="9525" h="9525">
                  <a:moveTo>
                    <a:pt x="7335" y="9618"/>
                  </a:moveTo>
                  <a:cubicBezTo>
                    <a:pt x="8288" y="9618"/>
                    <a:pt x="9241" y="9618"/>
                    <a:pt x="10193" y="7713"/>
                  </a:cubicBezTo>
                  <a:cubicBezTo>
                    <a:pt x="9241" y="6761"/>
                    <a:pt x="6383" y="6761"/>
                    <a:pt x="7335"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19" name="Freeform: Shape 5018">
              <a:extLst>
                <a:ext uri="{FF2B5EF4-FFF2-40B4-BE49-F238E27FC236}">
                  <a16:creationId xmlns:a16="http://schemas.microsoft.com/office/drawing/2014/main" xmlns="" id="{4DFFF342-9E5D-4C1B-B4DC-4269D45B8CD2}"/>
                </a:ext>
              </a:extLst>
            </p:cNvPr>
            <p:cNvSpPr/>
            <p:nvPr/>
          </p:nvSpPr>
          <p:spPr>
            <a:xfrm>
              <a:off x="7282339" y="1103682"/>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0" name="Freeform: Shape 5019">
              <a:extLst>
                <a:ext uri="{FF2B5EF4-FFF2-40B4-BE49-F238E27FC236}">
                  <a16:creationId xmlns:a16="http://schemas.microsoft.com/office/drawing/2014/main" xmlns="" id="{A0AD24A2-30F9-4D23-B57A-E72BCA40AB0D}"/>
                </a:ext>
              </a:extLst>
            </p:cNvPr>
            <p:cNvSpPr/>
            <p:nvPr/>
          </p:nvSpPr>
          <p:spPr>
            <a:xfrm>
              <a:off x="7268743" y="1094803"/>
              <a:ext cx="9525" cy="9525"/>
            </a:xfrm>
            <a:custGeom>
              <a:avLst/>
              <a:gdLst>
                <a:gd name="connsiteX0" fmla="*/ 9310 w 9525"/>
                <a:gd name="connsiteY0" fmla="*/ 7239 h 9525"/>
                <a:gd name="connsiteX1" fmla="*/ 9310 w 9525"/>
                <a:gd name="connsiteY1" fmla="*/ 7239 h 9525"/>
              </a:gdLst>
              <a:ahLst/>
              <a:cxnLst>
                <a:cxn ang="0">
                  <a:pos x="connsiteX0" y="connsiteY0"/>
                </a:cxn>
                <a:cxn ang="0">
                  <a:pos x="connsiteX1" y="connsiteY1"/>
                </a:cxn>
              </a:cxnLst>
              <a:rect l="l" t="t" r="r" b="b"/>
              <a:pathLst>
                <a:path w="9525" h="9525">
                  <a:moveTo>
                    <a:pt x="9310" y="7239"/>
                  </a:moveTo>
                  <a:cubicBezTo>
                    <a:pt x="11215" y="6286"/>
                    <a:pt x="3595" y="12954"/>
                    <a:pt x="9310"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1" name="Freeform: Shape 5020">
              <a:extLst>
                <a:ext uri="{FF2B5EF4-FFF2-40B4-BE49-F238E27FC236}">
                  <a16:creationId xmlns:a16="http://schemas.microsoft.com/office/drawing/2014/main" xmlns="" id="{C66D2042-9813-4DAF-B276-219D18BD00D0}"/>
                </a:ext>
              </a:extLst>
            </p:cNvPr>
            <p:cNvSpPr/>
            <p:nvPr/>
          </p:nvSpPr>
          <p:spPr>
            <a:xfrm>
              <a:off x="7331869" y="1205282"/>
              <a:ext cx="9525" cy="19050"/>
            </a:xfrm>
            <a:custGeom>
              <a:avLst/>
              <a:gdLst>
                <a:gd name="connsiteX0" fmla="*/ 7144 w 9525"/>
                <a:gd name="connsiteY0" fmla="*/ 13917 h 19050"/>
                <a:gd name="connsiteX1" fmla="*/ 7144 w 9525"/>
                <a:gd name="connsiteY1" fmla="*/ 13917 h 19050"/>
              </a:gdLst>
              <a:ahLst/>
              <a:cxnLst>
                <a:cxn ang="0">
                  <a:pos x="connsiteX0" y="connsiteY0"/>
                </a:cxn>
                <a:cxn ang="0">
                  <a:pos x="connsiteX1" y="connsiteY1"/>
                </a:cxn>
              </a:cxnLst>
              <a:rect l="l" t="t" r="r" b="b"/>
              <a:pathLst>
                <a:path w="9525" h="19050">
                  <a:moveTo>
                    <a:pt x="7144" y="13917"/>
                  </a:moveTo>
                  <a:cubicBezTo>
                    <a:pt x="7144" y="13917"/>
                    <a:pt x="9049" y="-1323"/>
                    <a:pt x="7144" y="139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2" name="Freeform: Shape 5021">
              <a:extLst>
                <a:ext uri="{FF2B5EF4-FFF2-40B4-BE49-F238E27FC236}">
                  <a16:creationId xmlns:a16="http://schemas.microsoft.com/office/drawing/2014/main" xmlns="" id="{B9143E5A-6034-4C40-9437-61D9A6EEE925}"/>
                </a:ext>
              </a:extLst>
            </p:cNvPr>
            <p:cNvSpPr/>
            <p:nvPr/>
          </p:nvSpPr>
          <p:spPr>
            <a:xfrm>
              <a:off x="7157561" y="1094898"/>
              <a:ext cx="66675" cy="28575"/>
            </a:xfrm>
            <a:custGeom>
              <a:avLst/>
              <a:gdLst>
                <a:gd name="connsiteX0" fmla="*/ 47149 w 66675"/>
                <a:gd name="connsiteY0" fmla="*/ 18574 h 28575"/>
                <a:gd name="connsiteX1" fmla="*/ 55721 w 66675"/>
                <a:gd name="connsiteY1" fmla="*/ 27146 h 28575"/>
                <a:gd name="connsiteX2" fmla="*/ 60484 w 66675"/>
                <a:gd name="connsiteY2" fmla="*/ 10001 h 28575"/>
                <a:gd name="connsiteX3" fmla="*/ 60484 w 66675"/>
                <a:gd name="connsiteY3" fmla="*/ 7144 h 28575"/>
                <a:gd name="connsiteX4" fmla="*/ 7144 w 66675"/>
                <a:gd name="connsiteY4" fmla="*/ 7144 h 28575"/>
                <a:gd name="connsiteX5" fmla="*/ 8096 w 66675"/>
                <a:gd name="connsiteY5" fmla="*/ 28099 h 28575"/>
                <a:gd name="connsiteX6" fmla="*/ 47149 w 66675"/>
                <a:gd name="connsiteY6" fmla="*/ 1857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7149" y="18574"/>
                  </a:moveTo>
                  <a:cubicBezTo>
                    <a:pt x="47149" y="19526"/>
                    <a:pt x="50959" y="26194"/>
                    <a:pt x="55721" y="27146"/>
                  </a:cubicBezTo>
                  <a:cubicBezTo>
                    <a:pt x="51911" y="24289"/>
                    <a:pt x="58579" y="14764"/>
                    <a:pt x="60484" y="10001"/>
                  </a:cubicBezTo>
                  <a:cubicBezTo>
                    <a:pt x="59531" y="10001"/>
                    <a:pt x="59531" y="9049"/>
                    <a:pt x="60484" y="7144"/>
                  </a:cubicBezTo>
                  <a:cubicBezTo>
                    <a:pt x="53816" y="12859"/>
                    <a:pt x="25241" y="8096"/>
                    <a:pt x="7144" y="7144"/>
                  </a:cubicBezTo>
                  <a:cubicBezTo>
                    <a:pt x="15716" y="12859"/>
                    <a:pt x="9049" y="21431"/>
                    <a:pt x="8096" y="28099"/>
                  </a:cubicBezTo>
                  <a:cubicBezTo>
                    <a:pt x="13811" y="32861"/>
                    <a:pt x="48101" y="30004"/>
                    <a:pt x="47149"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3" name="Freeform: Shape 5022">
              <a:extLst>
                <a:ext uri="{FF2B5EF4-FFF2-40B4-BE49-F238E27FC236}">
                  <a16:creationId xmlns:a16="http://schemas.microsoft.com/office/drawing/2014/main" xmlns="" id="{348B9CC5-221B-4BE6-B6CE-5EBFD2795809}"/>
                </a:ext>
              </a:extLst>
            </p:cNvPr>
            <p:cNvSpPr/>
            <p:nvPr/>
          </p:nvSpPr>
          <p:spPr>
            <a:xfrm>
              <a:off x="7207091" y="111394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4" name="Freeform: Shape 5023">
              <a:extLst>
                <a:ext uri="{FF2B5EF4-FFF2-40B4-BE49-F238E27FC236}">
                  <a16:creationId xmlns:a16="http://schemas.microsoft.com/office/drawing/2014/main" xmlns="" id="{A67FF773-B8EB-4BC6-84E9-E0EBFF6AE7F3}"/>
                </a:ext>
              </a:extLst>
            </p:cNvPr>
            <p:cNvSpPr/>
            <p:nvPr/>
          </p:nvSpPr>
          <p:spPr>
            <a:xfrm>
              <a:off x="7156609" y="1093946"/>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9049"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5" name="Freeform: Shape 5024">
              <a:extLst>
                <a:ext uri="{FF2B5EF4-FFF2-40B4-BE49-F238E27FC236}">
                  <a16:creationId xmlns:a16="http://schemas.microsoft.com/office/drawing/2014/main" xmlns="" id="{3DFDA833-E5E0-493F-B642-D447508038A0}"/>
                </a:ext>
              </a:extLst>
            </p:cNvPr>
            <p:cNvSpPr/>
            <p:nvPr/>
          </p:nvSpPr>
          <p:spPr>
            <a:xfrm>
              <a:off x="7215224" y="1097409"/>
              <a:ext cx="9525" cy="19050"/>
            </a:xfrm>
            <a:custGeom>
              <a:avLst/>
              <a:gdLst>
                <a:gd name="connsiteX0" fmla="*/ 9488 w 9525"/>
                <a:gd name="connsiteY0" fmla="*/ 12253 h 19050"/>
                <a:gd name="connsiteX1" fmla="*/ 9488 w 9525"/>
                <a:gd name="connsiteY1" fmla="*/ 12253 h 19050"/>
              </a:gdLst>
              <a:ahLst/>
              <a:cxnLst>
                <a:cxn ang="0">
                  <a:pos x="connsiteX0" y="connsiteY0"/>
                </a:cxn>
                <a:cxn ang="0">
                  <a:pos x="connsiteX1" y="connsiteY1"/>
                </a:cxn>
              </a:cxnLst>
              <a:rect l="l" t="t" r="r" b="b"/>
              <a:pathLst>
                <a:path w="9525" h="19050">
                  <a:moveTo>
                    <a:pt x="9488" y="12253"/>
                  </a:moveTo>
                  <a:cubicBezTo>
                    <a:pt x="4726" y="1776"/>
                    <a:pt x="8536" y="10348"/>
                    <a:pt x="9488" y="122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6" name="Freeform: Shape 5025">
              <a:extLst>
                <a:ext uri="{FF2B5EF4-FFF2-40B4-BE49-F238E27FC236}">
                  <a16:creationId xmlns:a16="http://schemas.microsoft.com/office/drawing/2014/main" xmlns="" id="{5FC6A783-EC32-4CEF-9FD7-5BAC21F0BFE2}"/>
                </a:ext>
              </a:extLst>
            </p:cNvPr>
            <p:cNvSpPr/>
            <p:nvPr/>
          </p:nvSpPr>
          <p:spPr>
            <a:xfrm>
              <a:off x="7212606" y="1092993"/>
              <a:ext cx="9525" cy="9525"/>
            </a:xfrm>
            <a:custGeom>
              <a:avLst/>
              <a:gdLst>
                <a:gd name="connsiteX0" fmla="*/ 7344 w 9525"/>
                <a:gd name="connsiteY0" fmla="*/ 7144 h 9525"/>
                <a:gd name="connsiteX1" fmla="*/ 7344 w 9525"/>
                <a:gd name="connsiteY1" fmla="*/ 7144 h 9525"/>
              </a:gdLst>
              <a:ahLst/>
              <a:cxnLst>
                <a:cxn ang="0">
                  <a:pos x="connsiteX0" y="connsiteY0"/>
                </a:cxn>
                <a:cxn ang="0">
                  <a:pos x="connsiteX1" y="connsiteY1"/>
                </a:cxn>
              </a:cxnLst>
              <a:rect l="l" t="t" r="r" b="b"/>
              <a:pathLst>
                <a:path w="9525" h="9525">
                  <a:moveTo>
                    <a:pt x="7344" y="7144"/>
                  </a:moveTo>
                  <a:cubicBezTo>
                    <a:pt x="6392" y="15716"/>
                    <a:pt x="9249" y="9049"/>
                    <a:pt x="73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7" name="Freeform: Shape 5026">
              <a:extLst>
                <a:ext uri="{FF2B5EF4-FFF2-40B4-BE49-F238E27FC236}">
                  <a16:creationId xmlns:a16="http://schemas.microsoft.com/office/drawing/2014/main" xmlns="" id="{29F94690-DEE6-4452-9496-E8B544CED970}"/>
                </a:ext>
              </a:extLst>
            </p:cNvPr>
            <p:cNvSpPr/>
            <p:nvPr/>
          </p:nvSpPr>
          <p:spPr>
            <a:xfrm>
              <a:off x="7208136" y="1202531"/>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7" y="8096"/>
                    <a:pt x="4194" y="1095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8" name="Freeform: Shape 5027">
              <a:extLst>
                <a:ext uri="{FF2B5EF4-FFF2-40B4-BE49-F238E27FC236}">
                  <a16:creationId xmlns:a16="http://schemas.microsoft.com/office/drawing/2014/main" xmlns="" id="{E367258F-28B7-4D11-A9A2-F36F8B7A6564}"/>
                </a:ext>
              </a:extLst>
            </p:cNvPr>
            <p:cNvSpPr/>
            <p:nvPr/>
          </p:nvSpPr>
          <p:spPr>
            <a:xfrm>
              <a:off x="7196614" y="1192731"/>
              <a:ext cx="9525" cy="9525"/>
            </a:xfrm>
            <a:custGeom>
              <a:avLst/>
              <a:gdLst>
                <a:gd name="connsiteX0" fmla="*/ 7144 w 9525"/>
                <a:gd name="connsiteY0" fmla="*/ 7419 h 9525"/>
                <a:gd name="connsiteX1" fmla="*/ 10954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8096" y="10276"/>
                    <a:pt x="10001" y="8371"/>
                    <a:pt x="10954" y="7419"/>
                  </a:cubicBezTo>
                  <a:cubicBezTo>
                    <a:pt x="9049" y="8371"/>
                    <a:pt x="10001" y="6466"/>
                    <a:pt x="7144"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29" name="Freeform: Shape 5028">
              <a:extLst>
                <a:ext uri="{FF2B5EF4-FFF2-40B4-BE49-F238E27FC236}">
                  <a16:creationId xmlns:a16="http://schemas.microsoft.com/office/drawing/2014/main" xmlns="" id="{814793E6-F3D6-40C5-BBAD-2560D2C8A662}"/>
                </a:ext>
              </a:extLst>
            </p:cNvPr>
            <p:cNvSpPr/>
            <p:nvPr/>
          </p:nvSpPr>
          <p:spPr>
            <a:xfrm>
              <a:off x="7195618" y="1227296"/>
              <a:ext cx="9525" cy="9525"/>
            </a:xfrm>
            <a:custGeom>
              <a:avLst/>
              <a:gdLst>
                <a:gd name="connsiteX0" fmla="*/ 10045 w 9525"/>
                <a:gd name="connsiteY0" fmla="*/ 7144 h 9525"/>
                <a:gd name="connsiteX1" fmla="*/ 10045 w 9525"/>
                <a:gd name="connsiteY1" fmla="*/ 7144 h 9525"/>
              </a:gdLst>
              <a:ahLst/>
              <a:cxnLst>
                <a:cxn ang="0">
                  <a:pos x="connsiteX0" y="connsiteY0"/>
                </a:cxn>
                <a:cxn ang="0">
                  <a:pos x="connsiteX1" y="connsiteY1"/>
                </a:cxn>
              </a:cxnLst>
              <a:rect l="l" t="t" r="r" b="b"/>
              <a:pathLst>
                <a:path w="9525" h="9525">
                  <a:moveTo>
                    <a:pt x="10045" y="7144"/>
                  </a:moveTo>
                  <a:cubicBezTo>
                    <a:pt x="7187" y="9049"/>
                    <a:pt x="5282" y="10954"/>
                    <a:pt x="1004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0" name="Freeform: Shape 5029">
              <a:extLst>
                <a:ext uri="{FF2B5EF4-FFF2-40B4-BE49-F238E27FC236}">
                  <a16:creationId xmlns:a16="http://schemas.microsoft.com/office/drawing/2014/main" xmlns="" id="{337BCFEB-7CCD-4E9C-8C97-0B3DB9405748}"/>
                </a:ext>
              </a:extLst>
            </p:cNvPr>
            <p:cNvSpPr/>
            <p:nvPr/>
          </p:nvSpPr>
          <p:spPr>
            <a:xfrm>
              <a:off x="7137559" y="111299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8096"/>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1" name="Freeform: Shape 5030">
              <a:extLst>
                <a:ext uri="{FF2B5EF4-FFF2-40B4-BE49-F238E27FC236}">
                  <a16:creationId xmlns:a16="http://schemas.microsoft.com/office/drawing/2014/main" xmlns="" id="{E8D79516-707C-48D9-B182-E272FA15C3DC}"/>
                </a:ext>
              </a:extLst>
            </p:cNvPr>
            <p:cNvSpPr/>
            <p:nvPr/>
          </p:nvSpPr>
          <p:spPr>
            <a:xfrm>
              <a:off x="7126129" y="1093275"/>
              <a:ext cx="38100" cy="28575"/>
            </a:xfrm>
            <a:custGeom>
              <a:avLst/>
              <a:gdLst>
                <a:gd name="connsiteX0" fmla="*/ 37624 w 38100"/>
                <a:gd name="connsiteY0" fmla="*/ 24007 h 28575"/>
                <a:gd name="connsiteX1" fmla="*/ 7144 w 38100"/>
                <a:gd name="connsiteY1" fmla="*/ 22102 h 28575"/>
                <a:gd name="connsiteX2" fmla="*/ 16669 w 38100"/>
                <a:gd name="connsiteY2" fmla="*/ 24007 h 28575"/>
                <a:gd name="connsiteX3" fmla="*/ 17621 w 38100"/>
                <a:gd name="connsiteY3" fmla="*/ 16387 h 28575"/>
                <a:gd name="connsiteX4" fmla="*/ 37624 w 38100"/>
                <a:gd name="connsiteY4" fmla="*/ 2400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37624" y="24007"/>
                  </a:moveTo>
                  <a:cubicBezTo>
                    <a:pt x="35719" y="21149"/>
                    <a:pt x="26194" y="-11236"/>
                    <a:pt x="7144" y="22102"/>
                  </a:cubicBezTo>
                  <a:cubicBezTo>
                    <a:pt x="14764" y="17339"/>
                    <a:pt x="17621" y="17339"/>
                    <a:pt x="16669" y="24007"/>
                  </a:cubicBezTo>
                  <a:cubicBezTo>
                    <a:pt x="20479" y="21149"/>
                    <a:pt x="20479" y="18292"/>
                    <a:pt x="17621" y="16387"/>
                  </a:cubicBezTo>
                  <a:cubicBezTo>
                    <a:pt x="25241" y="1147"/>
                    <a:pt x="9049" y="47819"/>
                    <a:pt x="37624" y="240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2" name="Freeform: Shape 5031">
              <a:extLst>
                <a:ext uri="{FF2B5EF4-FFF2-40B4-BE49-F238E27FC236}">
                  <a16:creationId xmlns:a16="http://schemas.microsoft.com/office/drawing/2014/main" xmlns="" id="{264EA912-3BE1-41BC-90AB-116A2F8CDF75}"/>
                </a:ext>
              </a:extLst>
            </p:cNvPr>
            <p:cNvSpPr/>
            <p:nvPr/>
          </p:nvSpPr>
          <p:spPr>
            <a:xfrm>
              <a:off x="7094696" y="11053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3" name="Freeform: Shape 5032">
              <a:extLst>
                <a:ext uri="{FF2B5EF4-FFF2-40B4-BE49-F238E27FC236}">
                  <a16:creationId xmlns:a16="http://schemas.microsoft.com/office/drawing/2014/main" xmlns="" id="{C5649FF1-4616-41EB-A7A7-ADBB668FA881}"/>
                </a:ext>
              </a:extLst>
            </p:cNvPr>
            <p:cNvSpPr/>
            <p:nvPr/>
          </p:nvSpPr>
          <p:spPr>
            <a:xfrm>
              <a:off x="7096601" y="1100413"/>
              <a:ext cx="9525" cy="19050"/>
            </a:xfrm>
            <a:custGeom>
              <a:avLst/>
              <a:gdLst>
                <a:gd name="connsiteX0" fmla="*/ 7144 w 9525"/>
                <a:gd name="connsiteY0" fmla="*/ 14011 h 19050"/>
                <a:gd name="connsiteX1" fmla="*/ 7144 w 9525"/>
                <a:gd name="connsiteY1" fmla="*/ 14011 h 19050"/>
              </a:gdLst>
              <a:ahLst/>
              <a:cxnLst>
                <a:cxn ang="0">
                  <a:pos x="connsiteX0" y="connsiteY0"/>
                </a:cxn>
                <a:cxn ang="0">
                  <a:pos x="connsiteX1" y="connsiteY1"/>
                </a:cxn>
              </a:cxnLst>
              <a:rect l="l" t="t" r="r" b="b"/>
              <a:pathLst>
                <a:path w="9525" h="19050">
                  <a:moveTo>
                    <a:pt x="7144" y="14011"/>
                  </a:moveTo>
                  <a:cubicBezTo>
                    <a:pt x="8096" y="676"/>
                    <a:pt x="7144" y="10201"/>
                    <a:pt x="7144" y="140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4" name="Freeform: Shape 5033">
              <a:extLst>
                <a:ext uri="{FF2B5EF4-FFF2-40B4-BE49-F238E27FC236}">
                  <a16:creationId xmlns:a16="http://schemas.microsoft.com/office/drawing/2014/main" xmlns="" id="{05224738-8016-4C23-97DF-6270E58B6D2B}"/>
                </a:ext>
              </a:extLst>
            </p:cNvPr>
            <p:cNvSpPr/>
            <p:nvPr/>
          </p:nvSpPr>
          <p:spPr>
            <a:xfrm>
              <a:off x="7099952" y="1095851"/>
              <a:ext cx="9525" cy="19050"/>
            </a:xfrm>
            <a:custGeom>
              <a:avLst/>
              <a:gdLst>
                <a:gd name="connsiteX0" fmla="*/ 11413 w 9525"/>
                <a:gd name="connsiteY0" fmla="*/ 7144 h 19050"/>
                <a:gd name="connsiteX1" fmla="*/ 11413 w 9525"/>
                <a:gd name="connsiteY1" fmla="*/ 7144 h 19050"/>
              </a:gdLst>
              <a:ahLst/>
              <a:cxnLst>
                <a:cxn ang="0">
                  <a:pos x="connsiteX0" y="connsiteY0"/>
                </a:cxn>
                <a:cxn ang="0">
                  <a:pos x="connsiteX1" y="connsiteY1"/>
                </a:cxn>
              </a:cxnLst>
              <a:rect l="l" t="t" r="r" b="b"/>
              <a:pathLst>
                <a:path w="9525" h="19050">
                  <a:moveTo>
                    <a:pt x="11413" y="7144"/>
                  </a:moveTo>
                  <a:cubicBezTo>
                    <a:pt x="9508" y="9049"/>
                    <a:pt x="2841" y="35719"/>
                    <a:pt x="1141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5" name="Freeform: Shape 5034">
              <a:extLst>
                <a:ext uri="{FF2B5EF4-FFF2-40B4-BE49-F238E27FC236}">
                  <a16:creationId xmlns:a16="http://schemas.microsoft.com/office/drawing/2014/main" xmlns="" id="{1A022444-2B19-47C4-B84A-12F51F72237C}"/>
                </a:ext>
              </a:extLst>
            </p:cNvPr>
            <p:cNvSpPr/>
            <p:nvPr/>
          </p:nvSpPr>
          <p:spPr>
            <a:xfrm>
              <a:off x="7121604" y="110156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10001"/>
                    <a:pt x="6906" y="12859"/>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6" name="Freeform: Shape 5035">
              <a:extLst>
                <a:ext uri="{FF2B5EF4-FFF2-40B4-BE49-F238E27FC236}">
                  <a16:creationId xmlns:a16="http://schemas.microsoft.com/office/drawing/2014/main" xmlns="" id="{40E1F437-157A-4FCA-8545-C5708E59C0C2}"/>
                </a:ext>
              </a:extLst>
            </p:cNvPr>
            <p:cNvSpPr/>
            <p:nvPr/>
          </p:nvSpPr>
          <p:spPr>
            <a:xfrm>
              <a:off x="7118403" y="1104348"/>
              <a:ext cx="9525" cy="9525"/>
            </a:xfrm>
            <a:custGeom>
              <a:avLst/>
              <a:gdLst>
                <a:gd name="connsiteX0" fmla="*/ 10107 w 9525"/>
                <a:gd name="connsiteY0" fmla="*/ 7219 h 9525"/>
                <a:gd name="connsiteX1" fmla="*/ 10107 w 9525"/>
                <a:gd name="connsiteY1" fmla="*/ 7219 h 9525"/>
              </a:gdLst>
              <a:ahLst/>
              <a:cxnLst>
                <a:cxn ang="0">
                  <a:pos x="connsiteX0" y="connsiteY0"/>
                </a:cxn>
                <a:cxn ang="0">
                  <a:pos x="connsiteX1" y="connsiteY1"/>
                </a:cxn>
              </a:cxnLst>
              <a:rect l="l" t="t" r="r" b="b"/>
              <a:pathLst>
                <a:path w="9525" h="9525">
                  <a:moveTo>
                    <a:pt x="10107" y="7219"/>
                  </a:moveTo>
                  <a:cubicBezTo>
                    <a:pt x="10107" y="6266"/>
                    <a:pt x="3440" y="14839"/>
                    <a:pt x="10107" y="72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7" name="Freeform: Shape 5036">
              <a:extLst>
                <a:ext uri="{FF2B5EF4-FFF2-40B4-BE49-F238E27FC236}">
                  <a16:creationId xmlns:a16="http://schemas.microsoft.com/office/drawing/2014/main" xmlns="" id="{84588892-025F-4EAA-9BE1-E14E9275AE44}"/>
                </a:ext>
              </a:extLst>
            </p:cNvPr>
            <p:cNvSpPr/>
            <p:nvPr/>
          </p:nvSpPr>
          <p:spPr>
            <a:xfrm>
              <a:off x="7113746" y="1100613"/>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7144"/>
                    <a:pt x="8096" y="7144"/>
                    <a:pt x="7144" y="7144"/>
                  </a:cubicBezTo>
                  <a:lnTo>
                    <a:pt x="9049" y="8096"/>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8" name="Freeform: Shape 5037">
              <a:extLst>
                <a:ext uri="{FF2B5EF4-FFF2-40B4-BE49-F238E27FC236}">
                  <a16:creationId xmlns:a16="http://schemas.microsoft.com/office/drawing/2014/main" xmlns="" id="{BE00724F-7424-4FD8-A142-DF0624C4BE1F}"/>
                </a:ext>
              </a:extLst>
            </p:cNvPr>
            <p:cNvSpPr/>
            <p:nvPr/>
          </p:nvSpPr>
          <p:spPr>
            <a:xfrm>
              <a:off x="7115334" y="1100825"/>
              <a:ext cx="9525" cy="9525"/>
            </a:xfrm>
            <a:custGeom>
              <a:avLst/>
              <a:gdLst>
                <a:gd name="connsiteX0" fmla="*/ 8414 w 9525"/>
                <a:gd name="connsiteY0" fmla="*/ 8837 h 9525"/>
                <a:gd name="connsiteX1" fmla="*/ 8414 w 9525"/>
                <a:gd name="connsiteY1" fmla="*/ 8837 h 9525"/>
              </a:gdLst>
              <a:ahLst/>
              <a:cxnLst>
                <a:cxn ang="0">
                  <a:pos x="connsiteX0" y="connsiteY0"/>
                </a:cxn>
                <a:cxn ang="0">
                  <a:pos x="connsiteX1" y="connsiteY1"/>
                </a:cxn>
              </a:cxnLst>
              <a:rect l="l" t="t" r="r" b="b"/>
              <a:pathLst>
                <a:path w="9525" h="9525">
                  <a:moveTo>
                    <a:pt x="8414" y="8837"/>
                  </a:moveTo>
                  <a:cubicBezTo>
                    <a:pt x="8414" y="8837"/>
                    <a:pt x="5556" y="5027"/>
                    <a:pt x="841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39" name="Freeform: Shape 5038">
              <a:extLst>
                <a:ext uri="{FF2B5EF4-FFF2-40B4-BE49-F238E27FC236}">
                  <a16:creationId xmlns:a16="http://schemas.microsoft.com/office/drawing/2014/main" xmlns="" id="{9E03A486-631B-4F4A-AC83-3728FF19AE60}"/>
                </a:ext>
              </a:extLst>
            </p:cNvPr>
            <p:cNvSpPr/>
            <p:nvPr/>
          </p:nvSpPr>
          <p:spPr>
            <a:xfrm>
              <a:off x="7118378" y="1096570"/>
              <a:ext cx="9525" cy="19050"/>
            </a:xfrm>
            <a:custGeom>
              <a:avLst/>
              <a:gdLst>
                <a:gd name="connsiteX0" fmla="*/ 8227 w 9525"/>
                <a:gd name="connsiteY0" fmla="*/ 14044 h 19050"/>
                <a:gd name="connsiteX1" fmla="*/ 8227 w 9525"/>
                <a:gd name="connsiteY1" fmla="*/ 14044 h 19050"/>
              </a:gdLst>
              <a:ahLst/>
              <a:cxnLst>
                <a:cxn ang="0">
                  <a:pos x="connsiteX0" y="connsiteY0"/>
                </a:cxn>
                <a:cxn ang="0">
                  <a:pos x="connsiteX1" y="connsiteY1"/>
                </a:cxn>
              </a:cxnLst>
              <a:rect l="l" t="t" r="r" b="b"/>
              <a:pathLst>
                <a:path w="9525" h="19050">
                  <a:moveTo>
                    <a:pt x="8227" y="14044"/>
                  </a:moveTo>
                  <a:cubicBezTo>
                    <a:pt x="9179" y="2614"/>
                    <a:pt x="5369" y="7377"/>
                    <a:pt x="8227" y="140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0" name="Freeform: Shape 5039">
              <a:extLst>
                <a:ext uri="{FF2B5EF4-FFF2-40B4-BE49-F238E27FC236}">
                  <a16:creationId xmlns:a16="http://schemas.microsoft.com/office/drawing/2014/main" xmlns="" id="{7926636F-D9A6-49D1-BCC8-A12355C10565}"/>
                </a:ext>
              </a:extLst>
            </p:cNvPr>
            <p:cNvSpPr/>
            <p:nvPr/>
          </p:nvSpPr>
          <p:spPr>
            <a:xfrm>
              <a:off x="7179448" y="121967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12859"/>
                    <a:pt x="8117" y="9049"/>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1" name="Freeform: Shape 5040">
              <a:extLst>
                <a:ext uri="{FF2B5EF4-FFF2-40B4-BE49-F238E27FC236}">
                  <a16:creationId xmlns:a16="http://schemas.microsoft.com/office/drawing/2014/main" xmlns="" id="{BD3BCE91-62D6-4912-BA31-78B96F4D72DC}"/>
                </a:ext>
              </a:extLst>
            </p:cNvPr>
            <p:cNvSpPr/>
            <p:nvPr/>
          </p:nvSpPr>
          <p:spPr>
            <a:xfrm>
              <a:off x="7167086" y="121491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8096" y="8096"/>
                    <a:pt x="8096" y="9049"/>
                    <a:pt x="7144" y="9049"/>
                  </a:cubicBezTo>
                  <a:cubicBezTo>
                    <a:pt x="9049" y="9049"/>
                    <a:pt x="9049" y="8096"/>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2" name="Freeform: Shape 5041">
              <a:extLst>
                <a:ext uri="{FF2B5EF4-FFF2-40B4-BE49-F238E27FC236}">
                  <a16:creationId xmlns:a16="http://schemas.microsoft.com/office/drawing/2014/main" xmlns="" id="{92906979-3E26-41F4-B0B3-BF751DDFBDAF}"/>
                </a:ext>
              </a:extLst>
            </p:cNvPr>
            <p:cNvSpPr/>
            <p:nvPr/>
          </p:nvSpPr>
          <p:spPr>
            <a:xfrm>
              <a:off x="7156009" y="1216818"/>
              <a:ext cx="19050" cy="38100"/>
            </a:xfrm>
            <a:custGeom>
              <a:avLst/>
              <a:gdLst>
                <a:gd name="connsiteX0" fmla="*/ 8697 w 19050"/>
                <a:gd name="connsiteY0" fmla="*/ 32861 h 38100"/>
                <a:gd name="connsiteX1" fmla="*/ 19174 w 19050"/>
                <a:gd name="connsiteY1" fmla="*/ 7144 h 38100"/>
                <a:gd name="connsiteX2" fmla="*/ 8697 w 19050"/>
                <a:gd name="connsiteY2" fmla="*/ 32861 h 38100"/>
              </a:gdLst>
              <a:ahLst/>
              <a:cxnLst>
                <a:cxn ang="0">
                  <a:pos x="connsiteX0" y="connsiteY0"/>
                </a:cxn>
                <a:cxn ang="0">
                  <a:pos x="connsiteX1" y="connsiteY1"/>
                </a:cxn>
                <a:cxn ang="0">
                  <a:pos x="connsiteX2" y="connsiteY2"/>
                </a:cxn>
              </a:cxnLst>
              <a:rect l="l" t="t" r="r" b="b"/>
              <a:pathLst>
                <a:path w="19050" h="38100">
                  <a:moveTo>
                    <a:pt x="8697" y="32861"/>
                  </a:moveTo>
                  <a:cubicBezTo>
                    <a:pt x="4886" y="25241"/>
                    <a:pt x="12506" y="18574"/>
                    <a:pt x="19174" y="7144"/>
                  </a:cubicBezTo>
                  <a:cubicBezTo>
                    <a:pt x="124" y="20479"/>
                    <a:pt x="9649" y="27146"/>
                    <a:pt x="8697" y="328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3" name="Freeform: Shape 5042">
              <a:extLst>
                <a:ext uri="{FF2B5EF4-FFF2-40B4-BE49-F238E27FC236}">
                  <a16:creationId xmlns:a16="http://schemas.microsoft.com/office/drawing/2014/main" xmlns="" id="{9588C52F-664F-459C-BA81-58303D155D63}"/>
                </a:ext>
              </a:extLst>
            </p:cNvPr>
            <p:cNvSpPr/>
            <p:nvPr/>
          </p:nvSpPr>
          <p:spPr>
            <a:xfrm>
              <a:off x="7161371" y="1250998"/>
              <a:ext cx="9525" cy="9525"/>
            </a:xfrm>
            <a:custGeom>
              <a:avLst/>
              <a:gdLst>
                <a:gd name="connsiteX0" fmla="*/ 7144 w 9525"/>
                <a:gd name="connsiteY0" fmla="*/ 9159 h 9525"/>
                <a:gd name="connsiteX1" fmla="*/ 9049 w 9525"/>
                <a:gd name="connsiteY1" fmla="*/ 8206 h 9525"/>
                <a:gd name="connsiteX2" fmla="*/ 7144 w 9525"/>
                <a:gd name="connsiteY2" fmla="*/ 9159 h 9525"/>
              </a:gdLst>
              <a:ahLst/>
              <a:cxnLst>
                <a:cxn ang="0">
                  <a:pos x="connsiteX0" y="connsiteY0"/>
                </a:cxn>
                <a:cxn ang="0">
                  <a:pos x="connsiteX1" y="connsiteY1"/>
                </a:cxn>
                <a:cxn ang="0">
                  <a:pos x="connsiteX2" y="connsiteY2"/>
                </a:cxn>
              </a:cxnLst>
              <a:rect l="l" t="t" r="r" b="b"/>
              <a:pathLst>
                <a:path w="9525" h="9525">
                  <a:moveTo>
                    <a:pt x="7144" y="9159"/>
                  </a:moveTo>
                  <a:cubicBezTo>
                    <a:pt x="8096" y="10111"/>
                    <a:pt x="9049" y="9159"/>
                    <a:pt x="9049" y="8206"/>
                  </a:cubicBezTo>
                  <a:cubicBezTo>
                    <a:pt x="9049" y="5349"/>
                    <a:pt x="8096" y="9159"/>
                    <a:pt x="7144" y="91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4" name="Freeform: Shape 5043">
              <a:extLst>
                <a:ext uri="{FF2B5EF4-FFF2-40B4-BE49-F238E27FC236}">
                  <a16:creationId xmlns:a16="http://schemas.microsoft.com/office/drawing/2014/main" xmlns="" id="{7C683176-BFE0-4E01-9753-0D8C4E1D49FB}"/>
                </a:ext>
              </a:extLst>
            </p:cNvPr>
            <p:cNvSpPr/>
            <p:nvPr/>
          </p:nvSpPr>
          <p:spPr>
            <a:xfrm>
              <a:off x="7141051" y="1177766"/>
              <a:ext cx="9525" cy="19050"/>
            </a:xfrm>
            <a:custGeom>
              <a:avLst/>
              <a:gdLst>
                <a:gd name="connsiteX0" fmla="*/ 8414 w 9525"/>
                <a:gd name="connsiteY0" fmla="*/ 7144 h 19050"/>
                <a:gd name="connsiteX1" fmla="*/ 8414 w 9525"/>
                <a:gd name="connsiteY1" fmla="*/ 7144 h 19050"/>
              </a:gdLst>
              <a:ahLst/>
              <a:cxnLst>
                <a:cxn ang="0">
                  <a:pos x="connsiteX0" y="connsiteY0"/>
                </a:cxn>
                <a:cxn ang="0">
                  <a:pos x="connsiteX1" y="connsiteY1"/>
                </a:cxn>
              </a:cxnLst>
              <a:rect l="l" t="t" r="r" b="b"/>
              <a:pathLst>
                <a:path w="9525" h="19050">
                  <a:moveTo>
                    <a:pt x="8414" y="7144"/>
                  </a:moveTo>
                  <a:cubicBezTo>
                    <a:pt x="5556" y="17621"/>
                    <a:pt x="8414" y="1095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5" name="Freeform: Shape 5044">
              <a:extLst>
                <a:ext uri="{FF2B5EF4-FFF2-40B4-BE49-F238E27FC236}">
                  <a16:creationId xmlns:a16="http://schemas.microsoft.com/office/drawing/2014/main" xmlns="" id="{C53E0218-3434-4646-B83E-F47C89780B28}"/>
                </a:ext>
              </a:extLst>
            </p:cNvPr>
            <p:cNvSpPr/>
            <p:nvPr/>
          </p:nvSpPr>
          <p:spPr>
            <a:xfrm>
              <a:off x="7143274" y="118062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6" name="Freeform: Shape 5045">
              <a:extLst>
                <a:ext uri="{FF2B5EF4-FFF2-40B4-BE49-F238E27FC236}">
                  <a16:creationId xmlns:a16="http://schemas.microsoft.com/office/drawing/2014/main" xmlns="" id="{E5C97381-906D-4F98-82BF-EA5E618844BC}"/>
                </a:ext>
              </a:extLst>
            </p:cNvPr>
            <p:cNvSpPr/>
            <p:nvPr/>
          </p:nvSpPr>
          <p:spPr>
            <a:xfrm>
              <a:off x="7142321" y="11768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7" name="Freeform: Shape 5046">
              <a:extLst>
                <a:ext uri="{FF2B5EF4-FFF2-40B4-BE49-F238E27FC236}">
                  <a16:creationId xmlns:a16="http://schemas.microsoft.com/office/drawing/2014/main" xmlns="" id="{256CAE68-8F18-4FC1-A101-83C7BBD47798}"/>
                </a:ext>
              </a:extLst>
            </p:cNvPr>
            <p:cNvSpPr/>
            <p:nvPr/>
          </p:nvSpPr>
          <p:spPr>
            <a:xfrm>
              <a:off x="7107079" y="1096181"/>
              <a:ext cx="9525" cy="9525"/>
            </a:xfrm>
            <a:custGeom>
              <a:avLst/>
              <a:gdLst>
                <a:gd name="connsiteX0" fmla="*/ 9049 w 9525"/>
                <a:gd name="connsiteY0" fmla="*/ 8718 h 9525"/>
                <a:gd name="connsiteX1" fmla="*/ 7144 w 9525"/>
                <a:gd name="connsiteY1" fmla="*/ 7766 h 9525"/>
                <a:gd name="connsiteX2" fmla="*/ 9049 w 9525"/>
                <a:gd name="connsiteY2" fmla="*/ 8718 h 9525"/>
              </a:gdLst>
              <a:ahLst/>
              <a:cxnLst>
                <a:cxn ang="0">
                  <a:pos x="connsiteX0" y="connsiteY0"/>
                </a:cxn>
                <a:cxn ang="0">
                  <a:pos x="connsiteX1" y="connsiteY1"/>
                </a:cxn>
                <a:cxn ang="0">
                  <a:pos x="connsiteX2" y="connsiteY2"/>
                </a:cxn>
              </a:cxnLst>
              <a:rect l="l" t="t" r="r" b="b"/>
              <a:pathLst>
                <a:path w="9525" h="9525">
                  <a:moveTo>
                    <a:pt x="9049" y="8718"/>
                  </a:moveTo>
                  <a:cubicBezTo>
                    <a:pt x="9049" y="5861"/>
                    <a:pt x="8096" y="7766"/>
                    <a:pt x="7144" y="7766"/>
                  </a:cubicBezTo>
                  <a:cubicBezTo>
                    <a:pt x="7144" y="8718"/>
                    <a:pt x="8096" y="9671"/>
                    <a:pt x="9049" y="87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8" name="Freeform: Shape 5047">
              <a:extLst>
                <a:ext uri="{FF2B5EF4-FFF2-40B4-BE49-F238E27FC236}">
                  <a16:creationId xmlns:a16="http://schemas.microsoft.com/office/drawing/2014/main" xmlns="" id="{4018F271-6FC8-4871-896B-28816B590EE7}"/>
                </a:ext>
              </a:extLst>
            </p:cNvPr>
            <p:cNvSpPr/>
            <p:nvPr/>
          </p:nvSpPr>
          <p:spPr>
            <a:xfrm>
              <a:off x="7057549" y="1098708"/>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49" name="Freeform: Shape 5048">
              <a:extLst>
                <a:ext uri="{FF2B5EF4-FFF2-40B4-BE49-F238E27FC236}">
                  <a16:creationId xmlns:a16="http://schemas.microsoft.com/office/drawing/2014/main" xmlns="" id="{B95E2B24-5630-458B-9840-5C7B790F3EAA}"/>
                </a:ext>
              </a:extLst>
            </p:cNvPr>
            <p:cNvSpPr/>
            <p:nvPr/>
          </p:nvSpPr>
          <p:spPr>
            <a:xfrm>
              <a:off x="7028974" y="116919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0" name="Freeform: Shape 5049">
              <a:extLst>
                <a:ext uri="{FF2B5EF4-FFF2-40B4-BE49-F238E27FC236}">
                  <a16:creationId xmlns:a16="http://schemas.microsoft.com/office/drawing/2014/main" xmlns="" id="{A2DBECEB-5243-4857-849C-9A18DE2D9B3F}"/>
                </a:ext>
              </a:extLst>
            </p:cNvPr>
            <p:cNvSpPr/>
            <p:nvPr/>
          </p:nvSpPr>
          <p:spPr>
            <a:xfrm>
              <a:off x="7026592" y="1170146"/>
              <a:ext cx="9525" cy="9525"/>
            </a:xfrm>
            <a:custGeom>
              <a:avLst/>
              <a:gdLst>
                <a:gd name="connsiteX0" fmla="*/ 8573 w 9525"/>
                <a:gd name="connsiteY0" fmla="*/ 7144 h 9525"/>
                <a:gd name="connsiteX1" fmla="*/ 8573 w 9525"/>
                <a:gd name="connsiteY1" fmla="*/ 7144 h 9525"/>
              </a:gdLst>
              <a:ahLst/>
              <a:cxnLst>
                <a:cxn ang="0">
                  <a:pos x="connsiteX0" y="connsiteY0"/>
                </a:cxn>
                <a:cxn ang="0">
                  <a:pos x="connsiteX1" y="connsiteY1"/>
                </a:cxn>
              </a:cxnLst>
              <a:rect l="l" t="t" r="r" b="b"/>
              <a:pathLst>
                <a:path w="9525" h="9525">
                  <a:moveTo>
                    <a:pt x="8573" y="7144"/>
                  </a:moveTo>
                  <a:cubicBezTo>
                    <a:pt x="6667" y="11906"/>
                    <a:pt x="6667" y="10954"/>
                    <a:pt x="85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1" name="Freeform: Shape 5050">
              <a:extLst>
                <a:ext uri="{FF2B5EF4-FFF2-40B4-BE49-F238E27FC236}">
                  <a16:creationId xmlns:a16="http://schemas.microsoft.com/office/drawing/2014/main" xmlns="" id="{4843BF1A-242F-4611-8FCB-D4A0FD5F13D7}"/>
                </a:ext>
              </a:extLst>
            </p:cNvPr>
            <p:cNvSpPr/>
            <p:nvPr/>
          </p:nvSpPr>
          <p:spPr>
            <a:xfrm>
              <a:off x="7241381" y="6872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2" name="Freeform: Shape 5051">
              <a:extLst>
                <a:ext uri="{FF2B5EF4-FFF2-40B4-BE49-F238E27FC236}">
                  <a16:creationId xmlns:a16="http://schemas.microsoft.com/office/drawing/2014/main" xmlns="" id="{3A74D0D0-7801-4A28-9D2B-E89F88908B01}"/>
                </a:ext>
              </a:extLst>
            </p:cNvPr>
            <p:cNvSpPr/>
            <p:nvPr/>
          </p:nvSpPr>
          <p:spPr>
            <a:xfrm>
              <a:off x="7242697" y="683398"/>
              <a:ext cx="9525" cy="9525"/>
            </a:xfrm>
            <a:custGeom>
              <a:avLst/>
              <a:gdLst>
                <a:gd name="connsiteX0" fmla="*/ 11543 w 9525"/>
                <a:gd name="connsiteY0" fmla="*/ 9069 h 9525"/>
                <a:gd name="connsiteX1" fmla="*/ 11543 w 9525"/>
                <a:gd name="connsiteY1" fmla="*/ 9069 h 9525"/>
              </a:gdLst>
              <a:ahLst/>
              <a:cxnLst>
                <a:cxn ang="0">
                  <a:pos x="connsiteX0" y="connsiteY0"/>
                </a:cxn>
                <a:cxn ang="0">
                  <a:pos x="connsiteX1" y="connsiteY1"/>
                </a:cxn>
              </a:cxnLst>
              <a:rect l="l" t="t" r="r" b="b"/>
              <a:pathLst>
                <a:path w="9525" h="9525">
                  <a:moveTo>
                    <a:pt x="11543" y="9069"/>
                  </a:moveTo>
                  <a:cubicBezTo>
                    <a:pt x="3923" y="5259"/>
                    <a:pt x="7733" y="8117"/>
                    <a:pt x="11543"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3" name="Freeform: Shape 5052">
              <a:extLst>
                <a:ext uri="{FF2B5EF4-FFF2-40B4-BE49-F238E27FC236}">
                  <a16:creationId xmlns:a16="http://schemas.microsoft.com/office/drawing/2014/main" xmlns="" id="{E2BBA0E3-F812-48F8-982C-00E68F30D412}"/>
                </a:ext>
              </a:extLst>
            </p:cNvPr>
            <p:cNvSpPr/>
            <p:nvPr/>
          </p:nvSpPr>
          <p:spPr>
            <a:xfrm>
              <a:off x="7254716" y="6386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4" name="Freeform: Shape 5053">
              <a:extLst>
                <a:ext uri="{FF2B5EF4-FFF2-40B4-BE49-F238E27FC236}">
                  <a16:creationId xmlns:a16="http://schemas.microsoft.com/office/drawing/2014/main" xmlns="" id="{F6D8EB92-7398-483A-815F-E87994954D9F}"/>
                </a:ext>
              </a:extLst>
            </p:cNvPr>
            <p:cNvSpPr/>
            <p:nvPr/>
          </p:nvSpPr>
          <p:spPr>
            <a:xfrm>
              <a:off x="7254716" y="60912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5" name="Freeform: Shape 5054">
              <a:extLst>
                <a:ext uri="{FF2B5EF4-FFF2-40B4-BE49-F238E27FC236}">
                  <a16:creationId xmlns:a16="http://schemas.microsoft.com/office/drawing/2014/main" xmlns="" id="{2A25435D-4CAD-4729-AB6D-0AB3DA1479AA}"/>
                </a:ext>
              </a:extLst>
            </p:cNvPr>
            <p:cNvSpPr/>
            <p:nvPr/>
          </p:nvSpPr>
          <p:spPr>
            <a:xfrm>
              <a:off x="7258526" y="603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6" name="Freeform: Shape 5055">
              <a:extLst>
                <a:ext uri="{FF2B5EF4-FFF2-40B4-BE49-F238E27FC236}">
                  <a16:creationId xmlns:a16="http://schemas.microsoft.com/office/drawing/2014/main" xmlns="" id="{4DFBBF9F-7E68-4BCF-A7F9-B05B732E5439}"/>
                </a:ext>
              </a:extLst>
            </p:cNvPr>
            <p:cNvSpPr/>
            <p:nvPr/>
          </p:nvSpPr>
          <p:spPr>
            <a:xfrm>
              <a:off x="7254716" y="637698"/>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7" name="Freeform: Shape 5056">
              <a:extLst>
                <a:ext uri="{FF2B5EF4-FFF2-40B4-BE49-F238E27FC236}">
                  <a16:creationId xmlns:a16="http://schemas.microsoft.com/office/drawing/2014/main" xmlns="" id="{97764465-1080-45ED-B958-CCFA9CDB7AD7}"/>
                </a:ext>
              </a:extLst>
            </p:cNvPr>
            <p:cNvSpPr/>
            <p:nvPr/>
          </p:nvSpPr>
          <p:spPr>
            <a:xfrm>
              <a:off x="7240429" y="6777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8" name="Freeform: Shape 5057">
              <a:extLst>
                <a:ext uri="{FF2B5EF4-FFF2-40B4-BE49-F238E27FC236}">
                  <a16:creationId xmlns:a16="http://schemas.microsoft.com/office/drawing/2014/main" xmlns="" id="{9DE6793E-AB7F-4F8D-AEDC-4FECC812D4CD}"/>
                </a:ext>
              </a:extLst>
            </p:cNvPr>
            <p:cNvSpPr/>
            <p:nvPr/>
          </p:nvSpPr>
          <p:spPr>
            <a:xfrm>
              <a:off x="7257574" y="6510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59" name="Freeform: Shape 5058">
              <a:extLst>
                <a:ext uri="{FF2B5EF4-FFF2-40B4-BE49-F238E27FC236}">
                  <a16:creationId xmlns:a16="http://schemas.microsoft.com/office/drawing/2014/main" xmlns="" id="{3634CD0B-A91D-44D9-99EF-D9061E3C356E}"/>
                </a:ext>
              </a:extLst>
            </p:cNvPr>
            <p:cNvSpPr/>
            <p:nvPr/>
          </p:nvSpPr>
          <p:spPr>
            <a:xfrm>
              <a:off x="7254811" y="661087"/>
              <a:ext cx="9525" cy="9525"/>
            </a:xfrm>
            <a:custGeom>
              <a:avLst/>
              <a:gdLst>
                <a:gd name="connsiteX0" fmla="*/ 9907 w 9525"/>
                <a:gd name="connsiteY0" fmla="*/ 7567 h 9525"/>
                <a:gd name="connsiteX1" fmla="*/ 9907 w 9525"/>
                <a:gd name="connsiteY1" fmla="*/ 7567 h 9525"/>
              </a:gdLst>
              <a:ahLst/>
              <a:cxnLst>
                <a:cxn ang="0">
                  <a:pos x="connsiteX0" y="connsiteY0"/>
                </a:cxn>
                <a:cxn ang="0">
                  <a:pos x="connsiteX1" y="connsiteY1"/>
                </a:cxn>
              </a:cxnLst>
              <a:rect l="l" t="t" r="r" b="b"/>
              <a:pathLst>
                <a:path w="9525" h="9525">
                  <a:moveTo>
                    <a:pt x="9907" y="7567"/>
                  </a:moveTo>
                  <a:cubicBezTo>
                    <a:pt x="10859" y="6615"/>
                    <a:pt x="3239" y="7567"/>
                    <a:pt x="990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0" name="Freeform: Shape 5059">
              <a:extLst>
                <a:ext uri="{FF2B5EF4-FFF2-40B4-BE49-F238E27FC236}">
                  <a16:creationId xmlns:a16="http://schemas.microsoft.com/office/drawing/2014/main" xmlns="" id="{DECCE683-5613-403C-B1F6-A95E16D0E68A}"/>
                </a:ext>
              </a:extLst>
            </p:cNvPr>
            <p:cNvSpPr/>
            <p:nvPr/>
          </p:nvSpPr>
          <p:spPr>
            <a:xfrm>
              <a:off x="7251859" y="6767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1" name="Freeform: Shape 5060">
              <a:extLst>
                <a:ext uri="{FF2B5EF4-FFF2-40B4-BE49-F238E27FC236}">
                  <a16:creationId xmlns:a16="http://schemas.microsoft.com/office/drawing/2014/main" xmlns="" id="{CB4C2BFC-7BB2-4600-A5C4-9733070361A9}"/>
                </a:ext>
              </a:extLst>
            </p:cNvPr>
            <p:cNvSpPr/>
            <p:nvPr/>
          </p:nvSpPr>
          <p:spPr>
            <a:xfrm>
              <a:off x="7258526" y="644366"/>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2" name="Freeform: Shape 5061">
              <a:extLst>
                <a:ext uri="{FF2B5EF4-FFF2-40B4-BE49-F238E27FC236}">
                  <a16:creationId xmlns:a16="http://schemas.microsoft.com/office/drawing/2014/main" xmlns="" id="{E12C68FE-947F-4C94-8F5A-3D95835671D9}"/>
                </a:ext>
              </a:extLst>
            </p:cNvPr>
            <p:cNvSpPr/>
            <p:nvPr/>
          </p:nvSpPr>
          <p:spPr>
            <a:xfrm>
              <a:off x="7245191" y="3719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3" name="Freeform: Shape 5062">
              <a:extLst>
                <a:ext uri="{FF2B5EF4-FFF2-40B4-BE49-F238E27FC236}">
                  <a16:creationId xmlns:a16="http://schemas.microsoft.com/office/drawing/2014/main" xmlns="" id="{D5978CD8-A23F-4DDD-9E7F-94FBC93D711B}"/>
                </a:ext>
              </a:extLst>
            </p:cNvPr>
            <p:cNvSpPr/>
            <p:nvPr/>
          </p:nvSpPr>
          <p:spPr>
            <a:xfrm>
              <a:off x="7254716" y="22907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4" name="Freeform: Shape 5063">
              <a:extLst>
                <a:ext uri="{FF2B5EF4-FFF2-40B4-BE49-F238E27FC236}">
                  <a16:creationId xmlns:a16="http://schemas.microsoft.com/office/drawing/2014/main" xmlns="" id="{460FCCA8-0DBE-439F-8310-A75ECCD4E972}"/>
                </a:ext>
              </a:extLst>
            </p:cNvPr>
            <p:cNvSpPr/>
            <p:nvPr/>
          </p:nvSpPr>
          <p:spPr>
            <a:xfrm>
              <a:off x="7261384" y="5948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5" name="Freeform: Shape 5064">
              <a:extLst>
                <a:ext uri="{FF2B5EF4-FFF2-40B4-BE49-F238E27FC236}">
                  <a16:creationId xmlns:a16="http://schemas.microsoft.com/office/drawing/2014/main" xmlns="" id="{A9B92E89-F61F-4DC1-83DF-D6A1ADA7DDE5}"/>
                </a:ext>
              </a:extLst>
            </p:cNvPr>
            <p:cNvSpPr/>
            <p:nvPr/>
          </p:nvSpPr>
          <p:spPr>
            <a:xfrm>
              <a:off x="7253764" y="512723"/>
              <a:ext cx="19050" cy="9525"/>
            </a:xfrm>
            <a:custGeom>
              <a:avLst/>
              <a:gdLst>
                <a:gd name="connsiteX0" fmla="*/ 12859 w 19050"/>
                <a:gd name="connsiteY0" fmla="*/ 8294 h 9525"/>
                <a:gd name="connsiteX1" fmla="*/ 7144 w 19050"/>
                <a:gd name="connsiteY1" fmla="*/ 7341 h 9525"/>
                <a:gd name="connsiteX2" fmla="*/ 12859 w 19050"/>
                <a:gd name="connsiteY2" fmla="*/ 8294 h 9525"/>
              </a:gdLst>
              <a:ahLst/>
              <a:cxnLst>
                <a:cxn ang="0">
                  <a:pos x="connsiteX0" y="connsiteY0"/>
                </a:cxn>
                <a:cxn ang="0">
                  <a:pos x="connsiteX1" y="connsiteY1"/>
                </a:cxn>
                <a:cxn ang="0">
                  <a:pos x="connsiteX2" y="connsiteY2"/>
                </a:cxn>
              </a:cxnLst>
              <a:rect l="l" t="t" r="r" b="b"/>
              <a:pathLst>
                <a:path w="19050" h="9525">
                  <a:moveTo>
                    <a:pt x="12859" y="8294"/>
                  </a:moveTo>
                  <a:cubicBezTo>
                    <a:pt x="10001" y="9246"/>
                    <a:pt x="10001" y="6389"/>
                    <a:pt x="7144" y="7341"/>
                  </a:cubicBezTo>
                  <a:cubicBezTo>
                    <a:pt x="8096" y="7341"/>
                    <a:pt x="11906" y="9246"/>
                    <a:pt x="12859" y="82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6" name="Freeform: Shape 5065">
              <a:extLst>
                <a:ext uri="{FF2B5EF4-FFF2-40B4-BE49-F238E27FC236}">
                  <a16:creationId xmlns:a16="http://schemas.microsoft.com/office/drawing/2014/main" xmlns="" id="{FBAF2871-057A-46DD-9DC5-AF6F791A30DB}"/>
                </a:ext>
              </a:extLst>
            </p:cNvPr>
            <p:cNvSpPr/>
            <p:nvPr/>
          </p:nvSpPr>
          <p:spPr>
            <a:xfrm>
              <a:off x="7240429" y="6777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7" name="Freeform: Shape 5066">
              <a:extLst>
                <a:ext uri="{FF2B5EF4-FFF2-40B4-BE49-F238E27FC236}">
                  <a16:creationId xmlns:a16="http://schemas.microsoft.com/office/drawing/2014/main" xmlns="" id="{8BB10258-EBCB-43B0-818B-0E93B690248C}"/>
                </a:ext>
              </a:extLst>
            </p:cNvPr>
            <p:cNvSpPr/>
            <p:nvPr/>
          </p:nvSpPr>
          <p:spPr>
            <a:xfrm>
              <a:off x="7253340" y="5129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8" name="Freeform: Shape 5067">
              <a:extLst>
                <a:ext uri="{FF2B5EF4-FFF2-40B4-BE49-F238E27FC236}">
                  <a16:creationId xmlns:a16="http://schemas.microsoft.com/office/drawing/2014/main" xmlns="" id="{45A0A07C-27B4-4C88-8950-02694F6D2432}"/>
                </a:ext>
              </a:extLst>
            </p:cNvPr>
            <p:cNvSpPr/>
            <p:nvPr/>
          </p:nvSpPr>
          <p:spPr>
            <a:xfrm>
              <a:off x="7257574" y="573881"/>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69" name="Freeform: Shape 5068">
              <a:extLst>
                <a:ext uri="{FF2B5EF4-FFF2-40B4-BE49-F238E27FC236}">
                  <a16:creationId xmlns:a16="http://schemas.microsoft.com/office/drawing/2014/main" xmlns="" id="{CB8D9296-C101-43FF-A514-0B4A413EB5E2}"/>
                </a:ext>
              </a:extLst>
            </p:cNvPr>
            <p:cNvSpPr/>
            <p:nvPr/>
          </p:nvSpPr>
          <p:spPr>
            <a:xfrm>
              <a:off x="7255669" y="5891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0" name="Freeform: Shape 5069">
              <a:extLst>
                <a:ext uri="{FF2B5EF4-FFF2-40B4-BE49-F238E27FC236}">
                  <a16:creationId xmlns:a16="http://schemas.microsoft.com/office/drawing/2014/main" xmlns="" id="{6A2102A0-E80F-4712-A9E0-1B29A294C26D}"/>
                </a:ext>
              </a:extLst>
            </p:cNvPr>
            <p:cNvSpPr/>
            <p:nvPr/>
          </p:nvSpPr>
          <p:spPr>
            <a:xfrm>
              <a:off x="7254046" y="565414"/>
              <a:ext cx="9525" cy="9525"/>
            </a:xfrm>
            <a:custGeom>
              <a:avLst/>
              <a:gdLst>
                <a:gd name="connsiteX0" fmla="*/ 7814 w 9525"/>
                <a:gd name="connsiteY0" fmla="*/ 7990 h 9525"/>
                <a:gd name="connsiteX1" fmla="*/ 7814 w 9525"/>
                <a:gd name="connsiteY1" fmla="*/ 7990 h 9525"/>
              </a:gdLst>
              <a:ahLst/>
              <a:cxnLst>
                <a:cxn ang="0">
                  <a:pos x="connsiteX0" y="connsiteY0"/>
                </a:cxn>
                <a:cxn ang="0">
                  <a:pos x="connsiteX1" y="connsiteY1"/>
                </a:cxn>
              </a:cxnLst>
              <a:rect l="l" t="t" r="r" b="b"/>
              <a:pathLst>
                <a:path w="9525" h="9525">
                  <a:moveTo>
                    <a:pt x="7814" y="7990"/>
                  </a:moveTo>
                  <a:cubicBezTo>
                    <a:pt x="8767" y="6085"/>
                    <a:pt x="5910" y="7990"/>
                    <a:pt x="78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1" name="Freeform: Shape 5070">
              <a:extLst>
                <a:ext uri="{FF2B5EF4-FFF2-40B4-BE49-F238E27FC236}">
                  <a16:creationId xmlns:a16="http://schemas.microsoft.com/office/drawing/2014/main" xmlns="" id="{F8750030-E6B5-4053-A835-0494ECBFAF6D}"/>
                </a:ext>
              </a:extLst>
            </p:cNvPr>
            <p:cNvSpPr/>
            <p:nvPr/>
          </p:nvSpPr>
          <p:spPr>
            <a:xfrm>
              <a:off x="7253340" y="55768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2" name="Freeform: Shape 5071">
              <a:extLst>
                <a:ext uri="{FF2B5EF4-FFF2-40B4-BE49-F238E27FC236}">
                  <a16:creationId xmlns:a16="http://schemas.microsoft.com/office/drawing/2014/main" xmlns="" id="{B3A25509-8D6D-4F3D-88D9-677E0E36C5CE}"/>
                </a:ext>
              </a:extLst>
            </p:cNvPr>
            <p:cNvSpPr/>
            <p:nvPr/>
          </p:nvSpPr>
          <p:spPr>
            <a:xfrm>
              <a:off x="7248049" y="395340"/>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9049" y="7567"/>
                    <a:pt x="10001" y="7567"/>
                  </a:cubicBezTo>
                  <a:cubicBezTo>
                    <a:pt x="8096"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3" name="Freeform: Shape 5072">
              <a:extLst>
                <a:ext uri="{FF2B5EF4-FFF2-40B4-BE49-F238E27FC236}">
                  <a16:creationId xmlns:a16="http://schemas.microsoft.com/office/drawing/2014/main" xmlns="" id="{30B854ED-3D36-4FB0-AB37-F33D2113DDC1}"/>
                </a:ext>
              </a:extLst>
            </p:cNvPr>
            <p:cNvSpPr/>
            <p:nvPr/>
          </p:nvSpPr>
          <p:spPr>
            <a:xfrm>
              <a:off x="7240111" y="677703"/>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5556" y="7144"/>
                    <a:pt x="8414"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4" name="Freeform: Shape 5073">
              <a:extLst>
                <a:ext uri="{FF2B5EF4-FFF2-40B4-BE49-F238E27FC236}">
                  <a16:creationId xmlns:a16="http://schemas.microsoft.com/office/drawing/2014/main" xmlns="" id="{8D9194A6-D9E2-4B7F-AEF6-2D48F8257CAF}"/>
                </a:ext>
              </a:extLst>
            </p:cNvPr>
            <p:cNvSpPr/>
            <p:nvPr/>
          </p:nvSpPr>
          <p:spPr>
            <a:xfrm>
              <a:off x="7231856" y="56530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5" name="Freeform: Shape 5074">
              <a:extLst>
                <a:ext uri="{FF2B5EF4-FFF2-40B4-BE49-F238E27FC236}">
                  <a16:creationId xmlns:a16="http://schemas.microsoft.com/office/drawing/2014/main" xmlns="" id="{0C6F173C-6E26-4892-833A-BB1F8C462F08}"/>
                </a:ext>
              </a:extLst>
            </p:cNvPr>
            <p:cNvSpPr/>
            <p:nvPr/>
          </p:nvSpPr>
          <p:spPr>
            <a:xfrm>
              <a:off x="7244239" y="453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6" name="Freeform: Shape 5075">
              <a:extLst>
                <a:ext uri="{FF2B5EF4-FFF2-40B4-BE49-F238E27FC236}">
                  <a16:creationId xmlns:a16="http://schemas.microsoft.com/office/drawing/2014/main" xmlns="" id="{4CA58BFC-E766-4814-89F5-16FCF68ED1EB}"/>
                </a:ext>
              </a:extLst>
            </p:cNvPr>
            <p:cNvSpPr/>
            <p:nvPr/>
          </p:nvSpPr>
          <p:spPr>
            <a:xfrm>
              <a:off x="7231856" y="5601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001" y="7567"/>
                    <a:pt x="9049"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7" name="Freeform: Shape 5076">
              <a:extLst>
                <a:ext uri="{FF2B5EF4-FFF2-40B4-BE49-F238E27FC236}">
                  <a16:creationId xmlns:a16="http://schemas.microsoft.com/office/drawing/2014/main" xmlns="" id="{4AFFD181-24F8-4DCA-AF74-936BF2B83CE8}"/>
                </a:ext>
              </a:extLst>
            </p:cNvPr>
            <p:cNvSpPr/>
            <p:nvPr/>
          </p:nvSpPr>
          <p:spPr>
            <a:xfrm>
              <a:off x="7250906" y="395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8" name="Freeform: Shape 5077">
              <a:extLst>
                <a:ext uri="{FF2B5EF4-FFF2-40B4-BE49-F238E27FC236}">
                  <a16:creationId xmlns:a16="http://schemas.microsoft.com/office/drawing/2014/main" xmlns="" id="{54466582-BD1F-4B9E-B37C-DC17E6934D22}"/>
                </a:ext>
              </a:extLst>
            </p:cNvPr>
            <p:cNvSpPr/>
            <p:nvPr/>
          </p:nvSpPr>
          <p:spPr>
            <a:xfrm>
              <a:off x="7236619" y="229984"/>
              <a:ext cx="47625" cy="466725"/>
            </a:xfrm>
            <a:custGeom>
              <a:avLst/>
              <a:gdLst>
                <a:gd name="connsiteX0" fmla="*/ 14764 w 47625"/>
                <a:gd name="connsiteY0" fmla="*/ 164351 h 466725"/>
                <a:gd name="connsiteX1" fmla="*/ 17621 w 47625"/>
                <a:gd name="connsiteY1" fmla="*/ 173876 h 466725"/>
                <a:gd name="connsiteX2" fmla="*/ 16669 w 47625"/>
                <a:gd name="connsiteY2" fmla="*/ 369138 h 466725"/>
                <a:gd name="connsiteX3" fmla="*/ 15716 w 47625"/>
                <a:gd name="connsiteY3" fmla="*/ 459626 h 466725"/>
                <a:gd name="connsiteX4" fmla="*/ 13811 w 47625"/>
                <a:gd name="connsiteY4" fmla="*/ 458673 h 466725"/>
                <a:gd name="connsiteX5" fmla="*/ 16669 w 47625"/>
                <a:gd name="connsiteY5" fmla="*/ 458673 h 466725"/>
                <a:gd name="connsiteX6" fmla="*/ 25241 w 47625"/>
                <a:gd name="connsiteY6" fmla="*/ 415811 h 466725"/>
                <a:gd name="connsiteX7" fmla="*/ 21431 w 47625"/>
                <a:gd name="connsiteY7" fmla="*/ 387236 h 466725"/>
                <a:gd name="connsiteX8" fmla="*/ 30956 w 47625"/>
                <a:gd name="connsiteY8" fmla="*/ 359613 h 466725"/>
                <a:gd name="connsiteX9" fmla="*/ 46196 w 47625"/>
                <a:gd name="connsiteY9" fmla="*/ 197688 h 466725"/>
                <a:gd name="connsiteX10" fmla="*/ 44291 w 47625"/>
                <a:gd name="connsiteY10" fmla="*/ 190068 h 466725"/>
                <a:gd name="connsiteX11" fmla="*/ 34766 w 47625"/>
                <a:gd name="connsiteY11" fmla="*/ 7188 h 466725"/>
                <a:gd name="connsiteX12" fmla="*/ 15716 w 47625"/>
                <a:gd name="connsiteY12" fmla="*/ 140538 h 466725"/>
                <a:gd name="connsiteX13" fmla="*/ 16669 w 47625"/>
                <a:gd name="connsiteY13" fmla="*/ 141491 h 466725"/>
                <a:gd name="connsiteX14" fmla="*/ 15716 w 47625"/>
                <a:gd name="connsiteY14" fmla="*/ 143396 h 466725"/>
                <a:gd name="connsiteX15" fmla="*/ 14764 w 47625"/>
                <a:gd name="connsiteY15" fmla="*/ 164351 h 466725"/>
                <a:gd name="connsiteX16" fmla="*/ 23336 w 47625"/>
                <a:gd name="connsiteY16" fmla="*/ 192926 h 466725"/>
                <a:gd name="connsiteX17" fmla="*/ 23336 w 47625"/>
                <a:gd name="connsiteY17" fmla="*/ 192926 h 466725"/>
                <a:gd name="connsiteX18" fmla="*/ 23336 w 47625"/>
                <a:gd name="connsiteY18" fmla="*/ 195783 h 466725"/>
                <a:gd name="connsiteX19" fmla="*/ 23336 w 47625"/>
                <a:gd name="connsiteY19" fmla="*/ 195783 h 466725"/>
                <a:gd name="connsiteX20" fmla="*/ 43339 w 47625"/>
                <a:gd name="connsiteY20" fmla="*/ 191021 h 466725"/>
                <a:gd name="connsiteX21" fmla="*/ 43339 w 47625"/>
                <a:gd name="connsiteY21" fmla="*/ 19102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25" h="466725">
                  <a:moveTo>
                    <a:pt x="14764" y="164351"/>
                  </a:moveTo>
                  <a:cubicBezTo>
                    <a:pt x="14764" y="173876"/>
                    <a:pt x="38576" y="170066"/>
                    <a:pt x="17621" y="173876"/>
                  </a:cubicBezTo>
                  <a:cubicBezTo>
                    <a:pt x="19526" y="171018"/>
                    <a:pt x="-6191" y="370091"/>
                    <a:pt x="16669" y="369138"/>
                  </a:cubicBezTo>
                  <a:cubicBezTo>
                    <a:pt x="10954" y="369138"/>
                    <a:pt x="18574" y="460578"/>
                    <a:pt x="15716" y="459626"/>
                  </a:cubicBezTo>
                  <a:cubicBezTo>
                    <a:pt x="17621" y="458673"/>
                    <a:pt x="16669" y="458673"/>
                    <a:pt x="13811" y="458673"/>
                  </a:cubicBezTo>
                  <a:cubicBezTo>
                    <a:pt x="14764" y="457721"/>
                    <a:pt x="15716" y="456768"/>
                    <a:pt x="16669" y="458673"/>
                  </a:cubicBezTo>
                  <a:cubicBezTo>
                    <a:pt x="30004" y="458673"/>
                    <a:pt x="25241" y="415811"/>
                    <a:pt x="25241" y="415811"/>
                  </a:cubicBezTo>
                  <a:cubicBezTo>
                    <a:pt x="28099" y="396761"/>
                    <a:pt x="32861" y="397713"/>
                    <a:pt x="21431" y="387236"/>
                  </a:cubicBezTo>
                  <a:cubicBezTo>
                    <a:pt x="23336" y="382473"/>
                    <a:pt x="39529" y="365328"/>
                    <a:pt x="30956" y="359613"/>
                  </a:cubicBezTo>
                  <a:cubicBezTo>
                    <a:pt x="1429" y="366281"/>
                    <a:pt x="52864" y="200546"/>
                    <a:pt x="46196" y="197688"/>
                  </a:cubicBezTo>
                  <a:cubicBezTo>
                    <a:pt x="37624" y="192926"/>
                    <a:pt x="43339" y="194831"/>
                    <a:pt x="44291" y="190068"/>
                  </a:cubicBezTo>
                  <a:cubicBezTo>
                    <a:pt x="32861" y="190068"/>
                    <a:pt x="35719" y="22428"/>
                    <a:pt x="34766" y="7188"/>
                  </a:cubicBezTo>
                  <a:cubicBezTo>
                    <a:pt x="31909" y="4331"/>
                    <a:pt x="15716" y="139586"/>
                    <a:pt x="15716" y="140538"/>
                  </a:cubicBezTo>
                  <a:cubicBezTo>
                    <a:pt x="15716" y="141491"/>
                    <a:pt x="19526" y="143396"/>
                    <a:pt x="16669" y="141491"/>
                  </a:cubicBezTo>
                  <a:cubicBezTo>
                    <a:pt x="18574" y="142443"/>
                    <a:pt x="18574" y="143396"/>
                    <a:pt x="15716" y="143396"/>
                  </a:cubicBezTo>
                  <a:cubicBezTo>
                    <a:pt x="20479" y="151016"/>
                    <a:pt x="14764" y="159588"/>
                    <a:pt x="14764" y="164351"/>
                  </a:cubicBezTo>
                  <a:close/>
                  <a:moveTo>
                    <a:pt x="23336" y="192926"/>
                  </a:moveTo>
                  <a:cubicBezTo>
                    <a:pt x="23336" y="192926"/>
                    <a:pt x="22384" y="191973"/>
                    <a:pt x="23336" y="192926"/>
                  </a:cubicBezTo>
                  <a:close/>
                  <a:moveTo>
                    <a:pt x="23336" y="195783"/>
                  </a:moveTo>
                  <a:cubicBezTo>
                    <a:pt x="23336" y="193878"/>
                    <a:pt x="27146" y="193878"/>
                    <a:pt x="23336" y="195783"/>
                  </a:cubicBezTo>
                  <a:close/>
                  <a:moveTo>
                    <a:pt x="43339" y="191021"/>
                  </a:moveTo>
                  <a:cubicBezTo>
                    <a:pt x="43339" y="191973"/>
                    <a:pt x="39529" y="190068"/>
                    <a:pt x="43339" y="1910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79" name="Freeform: Shape 5078">
              <a:extLst>
                <a:ext uri="{FF2B5EF4-FFF2-40B4-BE49-F238E27FC236}">
                  <a16:creationId xmlns:a16="http://schemas.microsoft.com/office/drawing/2014/main" xmlns="" id="{8BE59EE0-A005-4BC1-954F-83DDE262B010}"/>
                </a:ext>
              </a:extLst>
            </p:cNvPr>
            <p:cNvSpPr/>
            <p:nvPr/>
          </p:nvSpPr>
          <p:spPr>
            <a:xfrm>
              <a:off x="7268289" y="41290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0" name="Freeform: Shape 5079">
              <a:extLst>
                <a:ext uri="{FF2B5EF4-FFF2-40B4-BE49-F238E27FC236}">
                  <a16:creationId xmlns:a16="http://schemas.microsoft.com/office/drawing/2014/main" xmlns="" id="{3AFA393C-4C1F-405C-BD8C-1C1525DC165B}"/>
                </a:ext>
              </a:extLst>
            </p:cNvPr>
            <p:cNvSpPr/>
            <p:nvPr/>
          </p:nvSpPr>
          <p:spPr>
            <a:xfrm>
              <a:off x="7253870" y="63865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7990" y="7144"/>
                    <a:pt x="6086"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1" name="Freeform: Shape 5080">
              <a:extLst>
                <a:ext uri="{FF2B5EF4-FFF2-40B4-BE49-F238E27FC236}">
                  <a16:creationId xmlns:a16="http://schemas.microsoft.com/office/drawing/2014/main" xmlns="" id="{288E522E-958A-45B4-AFD2-20B02B63BB49}"/>
                </a:ext>
              </a:extLst>
            </p:cNvPr>
            <p:cNvSpPr/>
            <p:nvPr/>
          </p:nvSpPr>
          <p:spPr>
            <a:xfrm>
              <a:off x="7243286" y="451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2" name="Freeform: Shape 5081">
              <a:extLst>
                <a:ext uri="{FF2B5EF4-FFF2-40B4-BE49-F238E27FC236}">
                  <a16:creationId xmlns:a16="http://schemas.microsoft.com/office/drawing/2014/main" xmlns="" id="{AE8E29EB-8590-4CBF-8BA1-3CB92F2DABAD}"/>
                </a:ext>
              </a:extLst>
            </p:cNvPr>
            <p:cNvSpPr/>
            <p:nvPr/>
          </p:nvSpPr>
          <p:spPr>
            <a:xfrm>
              <a:off x="7244239" y="6519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3" name="Freeform: Shape 5082">
              <a:extLst>
                <a:ext uri="{FF2B5EF4-FFF2-40B4-BE49-F238E27FC236}">
                  <a16:creationId xmlns:a16="http://schemas.microsoft.com/office/drawing/2014/main" xmlns="" id="{AF8522F3-40FB-443B-AD21-4FD618C3DA02}"/>
                </a:ext>
              </a:extLst>
            </p:cNvPr>
            <p:cNvSpPr/>
            <p:nvPr/>
          </p:nvSpPr>
          <p:spPr>
            <a:xfrm>
              <a:off x="7243286" y="65865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4" name="Freeform: Shape 5083">
              <a:extLst>
                <a:ext uri="{FF2B5EF4-FFF2-40B4-BE49-F238E27FC236}">
                  <a16:creationId xmlns:a16="http://schemas.microsoft.com/office/drawing/2014/main" xmlns="" id="{4C424C3F-5781-4CB5-8BFC-CA04A3F0A3D5}"/>
                </a:ext>
              </a:extLst>
            </p:cNvPr>
            <p:cNvSpPr/>
            <p:nvPr/>
          </p:nvSpPr>
          <p:spPr>
            <a:xfrm>
              <a:off x="7242334" y="6624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5" name="Freeform: Shape 5084">
              <a:extLst>
                <a:ext uri="{FF2B5EF4-FFF2-40B4-BE49-F238E27FC236}">
                  <a16:creationId xmlns:a16="http://schemas.microsoft.com/office/drawing/2014/main" xmlns="" id="{063C7271-7306-4E77-BDCE-CB9DE305A4C1}"/>
                </a:ext>
              </a:extLst>
            </p:cNvPr>
            <p:cNvSpPr/>
            <p:nvPr/>
          </p:nvSpPr>
          <p:spPr>
            <a:xfrm>
              <a:off x="7235904" y="590602"/>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7567"/>
                    <a:pt x="7858" y="7567"/>
                  </a:cubicBezTo>
                  <a:cubicBezTo>
                    <a:pt x="6906" y="6615"/>
                    <a:pt x="6906" y="7567"/>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6" name="Freeform: Shape 5085">
              <a:extLst>
                <a:ext uri="{FF2B5EF4-FFF2-40B4-BE49-F238E27FC236}">
                  <a16:creationId xmlns:a16="http://schemas.microsoft.com/office/drawing/2014/main" xmlns="" id="{9A21F55A-EB66-468F-B3ED-85271C8F4AC3}"/>
                </a:ext>
              </a:extLst>
            </p:cNvPr>
            <p:cNvSpPr/>
            <p:nvPr/>
          </p:nvSpPr>
          <p:spPr>
            <a:xfrm>
              <a:off x="7243286" y="61102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8096"/>
                    <a:pt x="7144" y="8096"/>
                    <a:pt x="7144" y="7144"/>
                  </a:cubicBez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7" name="Freeform: Shape 5086">
              <a:extLst>
                <a:ext uri="{FF2B5EF4-FFF2-40B4-BE49-F238E27FC236}">
                  <a16:creationId xmlns:a16="http://schemas.microsoft.com/office/drawing/2014/main" xmlns="" id="{A572FC4C-B5EB-4105-B621-0B7FB535B1D9}"/>
                </a:ext>
              </a:extLst>
            </p:cNvPr>
            <p:cNvSpPr/>
            <p:nvPr/>
          </p:nvSpPr>
          <p:spPr>
            <a:xfrm>
              <a:off x="7231856" y="566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8" name="Freeform: Shape 5087">
              <a:extLst>
                <a:ext uri="{FF2B5EF4-FFF2-40B4-BE49-F238E27FC236}">
                  <a16:creationId xmlns:a16="http://schemas.microsoft.com/office/drawing/2014/main" xmlns="" id="{258EA5B1-CC72-4AF3-9E3D-5B620DEA6679}"/>
                </a:ext>
              </a:extLst>
            </p:cNvPr>
            <p:cNvSpPr/>
            <p:nvPr/>
          </p:nvSpPr>
          <p:spPr>
            <a:xfrm>
              <a:off x="7242863" y="611028"/>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89" name="Freeform: Shape 5088">
              <a:extLst>
                <a:ext uri="{FF2B5EF4-FFF2-40B4-BE49-F238E27FC236}">
                  <a16:creationId xmlns:a16="http://schemas.microsoft.com/office/drawing/2014/main" xmlns="" id="{22480527-D5FD-472F-9C4D-0CA2C6AD8709}"/>
                </a:ext>
              </a:extLst>
            </p:cNvPr>
            <p:cNvSpPr/>
            <p:nvPr/>
          </p:nvSpPr>
          <p:spPr>
            <a:xfrm>
              <a:off x="7239476" y="6815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0" name="Freeform: Shape 5089">
              <a:extLst>
                <a:ext uri="{FF2B5EF4-FFF2-40B4-BE49-F238E27FC236}">
                  <a16:creationId xmlns:a16="http://schemas.microsoft.com/office/drawing/2014/main" xmlns="" id="{97A2485B-4782-4E77-BDC5-1A4DC599A38C}"/>
                </a:ext>
              </a:extLst>
            </p:cNvPr>
            <p:cNvSpPr/>
            <p:nvPr/>
          </p:nvSpPr>
          <p:spPr>
            <a:xfrm>
              <a:off x="7239476" y="6815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1" name="Freeform: Shape 5090">
              <a:extLst>
                <a:ext uri="{FF2B5EF4-FFF2-40B4-BE49-F238E27FC236}">
                  <a16:creationId xmlns:a16="http://schemas.microsoft.com/office/drawing/2014/main" xmlns="" id="{387249DA-3D35-4AFD-9AC3-11350FE8FFEA}"/>
                </a:ext>
              </a:extLst>
            </p:cNvPr>
            <p:cNvSpPr/>
            <p:nvPr/>
          </p:nvSpPr>
          <p:spPr>
            <a:xfrm>
              <a:off x="7240429" y="6824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2" name="Freeform: Shape 5091">
              <a:extLst>
                <a:ext uri="{FF2B5EF4-FFF2-40B4-BE49-F238E27FC236}">
                  <a16:creationId xmlns:a16="http://schemas.microsoft.com/office/drawing/2014/main" xmlns="" id="{D8150CF2-116E-4877-86FE-AEFE9A0A43FE}"/>
                </a:ext>
              </a:extLst>
            </p:cNvPr>
            <p:cNvSpPr/>
            <p:nvPr/>
          </p:nvSpPr>
          <p:spPr>
            <a:xfrm>
              <a:off x="7240429" y="67579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3" name="Freeform: Shape 5092">
              <a:extLst>
                <a:ext uri="{FF2B5EF4-FFF2-40B4-BE49-F238E27FC236}">
                  <a16:creationId xmlns:a16="http://schemas.microsoft.com/office/drawing/2014/main" xmlns="" id="{D6D35851-97D5-4538-B60C-94D25616364F}"/>
                </a:ext>
              </a:extLst>
            </p:cNvPr>
            <p:cNvSpPr/>
            <p:nvPr/>
          </p:nvSpPr>
          <p:spPr>
            <a:xfrm>
              <a:off x="7239872" y="67389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1906"/>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4" name="Freeform: Shape 5093">
              <a:extLst>
                <a:ext uri="{FF2B5EF4-FFF2-40B4-BE49-F238E27FC236}">
                  <a16:creationId xmlns:a16="http://schemas.microsoft.com/office/drawing/2014/main" xmlns="" id="{E1707B00-C44B-446F-9024-F3238416D5B3}"/>
                </a:ext>
              </a:extLst>
            </p:cNvPr>
            <p:cNvSpPr/>
            <p:nvPr/>
          </p:nvSpPr>
          <p:spPr>
            <a:xfrm>
              <a:off x="7254716" y="6672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5" name="Freeform: Shape 5094">
              <a:extLst>
                <a:ext uri="{FF2B5EF4-FFF2-40B4-BE49-F238E27FC236}">
                  <a16:creationId xmlns:a16="http://schemas.microsoft.com/office/drawing/2014/main" xmlns="" id="{1FF78B56-C450-4A2C-9C24-FED421E88E26}"/>
                </a:ext>
              </a:extLst>
            </p:cNvPr>
            <p:cNvSpPr/>
            <p:nvPr/>
          </p:nvSpPr>
          <p:spPr>
            <a:xfrm>
              <a:off x="7256621" y="662463"/>
              <a:ext cx="9525" cy="9525"/>
            </a:xfrm>
            <a:custGeom>
              <a:avLst/>
              <a:gdLst>
                <a:gd name="connsiteX0" fmla="*/ 7144 w 9525"/>
                <a:gd name="connsiteY0" fmla="*/ 7144 h 9525"/>
                <a:gd name="connsiteX1" fmla="*/ 9049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7144"/>
                    <a:pt x="9049"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6" name="Freeform: Shape 5095">
              <a:extLst>
                <a:ext uri="{FF2B5EF4-FFF2-40B4-BE49-F238E27FC236}">
                  <a16:creationId xmlns:a16="http://schemas.microsoft.com/office/drawing/2014/main" xmlns="" id="{064E5FB4-3DB1-4317-8FE1-EDF6425D6609}"/>
                </a:ext>
              </a:extLst>
            </p:cNvPr>
            <p:cNvSpPr/>
            <p:nvPr/>
          </p:nvSpPr>
          <p:spPr>
            <a:xfrm>
              <a:off x="7255669" y="62722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10001" y="7144"/>
                  </a:lnTo>
                  <a:cubicBezTo>
                    <a:pt x="10001"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7" name="Freeform: Shape 5096">
              <a:extLst>
                <a:ext uri="{FF2B5EF4-FFF2-40B4-BE49-F238E27FC236}">
                  <a16:creationId xmlns:a16="http://schemas.microsoft.com/office/drawing/2014/main" xmlns="" id="{716F48A5-247A-4F89-9AF8-3457DED593C4}"/>
                </a:ext>
              </a:extLst>
            </p:cNvPr>
            <p:cNvSpPr/>
            <p:nvPr/>
          </p:nvSpPr>
          <p:spPr>
            <a:xfrm>
              <a:off x="7241487" y="621506"/>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10001"/>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8" name="Freeform: Shape 5097">
              <a:extLst>
                <a:ext uri="{FF2B5EF4-FFF2-40B4-BE49-F238E27FC236}">
                  <a16:creationId xmlns:a16="http://schemas.microsoft.com/office/drawing/2014/main" xmlns="" id="{A9E8EBE8-F9BE-400F-88BD-2504E5D958B0}"/>
                </a:ext>
              </a:extLst>
            </p:cNvPr>
            <p:cNvSpPr/>
            <p:nvPr/>
          </p:nvSpPr>
          <p:spPr>
            <a:xfrm>
              <a:off x="7260156" y="61580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099" name="Freeform: Shape 5098">
              <a:extLst>
                <a:ext uri="{FF2B5EF4-FFF2-40B4-BE49-F238E27FC236}">
                  <a16:creationId xmlns:a16="http://schemas.microsoft.com/office/drawing/2014/main" xmlns="" id="{A10FAB1C-5518-4424-9221-CD3160559C30}"/>
                </a:ext>
              </a:extLst>
            </p:cNvPr>
            <p:cNvSpPr/>
            <p:nvPr/>
          </p:nvSpPr>
          <p:spPr>
            <a:xfrm>
              <a:off x="7253764" y="559593"/>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0" name="Freeform: Shape 5099">
              <a:extLst>
                <a:ext uri="{FF2B5EF4-FFF2-40B4-BE49-F238E27FC236}">
                  <a16:creationId xmlns:a16="http://schemas.microsoft.com/office/drawing/2014/main" xmlns="" id="{05F7C672-1F50-4DFD-B8A1-891DDE8C90E2}"/>
                </a:ext>
              </a:extLst>
            </p:cNvPr>
            <p:cNvSpPr/>
            <p:nvPr/>
          </p:nvSpPr>
          <p:spPr>
            <a:xfrm>
              <a:off x="7253764" y="53387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9049" y="8096"/>
                    <a:pt x="10001" y="7144"/>
                    <a:pt x="8096" y="7144"/>
                  </a:cubicBezTo>
                  <a:cubicBezTo>
                    <a:pt x="8096"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1" name="Freeform: Shape 5100">
              <a:extLst>
                <a:ext uri="{FF2B5EF4-FFF2-40B4-BE49-F238E27FC236}">
                  <a16:creationId xmlns:a16="http://schemas.microsoft.com/office/drawing/2014/main" xmlns="" id="{85FEE925-5644-47B2-90F7-9AB2BB524DAF}"/>
                </a:ext>
              </a:extLst>
            </p:cNvPr>
            <p:cNvSpPr/>
            <p:nvPr/>
          </p:nvSpPr>
          <p:spPr>
            <a:xfrm>
              <a:off x="7268051" y="4614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2" name="Freeform: Shape 5101">
              <a:extLst>
                <a:ext uri="{FF2B5EF4-FFF2-40B4-BE49-F238E27FC236}">
                  <a16:creationId xmlns:a16="http://schemas.microsoft.com/office/drawing/2014/main" xmlns="" id="{5F034834-051E-41E1-9DFC-DB009F14B0EB}"/>
                </a:ext>
              </a:extLst>
            </p:cNvPr>
            <p:cNvSpPr/>
            <p:nvPr/>
          </p:nvSpPr>
          <p:spPr>
            <a:xfrm>
              <a:off x="7100136" y="741505"/>
              <a:ext cx="9525" cy="9525"/>
            </a:xfrm>
            <a:custGeom>
              <a:avLst/>
              <a:gdLst>
                <a:gd name="connsiteX0" fmla="*/ 7419 w 9525"/>
                <a:gd name="connsiteY0" fmla="*/ 9064 h 9525"/>
                <a:gd name="connsiteX1" fmla="*/ 7419 w 9525"/>
                <a:gd name="connsiteY1" fmla="*/ 9064 h 9525"/>
              </a:gdLst>
              <a:ahLst/>
              <a:cxnLst>
                <a:cxn ang="0">
                  <a:pos x="connsiteX0" y="connsiteY0"/>
                </a:cxn>
                <a:cxn ang="0">
                  <a:pos x="connsiteX1" y="connsiteY1"/>
                </a:cxn>
              </a:cxnLst>
              <a:rect l="l" t="t" r="r" b="b"/>
              <a:pathLst>
                <a:path w="9525" h="9525">
                  <a:moveTo>
                    <a:pt x="7419" y="9064"/>
                  </a:moveTo>
                  <a:cubicBezTo>
                    <a:pt x="6466" y="4302"/>
                    <a:pt x="8371" y="10017"/>
                    <a:pt x="7419"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3" name="Freeform: Shape 5102">
              <a:extLst>
                <a:ext uri="{FF2B5EF4-FFF2-40B4-BE49-F238E27FC236}">
                  <a16:creationId xmlns:a16="http://schemas.microsoft.com/office/drawing/2014/main" xmlns="" id="{06231136-A47A-4CA4-9B7F-ABDCD9B15480}"/>
                </a:ext>
              </a:extLst>
            </p:cNvPr>
            <p:cNvSpPr/>
            <p:nvPr/>
          </p:nvSpPr>
          <p:spPr>
            <a:xfrm>
              <a:off x="7096601" y="73771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8096"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4" name="Freeform: Shape 5103">
              <a:extLst>
                <a:ext uri="{FF2B5EF4-FFF2-40B4-BE49-F238E27FC236}">
                  <a16:creationId xmlns:a16="http://schemas.microsoft.com/office/drawing/2014/main" xmlns="" id="{0DC237F9-BC32-4466-BF3B-022C2D5BD2D8}"/>
                </a:ext>
              </a:extLst>
            </p:cNvPr>
            <p:cNvSpPr/>
            <p:nvPr/>
          </p:nvSpPr>
          <p:spPr>
            <a:xfrm>
              <a:off x="706326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5" name="Freeform: Shape 5104">
              <a:extLst>
                <a:ext uri="{FF2B5EF4-FFF2-40B4-BE49-F238E27FC236}">
                  <a16:creationId xmlns:a16="http://schemas.microsoft.com/office/drawing/2014/main" xmlns="" id="{0D82B86E-7ADD-4C66-8F8A-1AFDF9A48DE0}"/>
                </a:ext>
              </a:extLst>
            </p:cNvPr>
            <p:cNvSpPr/>
            <p:nvPr/>
          </p:nvSpPr>
          <p:spPr>
            <a:xfrm>
              <a:off x="7044214"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6" name="Freeform: Shape 5105">
              <a:extLst>
                <a:ext uri="{FF2B5EF4-FFF2-40B4-BE49-F238E27FC236}">
                  <a16:creationId xmlns:a16="http://schemas.microsoft.com/office/drawing/2014/main" xmlns="" id="{530A9538-2C82-421F-87A6-E57EF71CC656}"/>
                </a:ext>
              </a:extLst>
            </p:cNvPr>
            <p:cNvSpPr/>
            <p:nvPr/>
          </p:nvSpPr>
          <p:spPr>
            <a:xfrm>
              <a:off x="7038499" y="7539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7" name="Freeform: Shape 5106">
              <a:extLst>
                <a:ext uri="{FF2B5EF4-FFF2-40B4-BE49-F238E27FC236}">
                  <a16:creationId xmlns:a16="http://schemas.microsoft.com/office/drawing/2014/main" xmlns="" id="{431530D0-C07C-4D25-85A6-CBF624691184}"/>
                </a:ext>
              </a:extLst>
            </p:cNvPr>
            <p:cNvSpPr/>
            <p:nvPr/>
          </p:nvSpPr>
          <p:spPr>
            <a:xfrm>
              <a:off x="7062311" y="74437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9049"/>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8" name="Freeform: Shape 5107">
              <a:extLst>
                <a:ext uri="{FF2B5EF4-FFF2-40B4-BE49-F238E27FC236}">
                  <a16:creationId xmlns:a16="http://schemas.microsoft.com/office/drawing/2014/main" xmlns="" id="{13CD41C6-07E9-435C-BF5A-779FA89EB667}"/>
                </a:ext>
              </a:extLst>
            </p:cNvPr>
            <p:cNvSpPr/>
            <p:nvPr/>
          </p:nvSpPr>
          <p:spPr>
            <a:xfrm>
              <a:off x="7094696" y="74652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09" name="Freeform: Shape 5108">
              <a:extLst>
                <a:ext uri="{FF2B5EF4-FFF2-40B4-BE49-F238E27FC236}">
                  <a16:creationId xmlns:a16="http://schemas.microsoft.com/office/drawing/2014/main" xmlns="" id="{88F7DA33-5C16-4917-BD93-E8F79B269622}"/>
                </a:ext>
              </a:extLst>
            </p:cNvPr>
            <p:cNvSpPr/>
            <p:nvPr/>
          </p:nvSpPr>
          <p:spPr>
            <a:xfrm>
              <a:off x="7070460" y="737690"/>
              <a:ext cx="9525" cy="9525"/>
            </a:xfrm>
            <a:custGeom>
              <a:avLst/>
              <a:gdLst>
                <a:gd name="connsiteX0" fmla="*/ 7567 w 9525"/>
                <a:gd name="connsiteY0" fmla="*/ 9069 h 9525"/>
                <a:gd name="connsiteX1" fmla="*/ 7567 w 9525"/>
                <a:gd name="connsiteY1" fmla="*/ 9069 h 9525"/>
              </a:gdLst>
              <a:ahLst/>
              <a:cxnLst>
                <a:cxn ang="0">
                  <a:pos x="connsiteX0" y="connsiteY0"/>
                </a:cxn>
                <a:cxn ang="0">
                  <a:pos x="connsiteX1" y="connsiteY1"/>
                </a:cxn>
              </a:cxnLst>
              <a:rect l="l" t="t" r="r" b="b"/>
              <a:pathLst>
                <a:path w="9525" h="9525">
                  <a:moveTo>
                    <a:pt x="7567" y="9069"/>
                  </a:moveTo>
                  <a:cubicBezTo>
                    <a:pt x="7567" y="8117"/>
                    <a:pt x="6615" y="5259"/>
                    <a:pt x="7567"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0" name="Freeform: Shape 5109">
              <a:extLst>
                <a:ext uri="{FF2B5EF4-FFF2-40B4-BE49-F238E27FC236}">
                  <a16:creationId xmlns:a16="http://schemas.microsoft.com/office/drawing/2014/main" xmlns="" id="{EF04A398-5E63-4BDF-8FA2-11D22656AA67}"/>
                </a:ext>
              </a:extLst>
            </p:cNvPr>
            <p:cNvSpPr/>
            <p:nvPr/>
          </p:nvSpPr>
          <p:spPr>
            <a:xfrm>
              <a:off x="7077551" y="73580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1" name="Freeform: Shape 5110">
              <a:extLst>
                <a:ext uri="{FF2B5EF4-FFF2-40B4-BE49-F238E27FC236}">
                  <a16:creationId xmlns:a16="http://schemas.microsoft.com/office/drawing/2014/main" xmlns="" id="{22491E2D-EF24-4E63-8D08-7E318FD21A59}"/>
                </a:ext>
              </a:extLst>
            </p:cNvPr>
            <p:cNvSpPr/>
            <p:nvPr/>
          </p:nvSpPr>
          <p:spPr>
            <a:xfrm>
              <a:off x="7089934" y="7367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2" name="Freeform: Shape 5111">
              <a:extLst>
                <a:ext uri="{FF2B5EF4-FFF2-40B4-BE49-F238E27FC236}">
                  <a16:creationId xmlns:a16="http://schemas.microsoft.com/office/drawing/2014/main" xmlns="" id="{7544A231-2361-409F-8FD0-C1C52F4127E1}"/>
                </a:ext>
              </a:extLst>
            </p:cNvPr>
            <p:cNvSpPr/>
            <p:nvPr/>
          </p:nvSpPr>
          <p:spPr>
            <a:xfrm>
              <a:off x="7065407" y="740145"/>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6906" y="7567"/>
                    <a:pt x="6906" y="6615"/>
                    <a:pt x="7858" y="7567"/>
                  </a:cubicBezTo>
                  <a:lnTo>
                    <a:pt x="7858" y="756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3" name="Freeform: Shape 5112">
              <a:extLst>
                <a:ext uri="{FF2B5EF4-FFF2-40B4-BE49-F238E27FC236}">
                  <a16:creationId xmlns:a16="http://schemas.microsoft.com/office/drawing/2014/main" xmlns="" id="{85790290-48A2-4D9D-907C-97C9BCA09223}"/>
                </a:ext>
              </a:extLst>
            </p:cNvPr>
            <p:cNvSpPr/>
            <p:nvPr/>
          </p:nvSpPr>
          <p:spPr>
            <a:xfrm>
              <a:off x="6943249" y="9186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4" name="Freeform: Shape 5113">
              <a:extLst>
                <a:ext uri="{FF2B5EF4-FFF2-40B4-BE49-F238E27FC236}">
                  <a16:creationId xmlns:a16="http://schemas.microsoft.com/office/drawing/2014/main" xmlns="" id="{4AF012F9-EC0B-4716-865B-B7F3D84352E2}"/>
                </a:ext>
              </a:extLst>
            </p:cNvPr>
            <p:cNvSpPr/>
            <p:nvPr/>
          </p:nvSpPr>
          <p:spPr>
            <a:xfrm>
              <a:off x="6925363" y="92139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8837" y="7291"/>
                    <a:pt x="5027" y="6339"/>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5" name="Freeform: Shape 5114">
              <a:extLst>
                <a:ext uri="{FF2B5EF4-FFF2-40B4-BE49-F238E27FC236}">
                  <a16:creationId xmlns:a16="http://schemas.microsoft.com/office/drawing/2014/main" xmlns="" id="{BEF4AB22-049B-4F6A-A6E8-A988544C195D}"/>
                </a:ext>
              </a:extLst>
            </p:cNvPr>
            <p:cNvSpPr/>
            <p:nvPr/>
          </p:nvSpPr>
          <p:spPr>
            <a:xfrm>
              <a:off x="7030879" y="7548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6" name="Freeform: Shape 5115">
              <a:extLst>
                <a:ext uri="{FF2B5EF4-FFF2-40B4-BE49-F238E27FC236}">
                  <a16:creationId xmlns:a16="http://schemas.microsoft.com/office/drawing/2014/main" xmlns="" id="{7692630D-FCF8-49D4-9DC4-17A21F0D03E4}"/>
                </a:ext>
              </a:extLst>
            </p:cNvPr>
            <p:cNvSpPr/>
            <p:nvPr/>
          </p:nvSpPr>
          <p:spPr>
            <a:xfrm>
              <a:off x="6990874" y="804386"/>
              <a:ext cx="19050" cy="9525"/>
            </a:xfrm>
            <a:custGeom>
              <a:avLst/>
              <a:gdLst>
                <a:gd name="connsiteX0" fmla="*/ 7144 w 19050"/>
                <a:gd name="connsiteY0" fmla="*/ 7144 h 9525"/>
                <a:gd name="connsiteX1" fmla="*/ 11906 w 19050"/>
                <a:gd name="connsiteY1" fmla="*/ 100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8096"/>
                    <a:pt x="9049" y="10001"/>
                    <a:pt x="11906" y="10001"/>
                  </a:cubicBezTo>
                  <a:cubicBezTo>
                    <a:pt x="10954" y="10001"/>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7" name="Freeform: Shape 5116">
              <a:extLst>
                <a:ext uri="{FF2B5EF4-FFF2-40B4-BE49-F238E27FC236}">
                  <a16:creationId xmlns:a16="http://schemas.microsoft.com/office/drawing/2014/main" xmlns="" id="{87BCC1CC-D818-485F-A4BD-0FADB262F244}"/>
                </a:ext>
              </a:extLst>
            </p:cNvPr>
            <p:cNvSpPr/>
            <p:nvPr/>
          </p:nvSpPr>
          <p:spPr>
            <a:xfrm>
              <a:off x="7094696" y="7472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8" name="Freeform: Shape 5117">
              <a:extLst>
                <a:ext uri="{FF2B5EF4-FFF2-40B4-BE49-F238E27FC236}">
                  <a16:creationId xmlns:a16="http://schemas.microsoft.com/office/drawing/2014/main" xmlns="" id="{47FFD3F8-4AD3-4BA1-9296-3A58338FECEE}"/>
                </a:ext>
              </a:extLst>
            </p:cNvPr>
            <p:cNvSpPr/>
            <p:nvPr/>
          </p:nvSpPr>
          <p:spPr>
            <a:xfrm>
              <a:off x="6996589" y="8072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19" name="Freeform: Shape 5118">
              <a:extLst>
                <a:ext uri="{FF2B5EF4-FFF2-40B4-BE49-F238E27FC236}">
                  <a16:creationId xmlns:a16="http://schemas.microsoft.com/office/drawing/2014/main" xmlns="" id="{5251C3EC-5CD5-4B3E-ABE0-BD5A878FC17D}"/>
                </a:ext>
              </a:extLst>
            </p:cNvPr>
            <p:cNvSpPr/>
            <p:nvPr/>
          </p:nvSpPr>
          <p:spPr>
            <a:xfrm>
              <a:off x="7020401" y="76723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8096"/>
                    <a:pt x="8096" y="8096"/>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0" name="Freeform: Shape 5119">
              <a:extLst>
                <a:ext uri="{FF2B5EF4-FFF2-40B4-BE49-F238E27FC236}">
                  <a16:creationId xmlns:a16="http://schemas.microsoft.com/office/drawing/2014/main" xmlns="" id="{481BE505-E77B-4FC0-9602-8E6DC101325B}"/>
                </a:ext>
              </a:extLst>
            </p:cNvPr>
            <p:cNvSpPr/>
            <p:nvPr/>
          </p:nvSpPr>
          <p:spPr>
            <a:xfrm>
              <a:off x="7031831" y="76247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1" name="Freeform: Shape 5120">
              <a:extLst>
                <a:ext uri="{FF2B5EF4-FFF2-40B4-BE49-F238E27FC236}">
                  <a16:creationId xmlns:a16="http://schemas.microsoft.com/office/drawing/2014/main" xmlns="" id="{19372CE5-3DA8-4C4A-96C3-9B0921BFBB6F}"/>
                </a:ext>
              </a:extLst>
            </p:cNvPr>
            <p:cNvSpPr/>
            <p:nvPr/>
          </p:nvSpPr>
          <p:spPr>
            <a:xfrm>
              <a:off x="7017826" y="773906"/>
              <a:ext cx="9525" cy="9525"/>
            </a:xfrm>
            <a:custGeom>
              <a:avLst/>
              <a:gdLst>
                <a:gd name="connsiteX0" fmla="*/ 7815 w 9525"/>
                <a:gd name="connsiteY0" fmla="*/ 7144 h 9525"/>
                <a:gd name="connsiteX1" fmla="*/ 7815 w 9525"/>
                <a:gd name="connsiteY1" fmla="*/ 7144 h 9525"/>
              </a:gdLst>
              <a:ahLst/>
              <a:cxnLst>
                <a:cxn ang="0">
                  <a:pos x="connsiteX0" y="connsiteY0"/>
                </a:cxn>
                <a:cxn ang="0">
                  <a:pos x="connsiteX1" y="connsiteY1"/>
                </a:cxn>
              </a:cxnLst>
              <a:rect l="l" t="t" r="r" b="b"/>
              <a:pathLst>
                <a:path w="9525" h="9525">
                  <a:moveTo>
                    <a:pt x="7815" y="7144"/>
                  </a:moveTo>
                  <a:cubicBezTo>
                    <a:pt x="5909" y="7144"/>
                    <a:pt x="8767" y="8096"/>
                    <a:pt x="7815"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2" name="Freeform: Shape 5121">
              <a:extLst>
                <a:ext uri="{FF2B5EF4-FFF2-40B4-BE49-F238E27FC236}">
                  <a16:creationId xmlns:a16="http://schemas.microsoft.com/office/drawing/2014/main" xmlns="" id="{46B85BAE-8FC7-452A-A9A3-C897F718CCE8}"/>
                </a:ext>
              </a:extLst>
            </p:cNvPr>
            <p:cNvSpPr/>
            <p:nvPr/>
          </p:nvSpPr>
          <p:spPr>
            <a:xfrm>
              <a:off x="701468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3" name="Freeform: Shape 5122">
              <a:extLst>
                <a:ext uri="{FF2B5EF4-FFF2-40B4-BE49-F238E27FC236}">
                  <a16:creationId xmlns:a16="http://schemas.microsoft.com/office/drawing/2014/main" xmlns="" id="{FBB500FA-65C6-486E-9F8D-4C9DA87363FA}"/>
                </a:ext>
              </a:extLst>
            </p:cNvPr>
            <p:cNvSpPr/>
            <p:nvPr/>
          </p:nvSpPr>
          <p:spPr>
            <a:xfrm>
              <a:off x="6944201" y="89963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cubicBezTo>
                    <a:pt x="9049" y="8096"/>
                    <a:pt x="8096" y="8096"/>
                    <a:pt x="7144" y="7144"/>
                  </a:cubicBezTo>
                  <a:cubicBezTo>
                    <a:pt x="9049" y="8096"/>
                    <a:pt x="10001" y="9049"/>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4" name="Freeform: Shape 5123">
              <a:extLst>
                <a:ext uri="{FF2B5EF4-FFF2-40B4-BE49-F238E27FC236}">
                  <a16:creationId xmlns:a16="http://schemas.microsoft.com/office/drawing/2014/main" xmlns="" id="{B99BACFD-F7C5-4D9E-B9B9-0E5D405A9DC3}"/>
                </a:ext>
              </a:extLst>
            </p:cNvPr>
            <p:cNvSpPr/>
            <p:nvPr/>
          </p:nvSpPr>
          <p:spPr>
            <a:xfrm>
              <a:off x="7094696" y="7453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0954"/>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5" name="Freeform: Shape 5124">
              <a:extLst>
                <a:ext uri="{FF2B5EF4-FFF2-40B4-BE49-F238E27FC236}">
                  <a16:creationId xmlns:a16="http://schemas.microsoft.com/office/drawing/2014/main" xmlns="" id="{42EE04FC-7BD2-476C-91B9-CFAAC3FD60D6}"/>
                </a:ext>
              </a:extLst>
            </p:cNvPr>
            <p:cNvSpPr/>
            <p:nvPr/>
          </p:nvSpPr>
          <p:spPr>
            <a:xfrm>
              <a:off x="7034265" y="7900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6" name="Freeform: Shape 5125">
              <a:extLst>
                <a:ext uri="{FF2B5EF4-FFF2-40B4-BE49-F238E27FC236}">
                  <a16:creationId xmlns:a16="http://schemas.microsoft.com/office/drawing/2014/main" xmlns="" id="{074EC009-67F7-42EB-BF8C-80869B0839E0}"/>
                </a:ext>
              </a:extLst>
            </p:cNvPr>
            <p:cNvSpPr/>
            <p:nvPr/>
          </p:nvSpPr>
          <p:spPr>
            <a:xfrm>
              <a:off x="6960394" y="8615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7" name="Freeform: Shape 5126">
              <a:extLst>
                <a:ext uri="{FF2B5EF4-FFF2-40B4-BE49-F238E27FC236}">
                  <a16:creationId xmlns:a16="http://schemas.microsoft.com/office/drawing/2014/main" xmlns="" id="{A6E6B7B8-56FB-4902-B07D-932D8E8E3785}"/>
                </a:ext>
              </a:extLst>
            </p:cNvPr>
            <p:cNvSpPr/>
            <p:nvPr/>
          </p:nvSpPr>
          <p:spPr>
            <a:xfrm>
              <a:off x="7030322" y="791856"/>
              <a:ext cx="9525" cy="9525"/>
            </a:xfrm>
            <a:custGeom>
              <a:avLst/>
              <a:gdLst>
                <a:gd name="connsiteX0" fmla="*/ 8653 w 9525"/>
                <a:gd name="connsiteY0" fmla="*/ 8244 h 9525"/>
                <a:gd name="connsiteX1" fmla="*/ 8653 w 9525"/>
                <a:gd name="connsiteY1" fmla="*/ 8244 h 9525"/>
              </a:gdLst>
              <a:ahLst/>
              <a:cxnLst>
                <a:cxn ang="0">
                  <a:pos x="connsiteX0" y="connsiteY0"/>
                </a:cxn>
                <a:cxn ang="0">
                  <a:pos x="connsiteX1" y="connsiteY1"/>
                </a:cxn>
              </a:cxnLst>
              <a:rect l="l" t="t" r="r" b="b"/>
              <a:pathLst>
                <a:path w="9525" h="9525">
                  <a:moveTo>
                    <a:pt x="8653" y="8244"/>
                  </a:moveTo>
                  <a:cubicBezTo>
                    <a:pt x="5796" y="6339"/>
                    <a:pt x="7700" y="7291"/>
                    <a:pt x="8653"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8" name="Freeform: Shape 5127">
              <a:extLst>
                <a:ext uri="{FF2B5EF4-FFF2-40B4-BE49-F238E27FC236}">
                  <a16:creationId xmlns:a16="http://schemas.microsoft.com/office/drawing/2014/main" xmlns="" id="{4D53F9E2-7387-457B-A066-DD548AFE7F54}"/>
                </a:ext>
              </a:extLst>
            </p:cNvPr>
            <p:cNvSpPr/>
            <p:nvPr/>
          </p:nvSpPr>
          <p:spPr>
            <a:xfrm>
              <a:off x="6944201" y="90058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29" name="Freeform: Shape 5128">
              <a:extLst>
                <a:ext uri="{FF2B5EF4-FFF2-40B4-BE49-F238E27FC236}">
                  <a16:creationId xmlns:a16="http://schemas.microsoft.com/office/drawing/2014/main" xmlns="" id="{E225E45E-CAC3-47AF-99F6-3885668B2D0A}"/>
                </a:ext>
              </a:extLst>
            </p:cNvPr>
            <p:cNvSpPr/>
            <p:nvPr/>
          </p:nvSpPr>
          <p:spPr>
            <a:xfrm>
              <a:off x="6918484" y="738125"/>
              <a:ext cx="190500" cy="200025"/>
            </a:xfrm>
            <a:custGeom>
              <a:avLst/>
              <a:gdLst>
                <a:gd name="connsiteX0" fmla="*/ 37624 w 190500"/>
                <a:gd name="connsiteY0" fmla="*/ 177227 h 200025"/>
                <a:gd name="connsiteX1" fmla="*/ 37624 w 190500"/>
                <a:gd name="connsiteY1" fmla="*/ 169607 h 200025"/>
                <a:gd name="connsiteX2" fmla="*/ 128111 w 190500"/>
                <a:gd name="connsiteY2" fmla="*/ 38162 h 200025"/>
                <a:gd name="connsiteX3" fmla="*/ 137636 w 190500"/>
                <a:gd name="connsiteY3" fmla="*/ 30542 h 200025"/>
                <a:gd name="connsiteX4" fmla="*/ 165259 w 190500"/>
                <a:gd name="connsiteY4" fmla="*/ 14349 h 200025"/>
                <a:gd name="connsiteX5" fmla="*/ 178594 w 190500"/>
                <a:gd name="connsiteY5" fmla="*/ 8634 h 200025"/>
                <a:gd name="connsiteX6" fmla="*/ 183356 w 190500"/>
                <a:gd name="connsiteY6" fmla="*/ 16254 h 200025"/>
                <a:gd name="connsiteX7" fmla="*/ 184309 w 190500"/>
                <a:gd name="connsiteY7" fmla="*/ 16254 h 200025"/>
                <a:gd name="connsiteX8" fmla="*/ 185261 w 190500"/>
                <a:gd name="connsiteY8" fmla="*/ 13397 h 200025"/>
                <a:gd name="connsiteX9" fmla="*/ 184309 w 190500"/>
                <a:gd name="connsiteY9" fmla="*/ 11492 h 200025"/>
                <a:gd name="connsiteX10" fmla="*/ 152876 w 190500"/>
                <a:gd name="connsiteY10" fmla="*/ 16254 h 200025"/>
                <a:gd name="connsiteX11" fmla="*/ 135731 w 190500"/>
                <a:gd name="connsiteY11" fmla="*/ 28637 h 200025"/>
                <a:gd name="connsiteX12" fmla="*/ 121444 w 190500"/>
                <a:gd name="connsiteY12" fmla="*/ 22922 h 200025"/>
                <a:gd name="connsiteX13" fmla="*/ 121444 w 190500"/>
                <a:gd name="connsiteY13" fmla="*/ 35304 h 200025"/>
                <a:gd name="connsiteX14" fmla="*/ 112871 w 190500"/>
                <a:gd name="connsiteY14" fmla="*/ 32447 h 200025"/>
                <a:gd name="connsiteX15" fmla="*/ 119539 w 190500"/>
                <a:gd name="connsiteY15" fmla="*/ 38162 h 200025"/>
                <a:gd name="connsiteX16" fmla="*/ 73819 w 190500"/>
                <a:gd name="connsiteY16" fmla="*/ 74357 h 200025"/>
                <a:gd name="connsiteX17" fmla="*/ 14764 w 190500"/>
                <a:gd name="connsiteY17" fmla="*/ 146747 h 200025"/>
                <a:gd name="connsiteX18" fmla="*/ 14764 w 190500"/>
                <a:gd name="connsiteY18" fmla="*/ 152462 h 200025"/>
                <a:gd name="connsiteX19" fmla="*/ 24289 w 190500"/>
                <a:gd name="connsiteY19" fmla="*/ 155319 h 200025"/>
                <a:gd name="connsiteX20" fmla="*/ 7144 w 190500"/>
                <a:gd name="connsiteY20" fmla="*/ 188657 h 200025"/>
                <a:gd name="connsiteX21" fmla="*/ 28099 w 190500"/>
                <a:gd name="connsiteY21" fmla="*/ 195324 h 200025"/>
                <a:gd name="connsiteX22" fmla="*/ 28099 w 190500"/>
                <a:gd name="connsiteY22" fmla="*/ 194372 h 200025"/>
                <a:gd name="connsiteX23" fmla="*/ 30004 w 190500"/>
                <a:gd name="connsiteY23" fmla="*/ 193419 h 200025"/>
                <a:gd name="connsiteX24" fmla="*/ 37624 w 190500"/>
                <a:gd name="connsiteY24" fmla="*/ 177227 h 200025"/>
                <a:gd name="connsiteX25" fmla="*/ 35719 w 190500"/>
                <a:gd name="connsiteY25" fmla="*/ 155319 h 200025"/>
                <a:gd name="connsiteX26" fmla="*/ 35719 w 190500"/>
                <a:gd name="connsiteY26" fmla="*/ 155319 h 200025"/>
                <a:gd name="connsiteX27" fmla="*/ 36671 w 190500"/>
                <a:gd name="connsiteY27" fmla="*/ 153414 h 200025"/>
                <a:gd name="connsiteX28" fmla="*/ 36671 w 190500"/>
                <a:gd name="connsiteY28" fmla="*/ 153414 h 200025"/>
                <a:gd name="connsiteX29" fmla="*/ 16669 w 190500"/>
                <a:gd name="connsiteY29" fmla="*/ 150557 h 200025"/>
                <a:gd name="connsiteX30" fmla="*/ 16669 w 190500"/>
                <a:gd name="connsiteY30" fmla="*/ 15055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200025">
                  <a:moveTo>
                    <a:pt x="37624" y="177227"/>
                  </a:moveTo>
                  <a:cubicBezTo>
                    <a:pt x="40481" y="170559"/>
                    <a:pt x="16669" y="165797"/>
                    <a:pt x="37624" y="169607"/>
                  </a:cubicBezTo>
                  <a:cubicBezTo>
                    <a:pt x="28099" y="176274"/>
                    <a:pt x="130016" y="40067"/>
                    <a:pt x="128111" y="38162"/>
                  </a:cubicBezTo>
                  <a:cubicBezTo>
                    <a:pt x="137636" y="52449"/>
                    <a:pt x="140494" y="31494"/>
                    <a:pt x="137636" y="30542"/>
                  </a:cubicBezTo>
                  <a:cubicBezTo>
                    <a:pt x="138589" y="39114"/>
                    <a:pt x="167164" y="14349"/>
                    <a:pt x="165259" y="14349"/>
                  </a:cubicBezTo>
                  <a:cubicBezTo>
                    <a:pt x="168116" y="20064"/>
                    <a:pt x="173831" y="21969"/>
                    <a:pt x="178594" y="8634"/>
                  </a:cubicBezTo>
                  <a:cubicBezTo>
                    <a:pt x="181451" y="13397"/>
                    <a:pt x="182404" y="11492"/>
                    <a:pt x="183356" y="16254"/>
                  </a:cubicBezTo>
                  <a:cubicBezTo>
                    <a:pt x="183356" y="10539"/>
                    <a:pt x="184309" y="10539"/>
                    <a:pt x="184309" y="16254"/>
                  </a:cubicBezTo>
                  <a:cubicBezTo>
                    <a:pt x="183356" y="18159"/>
                    <a:pt x="185261" y="4824"/>
                    <a:pt x="185261" y="13397"/>
                  </a:cubicBezTo>
                  <a:cubicBezTo>
                    <a:pt x="184309" y="12444"/>
                    <a:pt x="183356" y="12444"/>
                    <a:pt x="184309" y="11492"/>
                  </a:cubicBezTo>
                  <a:cubicBezTo>
                    <a:pt x="179546" y="-891"/>
                    <a:pt x="152876" y="17207"/>
                    <a:pt x="152876" y="16254"/>
                  </a:cubicBezTo>
                  <a:cubicBezTo>
                    <a:pt x="137636" y="21017"/>
                    <a:pt x="136684" y="14349"/>
                    <a:pt x="135731" y="28637"/>
                  </a:cubicBezTo>
                  <a:cubicBezTo>
                    <a:pt x="130016" y="29589"/>
                    <a:pt x="130969" y="24827"/>
                    <a:pt x="121444" y="22922"/>
                  </a:cubicBezTo>
                  <a:cubicBezTo>
                    <a:pt x="122396" y="33399"/>
                    <a:pt x="123349" y="21017"/>
                    <a:pt x="121444" y="35304"/>
                  </a:cubicBezTo>
                  <a:cubicBezTo>
                    <a:pt x="121444" y="34352"/>
                    <a:pt x="112871" y="31494"/>
                    <a:pt x="112871" y="32447"/>
                  </a:cubicBezTo>
                  <a:cubicBezTo>
                    <a:pt x="117634" y="36257"/>
                    <a:pt x="114776" y="33399"/>
                    <a:pt x="119539" y="38162"/>
                  </a:cubicBezTo>
                  <a:cubicBezTo>
                    <a:pt x="111919" y="32447"/>
                    <a:pt x="89059" y="76262"/>
                    <a:pt x="73819" y="74357"/>
                  </a:cubicBezTo>
                  <a:cubicBezTo>
                    <a:pt x="74771" y="74357"/>
                    <a:pt x="25241" y="152462"/>
                    <a:pt x="14764" y="146747"/>
                  </a:cubicBezTo>
                  <a:cubicBezTo>
                    <a:pt x="22384" y="153414"/>
                    <a:pt x="17621" y="149604"/>
                    <a:pt x="14764" y="152462"/>
                  </a:cubicBezTo>
                  <a:cubicBezTo>
                    <a:pt x="23336" y="155319"/>
                    <a:pt x="14764" y="151509"/>
                    <a:pt x="24289" y="155319"/>
                  </a:cubicBezTo>
                  <a:cubicBezTo>
                    <a:pt x="20479" y="154367"/>
                    <a:pt x="9049" y="184847"/>
                    <a:pt x="7144" y="188657"/>
                  </a:cubicBezTo>
                  <a:cubicBezTo>
                    <a:pt x="9049" y="192467"/>
                    <a:pt x="28099" y="195324"/>
                    <a:pt x="28099" y="195324"/>
                  </a:cubicBezTo>
                  <a:cubicBezTo>
                    <a:pt x="28099" y="194372"/>
                    <a:pt x="25241" y="191514"/>
                    <a:pt x="28099" y="194372"/>
                  </a:cubicBezTo>
                  <a:cubicBezTo>
                    <a:pt x="27146" y="192467"/>
                    <a:pt x="27146" y="192467"/>
                    <a:pt x="30004" y="193419"/>
                  </a:cubicBezTo>
                  <a:cubicBezTo>
                    <a:pt x="27146" y="182942"/>
                    <a:pt x="34766" y="181989"/>
                    <a:pt x="37624" y="177227"/>
                  </a:cubicBezTo>
                  <a:close/>
                  <a:moveTo>
                    <a:pt x="35719" y="155319"/>
                  </a:moveTo>
                  <a:cubicBezTo>
                    <a:pt x="35719" y="155319"/>
                    <a:pt x="35719" y="156272"/>
                    <a:pt x="35719" y="155319"/>
                  </a:cubicBezTo>
                  <a:close/>
                  <a:moveTo>
                    <a:pt x="36671" y="153414"/>
                  </a:moveTo>
                  <a:cubicBezTo>
                    <a:pt x="35719" y="153414"/>
                    <a:pt x="31909" y="153414"/>
                    <a:pt x="36671" y="153414"/>
                  </a:cubicBezTo>
                  <a:close/>
                  <a:moveTo>
                    <a:pt x="16669" y="150557"/>
                  </a:moveTo>
                  <a:cubicBezTo>
                    <a:pt x="16669" y="149604"/>
                    <a:pt x="20479" y="151509"/>
                    <a:pt x="16669" y="1505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0" name="Freeform: Shape 5129">
              <a:extLst>
                <a:ext uri="{FF2B5EF4-FFF2-40B4-BE49-F238E27FC236}">
                  <a16:creationId xmlns:a16="http://schemas.microsoft.com/office/drawing/2014/main" xmlns="" id="{B1320DF5-CE18-41F4-8CA7-014ED603FB9B}"/>
                </a:ext>
              </a:extLst>
            </p:cNvPr>
            <p:cNvSpPr/>
            <p:nvPr/>
          </p:nvSpPr>
          <p:spPr>
            <a:xfrm>
              <a:off x="6930866" y="8834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1" name="Freeform: Shape 5130">
              <a:extLst>
                <a:ext uri="{FF2B5EF4-FFF2-40B4-BE49-F238E27FC236}">
                  <a16:creationId xmlns:a16="http://schemas.microsoft.com/office/drawing/2014/main" xmlns="" id="{49241E9F-C37D-4AF8-AB1A-89D0611A88B9}"/>
                </a:ext>
              </a:extLst>
            </p:cNvPr>
            <p:cNvSpPr/>
            <p:nvPr/>
          </p:nvSpPr>
          <p:spPr>
            <a:xfrm>
              <a:off x="7064216" y="74586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2" name="Freeform: Shape 5131">
              <a:extLst>
                <a:ext uri="{FF2B5EF4-FFF2-40B4-BE49-F238E27FC236}">
                  <a16:creationId xmlns:a16="http://schemas.microsoft.com/office/drawing/2014/main" xmlns="" id="{D49ACB94-784F-4925-803F-D6B2BAB1D149}"/>
                </a:ext>
              </a:extLst>
            </p:cNvPr>
            <p:cNvSpPr/>
            <p:nvPr/>
          </p:nvSpPr>
          <p:spPr>
            <a:xfrm>
              <a:off x="6960500" y="86344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3" name="Freeform: Shape 5132">
              <a:extLst>
                <a:ext uri="{FF2B5EF4-FFF2-40B4-BE49-F238E27FC236}">
                  <a16:creationId xmlns:a16="http://schemas.microsoft.com/office/drawing/2014/main" xmlns="" id="{0BA42CD8-977A-459B-A8F2-4D69EAF33172}"/>
                </a:ext>
              </a:extLst>
            </p:cNvPr>
            <p:cNvSpPr/>
            <p:nvPr/>
          </p:nvSpPr>
          <p:spPr>
            <a:xfrm>
              <a:off x="7076599" y="75104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4" name="Freeform: Shape 5133">
              <a:extLst>
                <a:ext uri="{FF2B5EF4-FFF2-40B4-BE49-F238E27FC236}">
                  <a16:creationId xmlns:a16="http://schemas.microsoft.com/office/drawing/2014/main" xmlns="" id="{3E2C193C-482F-4994-93BF-87A51909C0C9}"/>
                </a:ext>
              </a:extLst>
            </p:cNvPr>
            <p:cNvSpPr/>
            <p:nvPr/>
          </p:nvSpPr>
          <p:spPr>
            <a:xfrm>
              <a:off x="7081361" y="7500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5" name="Freeform: Shape 5134">
              <a:extLst>
                <a:ext uri="{FF2B5EF4-FFF2-40B4-BE49-F238E27FC236}">
                  <a16:creationId xmlns:a16="http://schemas.microsoft.com/office/drawing/2014/main" xmlns="" id="{130269D1-4F44-424E-8D8D-1FA9B06B7903}"/>
                </a:ext>
              </a:extLst>
            </p:cNvPr>
            <p:cNvSpPr/>
            <p:nvPr/>
          </p:nvSpPr>
          <p:spPr>
            <a:xfrm>
              <a:off x="7083795" y="748400"/>
              <a:ext cx="9525" cy="9525"/>
            </a:xfrm>
            <a:custGeom>
              <a:avLst/>
              <a:gdLst>
                <a:gd name="connsiteX0" fmla="*/ 7567 w 9525"/>
                <a:gd name="connsiteY0" fmla="*/ 8837 h 9525"/>
                <a:gd name="connsiteX1" fmla="*/ 7567 w 9525"/>
                <a:gd name="connsiteY1" fmla="*/ 8837 h 9525"/>
              </a:gdLst>
              <a:ahLst/>
              <a:cxnLst>
                <a:cxn ang="0">
                  <a:pos x="connsiteX0" y="connsiteY0"/>
                </a:cxn>
                <a:cxn ang="0">
                  <a:pos x="connsiteX1" y="connsiteY1"/>
                </a:cxn>
              </a:cxnLst>
              <a:rect l="l" t="t" r="r" b="b"/>
              <a:pathLst>
                <a:path w="9525" h="9525">
                  <a:moveTo>
                    <a:pt x="7567" y="8837"/>
                  </a:moveTo>
                  <a:cubicBezTo>
                    <a:pt x="7567" y="8837"/>
                    <a:pt x="6615" y="5027"/>
                    <a:pt x="7567"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6" name="Freeform: Shape 5135">
              <a:extLst>
                <a:ext uri="{FF2B5EF4-FFF2-40B4-BE49-F238E27FC236}">
                  <a16:creationId xmlns:a16="http://schemas.microsoft.com/office/drawing/2014/main" xmlns="" id="{4F98FD24-1463-44FD-AA61-DB38F8A58990}"/>
                </a:ext>
              </a:extLst>
            </p:cNvPr>
            <p:cNvSpPr/>
            <p:nvPr/>
          </p:nvSpPr>
          <p:spPr>
            <a:xfrm>
              <a:off x="7044214" y="7767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7" name="Freeform: Shape 5136">
              <a:extLst>
                <a:ext uri="{FF2B5EF4-FFF2-40B4-BE49-F238E27FC236}">
                  <a16:creationId xmlns:a16="http://schemas.microsoft.com/office/drawing/2014/main" xmlns="" id="{0C17BCCC-7AEC-4B35-8DA1-E65080BEFB0F}"/>
                </a:ext>
              </a:extLst>
            </p:cNvPr>
            <p:cNvSpPr/>
            <p:nvPr/>
          </p:nvSpPr>
          <p:spPr>
            <a:xfrm>
              <a:off x="7051834" y="76247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8" name="Freeform: Shape 5137">
              <a:extLst>
                <a:ext uri="{FF2B5EF4-FFF2-40B4-BE49-F238E27FC236}">
                  <a16:creationId xmlns:a16="http://schemas.microsoft.com/office/drawing/2014/main" xmlns="" id="{272A13B7-C46A-4700-BA8E-F7EF5785D367}"/>
                </a:ext>
              </a:extLst>
            </p:cNvPr>
            <p:cNvSpPr/>
            <p:nvPr/>
          </p:nvSpPr>
          <p:spPr>
            <a:xfrm>
              <a:off x="7034689" y="7900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xmlns="" id="{C6EC4480-5C00-420C-B919-54F556D9401D}"/>
                </a:ext>
              </a:extLst>
            </p:cNvPr>
            <p:cNvSpPr/>
            <p:nvPr/>
          </p:nvSpPr>
          <p:spPr>
            <a:xfrm>
              <a:off x="7051834" y="7643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0" name="Freeform: Shape 5139">
              <a:extLst>
                <a:ext uri="{FF2B5EF4-FFF2-40B4-BE49-F238E27FC236}">
                  <a16:creationId xmlns:a16="http://schemas.microsoft.com/office/drawing/2014/main" xmlns="" id="{2F098B5F-FF4C-4399-BB93-342E96D438AD}"/>
                </a:ext>
              </a:extLst>
            </p:cNvPr>
            <p:cNvSpPr/>
            <p:nvPr/>
          </p:nvSpPr>
          <p:spPr>
            <a:xfrm>
              <a:off x="7097554" y="7462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1" name="Freeform: Shape 5140">
              <a:extLst>
                <a:ext uri="{FF2B5EF4-FFF2-40B4-BE49-F238E27FC236}">
                  <a16:creationId xmlns:a16="http://schemas.microsoft.com/office/drawing/2014/main" xmlns="" id="{A025FBDA-FDB6-470A-A998-477349EFBCA0}"/>
                </a:ext>
              </a:extLst>
            </p:cNvPr>
            <p:cNvSpPr/>
            <p:nvPr/>
          </p:nvSpPr>
          <p:spPr>
            <a:xfrm>
              <a:off x="7097554" y="7462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2" name="Freeform: Shape 5141">
              <a:extLst>
                <a:ext uri="{FF2B5EF4-FFF2-40B4-BE49-F238E27FC236}">
                  <a16:creationId xmlns:a16="http://schemas.microsoft.com/office/drawing/2014/main" xmlns="" id="{F5E93707-B3B7-4FE6-B711-DE97CD0A928C}"/>
                </a:ext>
              </a:extLst>
            </p:cNvPr>
            <p:cNvSpPr/>
            <p:nvPr/>
          </p:nvSpPr>
          <p:spPr>
            <a:xfrm>
              <a:off x="7097554" y="7453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3" name="Freeform: Shape 5142">
              <a:extLst>
                <a:ext uri="{FF2B5EF4-FFF2-40B4-BE49-F238E27FC236}">
                  <a16:creationId xmlns:a16="http://schemas.microsoft.com/office/drawing/2014/main" xmlns="" id="{1AE9E72F-FFE7-4984-B935-5B7D9668468F}"/>
                </a:ext>
              </a:extLst>
            </p:cNvPr>
            <p:cNvSpPr/>
            <p:nvPr/>
          </p:nvSpPr>
          <p:spPr>
            <a:xfrm>
              <a:off x="7092791" y="74628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8096" y="8096"/>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4" name="Freeform: Shape 5143">
              <a:extLst>
                <a:ext uri="{FF2B5EF4-FFF2-40B4-BE49-F238E27FC236}">
                  <a16:creationId xmlns:a16="http://schemas.microsoft.com/office/drawing/2014/main" xmlns="" id="{5FFEF865-A2E8-430D-9134-1A86A7357909}"/>
                </a:ext>
              </a:extLst>
            </p:cNvPr>
            <p:cNvSpPr/>
            <p:nvPr/>
          </p:nvSpPr>
          <p:spPr>
            <a:xfrm>
              <a:off x="7091839" y="7472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5" name="Freeform: Shape 5144">
              <a:extLst>
                <a:ext uri="{FF2B5EF4-FFF2-40B4-BE49-F238E27FC236}">
                  <a16:creationId xmlns:a16="http://schemas.microsoft.com/office/drawing/2014/main" xmlns="" id="{C02525FC-7570-4866-A905-CC194E830E8A}"/>
                </a:ext>
              </a:extLst>
            </p:cNvPr>
            <p:cNvSpPr/>
            <p:nvPr/>
          </p:nvSpPr>
          <p:spPr>
            <a:xfrm>
              <a:off x="7082314" y="735912"/>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9049" y="6085"/>
                    <a:pt x="8096" y="7990"/>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6" name="Freeform: Shape 5145">
              <a:extLst>
                <a:ext uri="{FF2B5EF4-FFF2-40B4-BE49-F238E27FC236}">
                  <a16:creationId xmlns:a16="http://schemas.microsoft.com/office/drawing/2014/main" xmlns="" id="{7CFC0939-8DA5-4077-8C79-94E59A30CA62}"/>
                </a:ext>
              </a:extLst>
            </p:cNvPr>
            <p:cNvSpPr/>
            <p:nvPr/>
          </p:nvSpPr>
          <p:spPr>
            <a:xfrm>
              <a:off x="7077551" y="734853"/>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cubicBezTo>
                    <a:pt x="8096" y="8096"/>
                    <a:pt x="7144" y="7144"/>
                    <a:pt x="7144" y="7144"/>
                  </a:cubicBezTo>
                  <a:cubicBezTo>
                    <a:pt x="8096" y="8096"/>
                    <a:pt x="8096"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7" name="Freeform: Shape 5146">
              <a:extLst>
                <a:ext uri="{FF2B5EF4-FFF2-40B4-BE49-F238E27FC236}">
                  <a16:creationId xmlns:a16="http://schemas.microsoft.com/office/drawing/2014/main" xmlns="" id="{C7E5982C-5679-45EB-BC5F-A9D46B453206}"/>
                </a:ext>
              </a:extLst>
            </p:cNvPr>
            <p:cNvSpPr/>
            <p:nvPr/>
          </p:nvSpPr>
          <p:spPr>
            <a:xfrm>
              <a:off x="7054691" y="745331"/>
              <a:ext cx="9525" cy="9525"/>
            </a:xfrm>
            <a:custGeom>
              <a:avLst/>
              <a:gdLst>
                <a:gd name="connsiteX0" fmla="*/ 8096 w 9525"/>
                <a:gd name="connsiteY0" fmla="*/ 9049 h 9525"/>
                <a:gd name="connsiteX1" fmla="*/ 7144 w 9525"/>
                <a:gd name="connsiteY1" fmla="*/ 7144 h 9525"/>
                <a:gd name="connsiteX2" fmla="*/ 8096 w 9525"/>
                <a:gd name="connsiteY2" fmla="*/ 9049 h 9525"/>
              </a:gdLst>
              <a:ahLst/>
              <a:cxnLst>
                <a:cxn ang="0">
                  <a:pos x="connsiteX0" y="connsiteY0"/>
                </a:cxn>
                <a:cxn ang="0">
                  <a:pos x="connsiteX1" y="connsiteY1"/>
                </a:cxn>
                <a:cxn ang="0">
                  <a:pos x="connsiteX2" y="connsiteY2"/>
                </a:cxn>
              </a:cxnLst>
              <a:rect l="l" t="t" r="r" b="b"/>
              <a:pathLst>
                <a:path w="9525" h="9525">
                  <a:moveTo>
                    <a:pt x="8096" y="9049"/>
                  </a:moveTo>
                  <a:lnTo>
                    <a:pt x="7144" y="7144"/>
                  </a:lnTo>
                  <a:cubicBezTo>
                    <a:pt x="7144" y="8096"/>
                    <a:pt x="7144" y="8096"/>
                    <a:pt x="8096"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8" name="Freeform: Shape 5147">
              <a:extLst>
                <a:ext uri="{FF2B5EF4-FFF2-40B4-BE49-F238E27FC236}">
                  <a16:creationId xmlns:a16="http://schemas.microsoft.com/office/drawing/2014/main" xmlns="" id="{4EB91785-692A-4EC0-A6B0-23A24813FE4F}"/>
                </a:ext>
              </a:extLst>
            </p:cNvPr>
            <p:cNvSpPr/>
            <p:nvPr/>
          </p:nvSpPr>
          <p:spPr>
            <a:xfrm>
              <a:off x="7058372" y="761523"/>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8096"/>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49" name="Freeform: Shape 5148">
              <a:extLst>
                <a:ext uri="{FF2B5EF4-FFF2-40B4-BE49-F238E27FC236}">
                  <a16:creationId xmlns:a16="http://schemas.microsoft.com/office/drawing/2014/main" xmlns="" id="{E0BEB921-0955-4703-B416-1317B457069E}"/>
                </a:ext>
              </a:extLst>
            </p:cNvPr>
            <p:cNvSpPr/>
            <p:nvPr/>
          </p:nvSpPr>
          <p:spPr>
            <a:xfrm>
              <a:off x="7045844" y="747079"/>
              <a:ext cx="9525" cy="9525"/>
            </a:xfrm>
            <a:custGeom>
              <a:avLst/>
              <a:gdLst>
                <a:gd name="connsiteX0" fmla="*/ 7419 w 9525"/>
                <a:gd name="connsiteY0" fmla="*/ 7301 h 9525"/>
                <a:gd name="connsiteX1" fmla="*/ 7419 w 9525"/>
                <a:gd name="connsiteY1" fmla="*/ 7301 h 9525"/>
              </a:gdLst>
              <a:ahLst/>
              <a:cxnLst>
                <a:cxn ang="0">
                  <a:pos x="connsiteX0" y="connsiteY0"/>
                </a:cxn>
                <a:cxn ang="0">
                  <a:pos x="connsiteX1" y="connsiteY1"/>
                </a:cxn>
              </a:cxnLst>
              <a:rect l="l" t="t" r="r" b="b"/>
              <a:pathLst>
                <a:path w="9525" h="9525">
                  <a:moveTo>
                    <a:pt x="7419" y="7301"/>
                  </a:moveTo>
                  <a:cubicBezTo>
                    <a:pt x="8371" y="6348"/>
                    <a:pt x="6466" y="10158"/>
                    <a:pt x="7419"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0" name="Freeform: Shape 5149">
              <a:extLst>
                <a:ext uri="{FF2B5EF4-FFF2-40B4-BE49-F238E27FC236}">
                  <a16:creationId xmlns:a16="http://schemas.microsoft.com/office/drawing/2014/main" xmlns="" id="{CB50D799-7666-4BD9-AD32-80DB6BBD6D99}"/>
                </a:ext>
              </a:extLst>
            </p:cNvPr>
            <p:cNvSpPr/>
            <p:nvPr/>
          </p:nvSpPr>
          <p:spPr>
            <a:xfrm>
              <a:off x="7012781" y="776122"/>
              <a:ext cx="9525" cy="9525"/>
            </a:xfrm>
            <a:custGeom>
              <a:avLst/>
              <a:gdLst>
                <a:gd name="connsiteX0" fmla="*/ 7144 w 9525"/>
                <a:gd name="connsiteY0" fmla="*/ 7785 h 9525"/>
                <a:gd name="connsiteX1" fmla="*/ 10001 w 9525"/>
                <a:gd name="connsiteY1" fmla="*/ 9690 h 9525"/>
                <a:gd name="connsiteX2" fmla="*/ 7144 w 9525"/>
                <a:gd name="connsiteY2" fmla="*/ 7785 h 9525"/>
              </a:gdLst>
              <a:ahLst/>
              <a:cxnLst>
                <a:cxn ang="0">
                  <a:pos x="connsiteX0" y="connsiteY0"/>
                </a:cxn>
                <a:cxn ang="0">
                  <a:pos x="connsiteX1" y="connsiteY1"/>
                </a:cxn>
                <a:cxn ang="0">
                  <a:pos x="connsiteX2" y="connsiteY2"/>
                </a:cxn>
              </a:cxnLst>
              <a:rect l="l" t="t" r="r" b="b"/>
              <a:pathLst>
                <a:path w="9525" h="9525">
                  <a:moveTo>
                    <a:pt x="7144" y="7785"/>
                  </a:moveTo>
                  <a:lnTo>
                    <a:pt x="10001" y="9690"/>
                  </a:lnTo>
                  <a:cubicBezTo>
                    <a:pt x="10001" y="8737"/>
                    <a:pt x="7144" y="5880"/>
                    <a:pt x="7144" y="7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1" name="Freeform: Shape 5150">
              <a:extLst>
                <a:ext uri="{FF2B5EF4-FFF2-40B4-BE49-F238E27FC236}">
                  <a16:creationId xmlns:a16="http://schemas.microsoft.com/office/drawing/2014/main" xmlns="" id="{8383BD4D-7D09-4BAE-8373-5CD1AED55E42}"/>
                </a:ext>
              </a:extLst>
            </p:cNvPr>
            <p:cNvSpPr/>
            <p:nvPr/>
          </p:nvSpPr>
          <p:spPr>
            <a:xfrm>
              <a:off x="7002044" y="792241"/>
              <a:ext cx="9525" cy="9525"/>
            </a:xfrm>
            <a:custGeom>
              <a:avLst/>
              <a:gdLst>
                <a:gd name="connsiteX0" fmla="*/ 9308 w 9525"/>
                <a:gd name="connsiteY0" fmla="*/ 7858 h 9525"/>
                <a:gd name="connsiteX1" fmla="*/ 7403 w 9525"/>
                <a:gd name="connsiteY1" fmla="*/ 7858 h 9525"/>
                <a:gd name="connsiteX2" fmla="*/ 9308 w 9525"/>
                <a:gd name="connsiteY2" fmla="*/ 7858 h 9525"/>
              </a:gdLst>
              <a:ahLst/>
              <a:cxnLst>
                <a:cxn ang="0">
                  <a:pos x="connsiteX0" y="connsiteY0"/>
                </a:cxn>
                <a:cxn ang="0">
                  <a:pos x="connsiteX1" y="connsiteY1"/>
                </a:cxn>
                <a:cxn ang="0">
                  <a:pos x="connsiteX2" y="connsiteY2"/>
                </a:cxn>
              </a:cxnLst>
              <a:rect l="l" t="t" r="r" b="b"/>
              <a:pathLst>
                <a:path w="9525" h="9525">
                  <a:moveTo>
                    <a:pt x="9308" y="7858"/>
                  </a:moveTo>
                  <a:cubicBezTo>
                    <a:pt x="8356" y="6906"/>
                    <a:pt x="6451" y="6906"/>
                    <a:pt x="7403" y="7858"/>
                  </a:cubicBezTo>
                  <a:cubicBezTo>
                    <a:pt x="8356" y="7858"/>
                    <a:pt x="9308" y="7858"/>
                    <a:pt x="930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2" name="Freeform: Shape 5151">
              <a:extLst>
                <a:ext uri="{FF2B5EF4-FFF2-40B4-BE49-F238E27FC236}">
                  <a16:creationId xmlns:a16="http://schemas.microsoft.com/office/drawing/2014/main" xmlns="" id="{B1A20D0B-E2E1-403D-ABA7-2B69E5D4ADAD}"/>
                </a:ext>
              </a:extLst>
            </p:cNvPr>
            <p:cNvSpPr/>
            <p:nvPr/>
          </p:nvSpPr>
          <p:spPr>
            <a:xfrm>
              <a:off x="6938592" y="848730"/>
              <a:ext cx="9525" cy="9525"/>
            </a:xfrm>
            <a:custGeom>
              <a:avLst/>
              <a:gdLst>
                <a:gd name="connsiteX0" fmla="*/ 7990 w 9525"/>
                <a:gd name="connsiteY0" fmla="*/ 7567 h 9525"/>
                <a:gd name="connsiteX1" fmla="*/ 7990 w 9525"/>
                <a:gd name="connsiteY1" fmla="*/ 7567 h 9525"/>
              </a:gdLst>
              <a:ahLst/>
              <a:cxnLst>
                <a:cxn ang="0">
                  <a:pos x="connsiteX0" y="connsiteY0"/>
                </a:cxn>
                <a:cxn ang="0">
                  <a:pos x="connsiteX1" y="connsiteY1"/>
                </a:cxn>
              </a:cxnLst>
              <a:rect l="l" t="t" r="r" b="b"/>
              <a:pathLst>
                <a:path w="9525" h="9525">
                  <a:moveTo>
                    <a:pt x="7990" y="7567"/>
                  </a:moveTo>
                  <a:cubicBezTo>
                    <a:pt x="6086" y="6615"/>
                    <a:pt x="7990" y="7567"/>
                    <a:pt x="7990"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3" name="Freeform: Shape 5152">
              <a:extLst>
                <a:ext uri="{FF2B5EF4-FFF2-40B4-BE49-F238E27FC236}">
                  <a16:creationId xmlns:a16="http://schemas.microsoft.com/office/drawing/2014/main" xmlns="" id="{3626E9B0-BF12-4B2A-93AE-1B378A5CA472}"/>
                </a:ext>
              </a:extLst>
            </p:cNvPr>
            <p:cNvSpPr/>
            <p:nvPr/>
          </p:nvSpPr>
          <p:spPr>
            <a:xfrm>
              <a:off x="7761658" y="937259"/>
              <a:ext cx="9525" cy="9525"/>
            </a:xfrm>
            <a:custGeom>
              <a:avLst/>
              <a:gdLst>
                <a:gd name="connsiteX0" fmla="*/ 8837 w 9525"/>
                <a:gd name="connsiteY0" fmla="*/ 8573 h 9525"/>
                <a:gd name="connsiteX1" fmla="*/ 8837 w 9525"/>
                <a:gd name="connsiteY1" fmla="*/ 8573 h 9525"/>
                <a:gd name="connsiteX2" fmla="*/ 8837 w 9525"/>
                <a:gd name="connsiteY2" fmla="*/ 8573 h 9525"/>
              </a:gdLst>
              <a:ahLst/>
              <a:cxnLst>
                <a:cxn ang="0">
                  <a:pos x="connsiteX0" y="connsiteY0"/>
                </a:cxn>
                <a:cxn ang="0">
                  <a:pos x="connsiteX1" y="connsiteY1"/>
                </a:cxn>
                <a:cxn ang="0">
                  <a:pos x="connsiteX2" y="connsiteY2"/>
                </a:cxn>
              </a:cxnLst>
              <a:rect l="l" t="t" r="r" b="b"/>
              <a:pathLst>
                <a:path w="9525" h="9525">
                  <a:moveTo>
                    <a:pt x="8837" y="8573"/>
                  </a:moveTo>
                  <a:cubicBezTo>
                    <a:pt x="8837" y="6667"/>
                    <a:pt x="5027" y="6667"/>
                    <a:pt x="8837" y="8573"/>
                  </a:cubicBezTo>
                  <a:lnTo>
                    <a:pt x="8837" y="857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4" name="Freeform: Shape 5153">
              <a:extLst>
                <a:ext uri="{FF2B5EF4-FFF2-40B4-BE49-F238E27FC236}">
                  <a16:creationId xmlns:a16="http://schemas.microsoft.com/office/drawing/2014/main" xmlns="" id="{72BBE2CA-0F9C-4CA7-9E86-7CAD73C2AB9C}"/>
                </a:ext>
              </a:extLst>
            </p:cNvPr>
            <p:cNvSpPr/>
            <p:nvPr/>
          </p:nvSpPr>
          <p:spPr>
            <a:xfrm>
              <a:off x="7753403" y="93392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7567" y="14764"/>
                    <a:pt x="7567" y="7144"/>
                  </a:cubicBezTo>
                  <a:lnTo>
                    <a:pt x="7567"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5" name="Freeform: Shape 5154">
              <a:extLst>
                <a:ext uri="{FF2B5EF4-FFF2-40B4-BE49-F238E27FC236}">
                  <a16:creationId xmlns:a16="http://schemas.microsoft.com/office/drawing/2014/main" xmlns="" id="{B193E175-0B00-450E-805C-D89592220CA6}"/>
                </a:ext>
              </a:extLst>
            </p:cNvPr>
            <p:cNvSpPr/>
            <p:nvPr/>
          </p:nvSpPr>
          <p:spPr>
            <a:xfrm>
              <a:off x="7630954" y="922496"/>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lnTo>
                    <a:pt x="7144" y="7144"/>
                  </a:lnTo>
                  <a:cubicBezTo>
                    <a:pt x="7144" y="9049"/>
                    <a:pt x="8096" y="8096"/>
                    <a:pt x="9049"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6" name="Freeform: Shape 5155">
              <a:extLst>
                <a:ext uri="{FF2B5EF4-FFF2-40B4-BE49-F238E27FC236}">
                  <a16:creationId xmlns:a16="http://schemas.microsoft.com/office/drawing/2014/main" xmlns="" id="{CC225EF9-8658-49EC-81CF-C7B46B406525}"/>
                </a:ext>
              </a:extLst>
            </p:cNvPr>
            <p:cNvSpPr/>
            <p:nvPr/>
          </p:nvSpPr>
          <p:spPr>
            <a:xfrm>
              <a:off x="7738586" y="94464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9049" y="6906"/>
                    <a:pt x="8096" y="6906"/>
                    <a:pt x="7144" y="7858"/>
                  </a:cubicBezTo>
                  <a:lnTo>
                    <a:pt x="7144" y="7858"/>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7" name="Freeform: Shape 5156">
              <a:extLst>
                <a:ext uri="{FF2B5EF4-FFF2-40B4-BE49-F238E27FC236}">
                  <a16:creationId xmlns:a16="http://schemas.microsoft.com/office/drawing/2014/main" xmlns="" id="{FC4488A4-7A4B-43A6-9E2C-1DE70D01F538}"/>
                </a:ext>
              </a:extLst>
            </p:cNvPr>
            <p:cNvSpPr/>
            <p:nvPr/>
          </p:nvSpPr>
          <p:spPr>
            <a:xfrm>
              <a:off x="7665244" y="913606"/>
              <a:ext cx="9525" cy="9525"/>
            </a:xfrm>
            <a:custGeom>
              <a:avLst/>
              <a:gdLst>
                <a:gd name="connsiteX0" fmla="*/ 7144 w 9525"/>
                <a:gd name="connsiteY0" fmla="*/ 8414 h 9525"/>
                <a:gd name="connsiteX1" fmla="*/ 7144 w 9525"/>
                <a:gd name="connsiteY1" fmla="*/ 8414 h 9525"/>
                <a:gd name="connsiteX2" fmla="*/ 7144 w 9525"/>
                <a:gd name="connsiteY2" fmla="*/ 8414 h 9525"/>
              </a:gdLst>
              <a:ahLst/>
              <a:cxnLst>
                <a:cxn ang="0">
                  <a:pos x="connsiteX0" y="connsiteY0"/>
                </a:cxn>
                <a:cxn ang="0">
                  <a:pos x="connsiteX1" y="connsiteY1"/>
                </a:cxn>
                <a:cxn ang="0">
                  <a:pos x="connsiteX2" y="connsiteY2"/>
                </a:cxn>
              </a:cxnLst>
              <a:rect l="l" t="t" r="r" b="b"/>
              <a:pathLst>
                <a:path w="9525" h="9525">
                  <a:moveTo>
                    <a:pt x="7144" y="8414"/>
                  </a:moveTo>
                  <a:cubicBezTo>
                    <a:pt x="7144" y="8414"/>
                    <a:pt x="9049" y="5556"/>
                    <a:pt x="7144" y="8414"/>
                  </a:cubicBezTo>
                  <a:lnTo>
                    <a:pt x="7144" y="841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8" name="Freeform: Shape 5157">
              <a:extLst>
                <a:ext uri="{FF2B5EF4-FFF2-40B4-BE49-F238E27FC236}">
                  <a16:creationId xmlns:a16="http://schemas.microsoft.com/office/drawing/2014/main" xmlns="" id="{5D9322C5-F311-4CE8-9F4A-A6BB21F77E1F}"/>
                </a:ext>
              </a:extLst>
            </p:cNvPr>
            <p:cNvSpPr/>
            <p:nvPr/>
          </p:nvSpPr>
          <p:spPr>
            <a:xfrm>
              <a:off x="7688909" y="910113"/>
              <a:ext cx="9525" cy="9525"/>
            </a:xfrm>
            <a:custGeom>
              <a:avLst/>
              <a:gdLst>
                <a:gd name="connsiteX0" fmla="*/ 8244 w 9525"/>
                <a:gd name="connsiteY0" fmla="*/ 7144 h 9525"/>
                <a:gd name="connsiteX1" fmla="*/ 8244 w 9525"/>
                <a:gd name="connsiteY1" fmla="*/ 7144 h 9525"/>
                <a:gd name="connsiteX2" fmla="*/ 8244 w 9525"/>
                <a:gd name="connsiteY2" fmla="*/ 7144 h 9525"/>
              </a:gdLst>
              <a:ahLst/>
              <a:cxnLst>
                <a:cxn ang="0">
                  <a:pos x="connsiteX0" y="connsiteY0"/>
                </a:cxn>
                <a:cxn ang="0">
                  <a:pos x="connsiteX1" y="connsiteY1"/>
                </a:cxn>
                <a:cxn ang="0">
                  <a:pos x="connsiteX2" y="connsiteY2"/>
                </a:cxn>
              </a:cxnLst>
              <a:rect l="l" t="t" r="r" b="b"/>
              <a:pathLst>
                <a:path w="9525" h="9525">
                  <a:moveTo>
                    <a:pt x="8244" y="7144"/>
                  </a:moveTo>
                  <a:cubicBezTo>
                    <a:pt x="4434" y="7144"/>
                    <a:pt x="12054" y="13811"/>
                    <a:pt x="8244" y="7144"/>
                  </a:cubicBezTo>
                  <a:lnTo>
                    <a:pt x="82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59" name="Freeform: Shape 5158">
              <a:extLst>
                <a:ext uri="{FF2B5EF4-FFF2-40B4-BE49-F238E27FC236}">
                  <a16:creationId xmlns:a16="http://schemas.microsoft.com/office/drawing/2014/main" xmlns="" id="{DCB6FC80-24CD-4538-BC50-91DB5F8912A9}"/>
                </a:ext>
              </a:extLst>
            </p:cNvPr>
            <p:cNvSpPr/>
            <p:nvPr/>
          </p:nvSpPr>
          <p:spPr>
            <a:xfrm>
              <a:off x="6845141" y="10129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0" name="Freeform: Shape 5159">
              <a:extLst>
                <a:ext uri="{FF2B5EF4-FFF2-40B4-BE49-F238E27FC236}">
                  <a16:creationId xmlns:a16="http://schemas.microsoft.com/office/drawing/2014/main" xmlns="" id="{E765A9FA-218D-4783-8331-BCADF68546D9}"/>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1" name="Freeform: Shape 5160">
              <a:extLst>
                <a:ext uri="{FF2B5EF4-FFF2-40B4-BE49-F238E27FC236}">
                  <a16:creationId xmlns:a16="http://schemas.microsoft.com/office/drawing/2014/main" xmlns="" id="{615C3A32-F30E-45C5-AA98-5B41501FE274}"/>
                </a:ext>
              </a:extLst>
            </p:cNvPr>
            <p:cNvSpPr/>
            <p:nvPr/>
          </p:nvSpPr>
          <p:spPr>
            <a:xfrm>
              <a:off x="6844189" y="10120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2" name="Freeform: Shape 5161">
              <a:extLst>
                <a:ext uri="{FF2B5EF4-FFF2-40B4-BE49-F238E27FC236}">
                  <a16:creationId xmlns:a16="http://schemas.microsoft.com/office/drawing/2014/main" xmlns="" id="{CD915AEE-05F5-48AA-AE95-E21D4745E479}"/>
                </a:ext>
              </a:extLst>
            </p:cNvPr>
            <p:cNvSpPr/>
            <p:nvPr/>
          </p:nvSpPr>
          <p:spPr>
            <a:xfrm>
              <a:off x="7231856" y="928211"/>
              <a:ext cx="9525" cy="19050"/>
            </a:xfrm>
            <a:custGeom>
              <a:avLst/>
              <a:gdLst>
                <a:gd name="connsiteX0" fmla="*/ 9049 w 9525"/>
                <a:gd name="connsiteY0" fmla="*/ 12859 h 19050"/>
                <a:gd name="connsiteX1" fmla="*/ 7144 w 9525"/>
                <a:gd name="connsiteY1" fmla="*/ 7144 h 19050"/>
                <a:gd name="connsiteX2" fmla="*/ 9049 w 9525"/>
                <a:gd name="connsiteY2" fmla="*/ 12859 h 19050"/>
              </a:gdLst>
              <a:ahLst/>
              <a:cxnLst>
                <a:cxn ang="0">
                  <a:pos x="connsiteX0" y="connsiteY0"/>
                </a:cxn>
                <a:cxn ang="0">
                  <a:pos x="connsiteX1" y="connsiteY1"/>
                </a:cxn>
                <a:cxn ang="0">
                  <a:pos x="connsiteX2" y="connsiteY2"/>
                </a:cxn>
              </a:cxnLst>
              <a:rect l="l" t="t" r="r" b="b"/>
              <a:pathLst>
                <a:path w="9525" h="19050">
                  <a:moveTo>
                    <a:pt x="9049" y="12859"/>
                  </a:moveTo>
                  <a:cubicBezTo>
                    <a:pt x="8096" y="11906"/>
                    <a:pt x="10954" y="7144"/>
                    <a:pt x="7144" y="7144"/>
                  </a:cubicBezTo>
                  <a:cubicBezTo>
                    <a:pt x="10954" y="8096"/>
                    <a:pt x="4286" y="10954"/>
                    <a:pt x="9049"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3" name="Freeform: Shape 5162">
              <a:extLst>
                <a:ext uri="{FF2B5EF4-FFF2-40B4-BE49-F238E27FC236}">
                  <a16:creationId xmlns:a16="http://schemas.microsoft.com/office/drawing/2014/main" xmlns="" id="{00D94BF9-1195-4B1F-A0F3-FF2D0B977628}"/>
                </a:ext>
              </a:extLst>
            </p:cNvPr>
            <p:cNvSpPr/>
            <p:nvPr/>
          </p:nvSpPr>
          <p:spPr>
            <a:xfrm>
              <a:off x="7233761" y="9339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4" name="Freeform: Shape 5163">
              <a:extLst>
                <a:ext uri="{FF2B5EF4-FFF2-40B4-BE49-F238E27FC236}">
                  <a16:creationId xmlns:a16="http://schemas.microsoft.com/office/drawing/2014/main" xmlns="" id="{C2B16301-1672-41F7-A967-69A4BDAA0C75}"/>
                </a:ext>
              </a:extLst>
            </p:cNvPr>
            <p:cNvSpPr/>
            <p:nvPr/>
          </p:nvSpPr>
          <p:spPr>
            <a:xfrm>
              <a:off x="6933898" y="992028"/>
              <a:ext cx="9525" cy="9525"/>
            </a:xfrm>
            <a:custGeom>
              <a:avLst/>
              <a:gdLst>
                <a:gd name="connsiteX0" fmla="*/ 8875 w 9525"/>
                <a:gd name="connsiteY0" fmla="*/ 10001 h 9525"/>
                <a:gd name="connsiteX1" fmla="*/ 7922 w 9525"/>
                <a:gd name="connsiteY1" fmla="*/ 7144 h 9525"/>
                <a:gd name="connsiteX2" fmla="*/ 8875 w 9525"/>
                <a:gd name="connsiteY2" fmla="*/ 10001 h 9525"/>
              </a:gdLst>
              <a:ahLst/>
              <a:cxnLst>
                <a:cxn ang="0">
                  <a:pos x="connsiteX0" y="connsiteY0"/>
                </a:cxn>
                <a:cxn ang="0">
                  <a:pos x="connsiteX1" y="connsiteY1"/>
                </a:cxn>
                <a:cxn ang="0">
                  <a:pos x="connsiteX2" y="connsiteY2"/>
                </a:cxn>
              </a:cxnLst>
              <a:rect l="l" t="t" r="r" b="b"/>
              <a:pathLst>
                <a:path w="9525" h="9525">
                  <a:moveTo>
                    <a:pt x="8875" y="10001"/>
                  </a:moveTo>
                  <a:cubicBezTo>
                    <a:pt x="7922" y="9049"/>
                    <a:pt x="7922" y="8096"/>
                    <a:pt x="7922" y="7144"/>
                  </a:cubicBezTo>
                  <a:cubicBezTo>
                    <a:pt x="8875" y="9049"/>
                    <a:pt x="5065" y="10001"/>
                    <a:pt x="8875"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5" name="Freeform: Shape 5164">
              <a:extLst>
                <a:ext uri="{FF2B5EF4-FFF2-40B4-BE49-F238E27FC236}">
                  <a16:creationId xmlns:a16="http://schemas.microsoft.com/office/drawing/2014/main" xmlns="" id="{7E35E2D0-F9F7-481F-ABC9-99D8BC6BDF83}"/>
                </a:ext>
              </a:extLst>
            </p:cNvPr>
            <p:cNvSpPr/>
            <p:nvPr/>
          </p:nvSpPr>
          <p:spPr>
            <a:xfrm>
              <a:off x="7738586" y="94440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10001"/>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6" name="Freeform: Shape 5165">
              <a:extLst>
                <a:ext uri="{FF2B5EF4-FFF2-40B4-BE49-F238E27FC236}">
                  <a16:creationId xmlns:a16="http://schemas.microsoft.com/office/drawing/2014/main" xmlns="" id="{0BFCC37F-64DC-4E92-A43E-8CBE277EB813}"/>
                </a:ext>
              </a:extLst>
            </p:cNvPr>
            <p:cNvSpPr/>
            <p:nvPr/>
          </p:nvSpPr>
          <p:spPr>
            <a:xfrm>
              <a:off x="6981900" y="942369"/>
              <a:ext cx="9525" cy="9525"/>
            </a:xfrm>
            <a:custGeom>
              <a:avLst/>
              <a:gdLst>
                <a:gd name="connsiteX0" fmla="*/ 7544 w 9525"/>
                <a:gd name="connsiteY0" fmla="*/ 7273 h 9525"/>
                <a:gd name="connsiteX1" fmla="*/ 7544 w 9525"/>
                <a:gd name="connsiteY1" fmla="*/ 7273 h 9525"/>
                <a:gd name="connsiteX2" fmla="*/ 7544 w 9525"/>
                <a:gd name="connsiteY2" fmla="*/ 7273 h 9525"/>
              </a:gdLst>
              <a:ahLst/>
              <a:cxnLst>
                <a:cxn ang="0">
                  <a:pos x="connsiteX0" y="connsiteY0"/>
                </a:cxn>
                <a:cxn ang="0">
                  <a:pos x="connsiteX1" y="connsiteY1"/>
                </a:cxn>
                <a:cxn ang="0">
                  <a:pos x="connsiteX2" y="connsiteY2"/>
                </a:cxn>
              </a:cxnLst>
              <a:rect l="l" t="t" r="r" b="b"/>
              <a:pathLst>
                <a:path w="9525" h="9525">
                  <a:moveTo>
                    <a:pt x="7544" y="7273"/>
                  </a:moveTo>
                  <a:cubicBezTo>
                    <a:pt x="5640" y="11083"/>
                    <a:pt x="11355" y="6320"/>
                    <a:pt x="7544" y="7273"/>
                  </a:cubicBezTo>
                  <a:lnTo>
                    <a:pt x="7544" y="727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7" name="Freeform: Shape 5166">
              <a:extLst>
                <a:ext uri="{FF2B5EF4-FFF2-40B4-BE49-F238E27FC236}">
                  <a16:creationId xmlns:a16="http://schemas.microsoft.com/office/drawing/2014/main" xmlns="" id="{2DA7027D-1577-42E7-9567-FF10A0527624}"/>
                </a:ext>
              </a:extLst>
            </p:cNvPr>
            <p:cNvSpPr/>
            <p:nvPr/>
          </p:nvSpPr>
          <p:spPr>
            <a:xfrm>
              <a:off x="6844189" y="913278"/>
              <a:ext cx="914400" cy="352425"/>
            </a:xfrm>
            <a:custGeom>
              <a:avLst/>
              <a:gdLst>
                <a:gd name="connsiteX0" fmla="*/ 910114 w 914400"/>
                <a:gd name="connsiteY0" fmla="*/ 31601 h 352425"/>
                <a:gd name="connsiteX1" fmla="*/ 816769 w 914400"/>
                <a:gd name="connsiteY1" fmla="*/ 21124 h 352425"/>
                <a:gd name="connsiteX2" fmla="*/ 796767 w 914400"/>
                <a:gd name="connsiteY2" fmla="*/ 18267 h 352425"/>
                <a:gd name="connsiteX3" fmla="*/ 768192 w 914400"/>
                <a:gd name="connsiteY3" fmla="*/ 19219 h 352425"/>
                <a:gd name="connsiteX4" fmla="*/ 768192 w 914400"/>
                <a:gd name="connsiteY4" fmla="*/ 17314 h 352425"/>
                <a:gd name="connsiteX5" fmla="*/ 768192 w 914400"/>
                <a:gd name="connsiteY5" fmla="*/ 19219 h 352425"/>
                <a:gd name="connsiteX6" fmla="*/ 613886 w 914400"/>
                <a:gd name="connsiteY6" fmla="*/ 14456 h 352425"/>
                <a:gd name="connsiteX7" fmla="*/ 620554 w 914400"/>
                <a:gd name="connsiteY7" fmla="*/ 18267 h 352425"/>
                <a:gd name="connsiteX8" fmla="*/ 440531 w 914400"/>
                <a:gd name="connsiteY8" fmla="*/ 21124 h 352425"/>
                <a:gd name="connsiteX9" fmla="*/ 163354 w 914400"/>
                <a:gd name="connsiteY9" fmla="*/ 35411 h 352425"/>
                <a:gd name="connsiteX10" fmla="*/ 142399 w 914400"/>
                <a:gd name="connsiteY10" fmla="*/ 40174 h 352425"/>
                <a:gd name="connsiteX11" fmla="*/ 7144 w 914400"/>
                <a:gd name="connsiteY11" fmla="*/ 104944 h 352425"/>
                <a:gd name="connsiteX12" fmla="*/ 18574 w 914400"/>
                <a:gd name="connsiteY12" fmla="*/ 115421 h 352425"/>
                <a:gd name="connsiteX13" fmla="*/ 20479 w 914400"/>
                <a:gd name="connsiteY13" fmla="*/ 112564 h 352425"/>
                <a:gd name="connsiteX14" fmla="*/ 76676 w 914400"/>
                <a:gd name="connsiteY14" fmla="*/ 94467 h 352425"/>
                <a:gd name="connsiteX15" fmla="*/ 99536 w 914400"/>
                <a:gd name="connsiteY15" fmla="*/ 80179 h 352425"/>
                <a:gd name="connsiteX16" fmla="*/ 106204 w 914400"/>
                <a:gd name="connsiteY16" fmla="*/ 81131 h 352425"/>
                <a:gd name="connsiteX17" fmla="*/ 101441 w 914400"/>
                <a:gd name="connsiteY17" fmla="*/ 89704 h 352425"/>
                <a:gd name="connsiteX18" fmla="*/ 156686 w 914400"/>
                <a:gd name="connsiteY18" fmla="*/ 96371 h 352425"/>
                <a:gd name="connsiteX19" fmla="*/ 112871 w 914400"/>
                <a:gd name="connsiteY19" fmla="*/ 111611 h 352425"/>
                <a:gd name="connsiteX20" fmla="*/ 144304 w 914400"/>
                <a:gd name="connsiteY20" fmla="*/ 213529 h 352425"/>
                <a:gd name="connsiteX21" fmla="*/ 339566 w 914400"/>
                <a:gd name="connsiteY21" fmla="*/ 336401 h 352425"/>
                <a:gd name="connsiteX22" fmla="*/ 423386 w 914400"/>
                <a:gd name="connsiteY22" fmla="*/ 348784 h 352425"/>
                <a:gd name="connsiteX23" fmla="*/ 493871 w 914400"/>
                <a:gd name="connsiteY23" fmla="*/ 305921 h 352425"/>
                <a:gd name="connsiteX24" fmla="*/ 644367 w 914400"/>
                <a:gd name="connsiteY24" fmla="*/ 238294 h 352425"/>
                <a:gd name="connsiteX25" fmla="*/ 702469 w 914400"/>
                <a:gd name="connsiteY25" fmla="*/ 225911 h 352425"/>
                <a:gd name="connsiteX26" fmla="*/ 772001 w 914400"/>
                <a:gd name="connsiteY26" fmla="*/ 149711 h 352425"/>
                <a:gd name="connsiteX27" fmla="*/ 791051 w 914400"/>
                <a:gd name="connsiteY27" fmla="*/ 85894 h 352425"/>
                <a:gd name="connsiteX28" fmla="*/ 746284 w 914400"/>
                <a:gd name="connsiteY28" fmla="*/ 54461 h 352425"/>
                <a:gd name="connsiteX29" fmla="*/ 613886 w 914400"/>
                <a:gd name="connsiteY29" fmla="*/ 59224 h 352425"/>
                <a:gd name="connsiteX30" fmla="*/ 792004 w 914400"/>
                <a:gd name="connsiteY30" fmla="*/ 27792 h 352425"/>
                <a:gd name="connsiteX31" fmla="*/ 908209 w 914400"/>
                <a:gd name="connsiteY31" fmla="*/ 33506 h 352425"/>
                <a:gd name="connsiteX32" fmla="*/ 910114 w 914400"/>
                <a:gd name="connsiteY32" fmla="*/ 31601 h 352425"/>
                <a:gd name="connsiteX33" fmla="*/ 150971 w 914400"/>
                <a:gd name="connsiteY33" fmla="*/ 56367 h 352425"/>
                <a:gd name="connsiteX34" fmla="*/ 150971 w 914400"/>
                <a:gd name="connsiteY34" fmla="*/ 56367 h 352425"/>
                <a:gd name="connsiteX35" fmla="*/ 150971 w 914400"/>
                <a:gd name="connsiteY35" fmla="*/ 56367 h 352425"/>
                <a:gd name="connsiteX36" fmla="*/ 157639 w 914400"/>
                <a:gd name="connsiteY36" fmla="*/ 57319 h 352425"/>
                <a:gd name="connsiteX37" fmla="*/ 157639 w 914400"/>
                <a:gd name="connsiteY37" fmla="*/ 57319 h 352425"/>
                <a:gd name="connsiteX38" fmla="*/ 157639 w 914400"/>
                <a:gd name="connsiteY38" fmla="*/ 5731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4400" h="352425">
                  <a:moveTo>
                    <a:pt x="910114" y="31601"/>
                  </a:moveTo>
                  <a:cubicBezTo>
                    <a:pt x="903446" y="18267"/>
                    <a:pt x="830104" y="13504"/>
                    <a:pt x="816769" y="21124"/>
                  </a:cubicBezTo>
                  <a:cubicBezTo>
                    <a:pt x="812959" y="8742"/>
                    <a:pt x="810101" y="15409"/>
                    <a:pt x="796767" y="18267"/>
                  </a:cubicBezTo>
                  <a:cubicBezTo>
                    <a:pt x="788194" y="19219"/>
                    <a:pt x="778669" y="19219"/>
                    <a:pt x="768192" y="19219"/>
                  </a:cubicBezTo>
                  <a:lnTo>
                    <a:pt x="768192" y="17314"/>
                  </a:lnTo>
                  <a:cubicBezTo>
                    <a:pt x="767239" y="18267"/>
                    <a:pt x="768192" y="18267"/>
                    <a:pt x="768192" y="19219"/>
                  </a:cubicBezTo>
                  <a:cubicBezTo>
                    <a:pt x="711994" y="17314"/>
                    <a:pt x="634842" y="-3641"/>
                    <a:pt x="613886" y="14456"/>
                  </a:cubicBezTo>
                  <a:cubicBezTo>
                    <a:pt x="621506" y="13504"/>
                    <a:pt x="617696" y="13504"/>
                    <a:pt x="620554" y="18267"/>
                  </a:cubicBezTo>
                  <a:cubicBezTo>
                    <a:pt x="609124" y="1121"/>
                    <a:pt x="455771" y="15409"/>
                    <a:pt x="440531" y="21124"/>
                  </a:cubicBezTo>
                  <a:cubicBezTo>
                    <a:pt x="425291" y="50651"/>
                    <a:pt x="164306" y="33506"/>
                    <a:pt x="163354" y="35411"/>
                  </a:cubicBezTo>
                  <a:cubicBezTo>
                    <a:pt x="159544" y="37317"/>
                    <a:pt x="141446" y="38269"/>
                    <a:pt x="142399" y="40174"/>
                  </a:cubicBezTo>
                  <a:cubicBezTo>
                    <a:pt x="122396" y="22076"/>
                    <a:pt x="34766" y="106849"/>
                    <a:pt x="7144" y="104944"/>
                  </a:cubicBezTo>
                  <a:cubicBezTo>
                    <a:pt x="10001" y="106849"/>
                    <a:pt x="16669" y="115421"/>
                    <a:pt x="18574" y="115421"/>
                  </a:cubicBezTo>
                  <a:cubicBezTo>
                    <a:pt x="19526" y="114469"/>
                    <a:pt x="20479" y="113517"/>
                    <a:pt x="20479" y="112564"/>
                  </a:cubicBezTo>
                  <a:cubicBezTo>
                    <a:pt x="28099" y="108754"/>
                    <a:pt x="72866" y="95419"/>
                    <a:pt x="76676" y="94467"/>
                  </a:cubicBezTo>
                  <a:cubicBezTo>
                    <a:pt x="78581" y="93514"/>
                    <a:pt x="98584" y="83989"/>
                    <a:pt x="99536" y="80179"/>
                  </a:cubicBezTo>
                  <a:cubicBezTo>
                    <a:pt x="102394" y="80179"/>
                    <a:pt x="107156" y="81131"/>
                    <a:pt x="106204" y="81131"/>
                  </a:cubicBezTo>
                  <a:cubicBezTo>
                    <a:pt x="108109" y="92561"/>
                    <a:pt x="94774" y="76369"/>
                    <a:pt x="101441" y="89704"/>
                  </a:cubicBezTo>
                  <a:cubicBezTo>
                    <a:pt x="118586" y="92561"/>
                    <a:pt x="136684" y="94467"/>
                    <a:pt x="156686" y="96371"/>
                  </a:cubicBezTo>
                  <a:cubicBezTo>
                    <a:pt x="133826" y="103992"/>
                    <a:pt x="112871" y="111611"/>
                    <a:pt x="112871" y="111611"/>
                  </a:cubicBezTo>
                  <a:lnTo>
                    <a:pt x="144304" y="213529"/>
                  </a:lnTo>
                  <a:lnTo>
                    <a:pt x="339566" y="336401"/>
                  </a:lnTo>
                  <a:lnTo>
                    <a:pt x="423386" y="348784"/>
                  </a:lnTo>
                  <a:lnTo>
                    <a:pt x="493871" y="305921"/>
                  </a:lnTo>
                  <a:lnTo>
                    <a:pt x="644367" y="238294"/>
                  </a:lnTo>
                  <a:cubicBezTo>
                    <a:pt x="644367" y="238294"/>
                    <a:pt x="692944" y="229721"/>
                    <a:pt x="702469" y="225911"/>
                  </a:cubicBezTo>
                  <a:cubicBezTo>
                    <a:pt x="711994" y="223054"/>
                    <a:pt x="762476" y="159236"/>
                    <a:pt x="772001" y="149711"/>
                  </a:cubicBezTo>
                  <a:cubicBezTo>
                    <a:pt x="781526" y="140186"/>
                    <a:pt x="791051" y="85894"/>
                    <a:pt x="791051" y="85894"/>
                  </a:cubicBezTo>
                  <a:cubicBezTo>
                    <a:pt x="791051" y="85894"/>
                    <a:pt x="765334" y="54461"/>
                    <a:pt x="746284" y="54461"/>
                  </a:cubicBezTo>
                  <a:cubicBezTo>
                    <a:pt x="740569" y="54461"/>
                    <a:pt x="686276" y="56367"/>
                    <a:pt x="613886" y="59224"/>
                  </a:cubicBezTo>
                  <a:cubicBezTo>
                    <a:pt x="686276" y="47794"/>
                    <a:pt x="749142" y="36364"/>
                    <a:pt x="792004" y="27792"/>
                  </a:cubicBezTo>
                  <a:cubicBezTo>
                    <a:pt x="812006" y="23981"/>
                    <a:pt x="890111" y="36364"/>
                    <a:pt x="908209" y="33506"/>
                  </a:cubicBezTo>
                  <a:cubicBezTo>
                    <a:pt x="908209" y="33506"/>
                    <a:pt x="908209" y="32554"/>
                    <a:pt x="910114" y="31601"/>
                  </a:cubicBezTo>
                  <a:close/>
                  <a:moveTo>
                    <a:pt x="150971" y="56367"/>
                  </a:moveTo>
                  <a:cubicBezTo>
                    <a:pt x="150019" y="56367"/>
                    <a:pt x="147161" y="57319"/>
                    <a:pt x="150971" y="56367"/>
                  </a:cubicBezTo>
                  <a:lnTo>
                    <a:pt x="150971" y="56367"/>
                  </a:lnTo>
                  <a:close/>
                  <a:moveTo>
                    <a:pt x="157639" y="57319"/>
                  </a:moveTo>
                  <a:cubicBezTo>
                    <a:pt x="153829" y="56367"/>
                    <a:pt x="154781" y="54461"/>
                    <a:pt x="157639" y="57319"/>
                  </a:cubicBezTo>
                  <a:lnTo>
                    <a:pt x="157639" y="57319"/>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8" name="Freeform: Shape 5167">
              <a:extLst>
                <a:ext uri="{FF2B5EF4-FFF2-40B4-BE49-F238E27FC236}">
                  <a16:creationId xmlns:a16="http://schemas.microsoft.com/office/drawing/2014/main" xmlns="" id="{14DEEDA6-A2B5-467E-B9D4-0BBD935D53DD}"/>
                </a:ext>
              </a:extLst>
            </p:cNvPr>
            <p:cNvSpPr/>
            <p:nvPr/>
          </p:nvSpPr>
          <p:spPr>
            <a:xfrm>
              <a:off x="7747738" y="937166"/>
              <a:ext cx="9525" cy="9525"/>
            </a:xfrm>
            <a:custGeom>
              <a:avLst/>
              <a:gdLst>
                <a:gd name="connsiteX0" fmla="*/ 9422 w 9525"/>
                <a:gd name="connsiteY0" fmla="*/ 7713 h 9525"/>
                <a:gd name="connsiteX1" fmla="*/ 7517 w 9525"/>
                <a:gd name="connsiteY1" fmla="*/ 9618 h 9525"/>
                <a:gd name="connsiteX2" fmla="*/ 9422 w 9525"/>
                <a:gd name="connsiteY2" fmla="*/ 7713 h 9525"/>
              </a:gdLst>
              <a:ahLst/>
              <a:cxnLst>
                <a:cxn ang="0">
                  <a:pos x="connsiteX0" y="connsiteY0"/>
                </a:cxn>
                <a:cxn ang="0">
                  <a:pos x="connsiteX1" y="connsiteY1"/>
                </a:cxn>
                <a:cxn ang="0">
                  <a:pos x="connsiteX2" y="connsiteY2"/>
                </a:cxn>
              </a:cxnLst>
              <a:rect l="l" t="t" r="r" b="b"/>
              <a:pathLst>
                <a:path w="9525" h="9525">
                  <a:moveTo>
                    <a:pt x="9422" y="7713"/>
                  </a:moveTo>
                  <a:cubicBezTo>
                    <a:pt x="7517" y="6761"/>
                    <a:pt x="6565" y="6761"/>
                    <a:pt x="7517" y="9618"/>
                  </a:cubicBezTo>
                  <a:cubicBezTo>
                    <a:pt x="9422" y="8666"/>
                    <a:pt x="9422" y="8666"/>
                    <a:pt x="9422"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69" name="Freeform: Shape 5168">
              <a:extLst>
                <a:ext uri="{FF2B5EF4-FFF2-40B4-BE49-F238E27FC236}">
                  <a16:creationId xmlns:a16="http://schemas.microsoft.com/office/drawing/2014/main" xmlns="" id="{9422FFDB-50A4-4F73-8B6F-3517DEA4C50C}"/>
                </a:ext>
              </a:extLst>
            </p:cNvPr>
            <p:cNvSpPr/>
            <p:nvPr/>
          </p:nvSpPr>
          <p:spPr>
            <a:xfrm>
              <a:off x="7747159" y="939641"/>
              <a:ext cx="9525" cy="9525"/>
            </a:xfrm>
            <a:custGeom>
              <a:avLst/>
              <a:gdLst>
                <a:gd name="connsiteX0" fmla="*/ 9049 w 9525"/>
                <a:gd name="connsiteY0" fmla="*/ 7144 h 9525"/>
                <a:gd name="connsiteX1" fmla="*/ 7144 w 9525"/>
                <a:gd name="connsiteY1" fmla="*/ 7144 h 9525"/>
                <a:gd name="connsiteX2" fmla="*/ 9049 w 9525"/>
                <a:gd name="connsiteY2" fmla="*/ 7144 h 9525"/>
                <a:gd name="connsiteX3" fmla="*/ 9049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9049" y="7144"/>
                  </a:moveTo>
                  <a:cubicBezTo>
                    <a:pt x="8096" y="7144"/>
                    <a:pt x="8096" y="7144"/>
                    <a:pt x="7144" y="7144"/>
                  </a:cubicBezTo>
                  <a:cubicBezTo>
                    <a:pt x="7144" y="7144"/>
                    <a:pt x="8096" y="7144"/>
                    <a:pt x="9049" y="7144"/>
                  </a:cubicBezTo>
                  <a:cubicBezTo>
                    <a:pt x="9049" y="7144"/>
                    <a:pt x="9049" y="7144"/>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0" name="Freeform: Shape 5169">
              <a:extLst>
                <a:ext uri="{FF2B5EF4-FFF2-40B4-BE49-F238E27FC236}">
                  <a16:creationId xmlns:a16="http://schemas.microsoft.com/office/drawing/2014/main" xmlns="" id="{CC31A7BF-19F5-4B49-9B17-44DDC6BACA8A}"/>
                </a:ext>
              </a:extLst>
            </p:cNvPr>
            <p:cNvSpPr/>
            <p:nvPr/>
          </p:nvSpPr>
          <p:spPr>
            <a:xfrm>
              <a:off x="6913721" y="100155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1" name="Freeform: Shape 5170">
              <a:extLst>
                <a:ext uri="{FF2B5EF4-FFF2-40B4-BE49-F238E27FC236}">
                  <a16:creationId xmlns:a16="http://schemas.microsoft.com/office/drawing/2014/main" xmlns="" id="{1DCAA930-6E54-4EE4-BD34-9CE4DF5C060E}"/>
                </a:ext>
              </a:extLst>
            </p:cNvPr>
            <p:cNvSpPr/>
            <p:nvPr/>
          </p:nvSpPr>
          <p:spPr>
            <a:xfrm>
              <a:off x="6843236" y="101107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2" name="Freeform: Shape 5171">
              <a:extLst>
                <a:ext uri="{FF2B5EF4-FFF2-40B4-BE49-F238E27FC236}">
                  <a16:creationId xmlns:a16="http://schemas.microsoft.com/office/drawing/2014/main" xmlns="" id="{38951FF7-5192-493E-BA2E-9D1F0AA4116B}"/>
                </a:ext>
              </a:extLst>
            </p:cNvPr>
            <p:cNvSpPr/>
            <p:nvPr/>
          </p:nvSpPr>
          <p:spPr>
            <a:xfrm>
              <a:off x="7633811" y="9234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3" name="Freeform: Shape 5172">
              <a:extLst>
                <a:ext uri="{FF2B5EF4-FFF2-40B4-BE49-F238E27FC236}">
                  <a16:creationId xmlns:a16="http://schemas.microsoft.com/office/drawing/2014/main" xmlns="" id="{7390E9D6-3FE7-4823-926C-D47529D39E16}"/>
                </a:ext>
              </a:extLst>
            </p:cNvPr>
            <p:cNvSpPr/>
            <p:nvPr/>
          </p:nvSpPr>
          <p:spPr>
            <a:xfrm>
              <a:off x="7698581" y="922707"/>
              <a:ext cx="9525" cy="9525"/>
            </a:xfrm>
            <a:custGeom>
              <a:avLst/>
              <a:gdLst>
                <a:gd name="connsiteX0" fmla="*/ 7144 w 9525"/>
                <a:gd name="connsiteY0" fmla="*/ 8837 h 9525"/>
                <a:gd name="connsiteX1" fmla="*/ 7144 w 9525"/>
                <a:gd name="connsiteY1" fmla="*/ 8837 h 9525"/>
                <a:gd name="connsiteX2" fmla="*/ 7144 w 9525"/>
                <a:gd name="connsiteY2" fmla="*/ 8837 h 9525"/>
              </a:gdLst>
              <a:ahLst/>
              <a:cxnLst>
                <a:cxn ang="0">
                  <a:pos x="connsiteX0" y="connsiteY0"/>
                </a:cxn>
                <a:cxn ang="0">
                  <a:pos x="connsiteX1" y="connsiteY1"/>
                </a:cxn>
                <a:cxn ang="0">
                  <a:pos x="connsiteX2" y="connsiteY2"/>
                </a:cxn>
              </a:cxnLst>
              <a:rect l="l" t="t" r="r" b="b"/>
              <a:pathLst>
                <a:path w="9525" h="9525">
                  <a:moveTo>
                    <a:pt x="7144" y="8837"/>
                  </a:moveTo>
                  <a:cubicBezTo>
                    <a:pt x="7144" y="8837"/>
                    <a:pt x="7144" y="5027"/>
                    <a:pt x="7144" y="8837"/>
                  </a:cubicBezTo>
                  <a:lnTo>
                    <a:pt x="7144" y="883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4" name="Freeform: Shape 5173">
              <a:extLst>
                <a:ext uri="{FF2B5EF4-FFF2-40B4-BE49-F238E27FC236}">
                  <a16:creationId xmlns:a16="http://schemas.microsoft.com/office/drawing/2014/main" xmlns="" id="{58C7A81C-7183-475C-BBD7-9BA9DA8D963C}"/>
                </a:ext>
              </a:extLst>
            </p:cNvPr>
            <p:cNvSpPr/>
            <p:nvPr/>
          </p:nvSpPr>
          <p:spPr>
            <a:xfrm>
              <a:off x="7749064" y="94345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7144"/>
                    <a:pt x="8096" y="7144"/>
                    <a:pt x="7144" y="7144"/>
                  </a:cubicBez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5" name="Freeform: Shape 5174">
              <a:extLst>
                <a:ext uri="{FF2B5EF4-FFF2-40B4-BE49-F238E27FC236}">
                  <a16:creationId xmlns:a16="http://schemas.microsoft.com/office/drawing/2014/main" xmlns="" id="{F932E7C4-A513-45D5-B3B4-7C60132A1EB0}"/>
                </a:ext>
              </a:extLst>
            </p:cNvPr>
            <p:cNvSpPr/>
            <p:nvPr/>
          </p:nvSpPr>
          <p:spPr>
            <a:xfrm>
              <a:off x="7750969" y="94154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6" name="Freeform: Shape 5175">
              <a:extLst>
                <a:ext uri="{FF2B5EF4-FFF2-40B4-BE49-F238E27FC236}">
                  <a16:creationId xmlns:a16="http://schemas.microsoft.com/office/drawing/2014/main" xmlns="" id="{91877463-81D6-4A87-BC59-055B532E3CE5}"/>
                </a:ext>
              </a:extLst>
            </p:cNvPr>
            <p:cNvSpPr/>
            <p:nvPr/>
          </p:nvSpPr>
          <p:spPr>
            <a:xfrm>
              <a:off x="7729061" y="946837"/>
              <a:ext cx="19050" cy="9525"/>
            </a:xfrm>
            <a:custGeom>
              <a:avLst/>
              <a:gdLst>
                <a:gd name="connsiteX0" fmla="*/ 7144 w 19050"/>
                <a:gd name="connsiteY0" fmla="*/ 7567 h 9525"/>
                <a:gd name="connsiteX1" fmla="*/ 7144 w 19050"/>
                <a:gd name="connsiteY1" fmla="*/ 7567 h 9525"/>
                <a:gd name="connsiteX2" fmla="*/ 7144 w 19050"/>
                <a:gd name="connsiteY2" fmla="*/ 7567 h 9525"/>
              </a:gdLst>
              <a:ahLst/>
              <a:cxnLst>
                <a:cxn ang="0">
                  <a:pos x="connsiteX0" y="connsiteY0"/>
                </a:cxn>
                <a:cxn ang="0">
                  <a:pos x="connsiteX1" y="connsiteY1"/>
                </a:cxn>
                <a:cxn ang="0">
                  <a:pos x="connsiteX2" y="connsiteY2"/>
                </a:cxn>
              </a:cxnLst>
              <a:rect l="l" t="t" r="r" b="b"/>
              <a:pathLst>
                <a:path w="19050" h="9525">
                  <a:moveTo>
                    <a:pt x="7144" y="7567"/>
                  </a:moveTo>
                  <a:cubicBezTo>
                    <a:pt x="7144" y="7567"/>
                    <a:pt x="19526" y="6615"/>
                    <a:pt x="7144" y="7567"/>
                  </a:cubicBezTo>
                  <a:lnTo>
                    <a:pt x="7144" y="756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7" name="Freeform: Shape 5176">
              <a:extLst>
                <a:ext uri="{FF2B5EF4-FFF2-40B4-BE49-F238E27FC236}">
                  <a16:creationId xmlns:a16="http://schemas.microsoft.com/office/drawing/2014/main" xmlns="" id="{907F8FE0-B761-4836-9EF8-70E3F0FDE798}"/>
                </a:ext>
              </a:extLst>
            </p:cNvPr>
            <p:cNvSpPr/>
            <p:nvPr/>
          </p:nvSpPr>
          <p:spPr>
            <a:xfrm>
              <a:off x="7707154" y="908604"/>
              <a:ext cx="9525" cy="9525"/>
            </a:xfrm>
            <a:custGeom>
              <a:avLst/>
              <a:gdLst>
                <a:gd name="connsiteX0" fmla="*/ 7144 w 9525"/>
                <a:gd name="connsiteY0" fmla="*/ 8653 h 9525"/>
                <a:gd name="connsiteX1" fmla="*/ 7144 w 9525"/>
                <a:gd name="connsiteY1" fmla="*/ 8653 h 9525"/>
                <a:gd name="connsiteX2" fmla="*/ 7144 w 9525"/>
                <a:gd name="connsiteY2" fmla="*/ 8653 h 9525"/>
              </a:gdLst>
              <a:ahLst/>
              <a:cxnLst>
                <a:cxn ang="0">
                  <a:pos x="connsiteX0" y="connsiteY0"/>
                </a:cxn>
                <a:cxn ang="0">
                  <a:pos x="connsiteX1" y="connsiteY1"/>
                </a:cxn>
                <a:cxn ang="0">
                  <a:pos x="connsiteX2" y="connsiteY2"/>
                </a:cxn>
              </a:cxnLst>
              <a:rect l="l" t="t" r="r" b="b"/>
              <a:pathLst>
                <a:path w="9525" h="9525">
                  <a:moveTo>
                    <a:pt x="7144" y="8653"/>
                  </a:moveTo>
                  <a:cubicBezTo>
                    <a:pt x="10954" y="7700"/>
                    <a:pt x="13811" y="5795"/>
                    <a:pt x="7144" y="8653"/>
                  </a:cubicBezTo>
                  <a:lnTo>
                    <a:pt x="7144" y="8653"/>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8" name="Freeform: Shape 5177">
              <a:extLst>
                <a:ext uri="{FF2B5EF4-FFF2-40B4-BE49-F238E27FC236}">
                  <a16:creationId xmlns:a16="http://schemas.microsoft.com/office/drawing/2014/main" xmlns="" id="{25B0262A-8E72-4974-87D6-EDBD87E45F5D}"/>
                </a:ext>
              </a:extLst>
            </p:cNvPr>
            <p:cNvSpPr/>
            <p:nvPr/>
          </p:nvSpPr>
          <p:spPr>
            <a:xfrm>
              <a:off x="7693104" y="90916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9763" y="8096"/>
                    <a:pt x="7858" y="7144"/>
                    <a:pt x="7858" y="7144"/>
                  </a:cubicBezTo>
                  <a:cubicBezTo>
                    <a:pt x="6906" y="8096"/>
                    <a:pt x="6906" y="8096"/>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79" name="Freeform: Shape 5178">
              <a:extLst>
                <a:ext uri="{FF2B5EF4-FFF2-40B4-BE49-F238E27FC236}">
                  <a16:creationId xmlns:a16="http://schemas.microsoft.com/office/drawing/2014/main" xmlns="" id="{74A1F703-6578-485E-8AD5-895D5C926AC0}"/>
                </a:ext>
              </a:extLst>
            </p:cNvPr>
            <p:cNvSpPr/>
            <p:nvPr/>
          </p:nvSpPr>
          <p:spPr>
            <a:xfrm>
              <a:off x="7289006" y="920505"/>
              <a:ext cx="9525" cy="9525"/>
            </a:xfrm>
            <a:custGeom>
              <a:avLst/>
              <a:gdLst>
                <a:gd name="connsiteX0" fmla="*/ 10954 w 9525"/>
                <a:gd name="connsiteY0" fmla="*/ 9135 h 9525"/>
                <a:gd name="connsiteX1" fmla="*/ 7144 w 9525"/>
                <a:gd name="connsiteY1" fmla="*/ 8182 h 9525"/>
                <a:gd name="connsiteX2" fmla="*/ 10954 w 9525"/>
                <a:gd name="connsiteY2" fmla="*/ 9135 h 9525"/>
              </a:gdLst>
              <a:ahLst/>
              <a:cxnLst>
                <a:cxn ang="0">
                  <a:pos x="connsiteX0" y="connsiteY0"/>
                </a:cxn>
                <a:cxn ang="0">
                  <a:pos x="connsiteX1" y="connsiteY1"/>
                </a:cxn>
                <a:cxn ang="0">
                  <a:pos x="connsiteX2" y="connsiteY2"/>
                </a:cxn>
              </a:cxnLst>
              <a:rect l="l" t="t" r="r" b="b"/>
              <a:pathLst>
                <a:path w="9525" h="9525">
                  <a:moveTo>
                    <a:pt x="10954" y="9135"/>
                  </a:moveTo>
                  <a:cubicBezTo>
                    <a:pt x="10001" y="7230"/>
                    <a:pt x="8096" y="6277"/>
                    <a:pt x="7144" y="8182"/>
                  </a:cubicBezTo>
                  <a:cubicBezTo>
                    <a:pt x="9049" y="8182"/>
                    <a:pt x="10954" y="9135"/>
                    <a:pt x="10954" y="9135"/>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180" name="Group 5179">
            <a:extLst>
              <a:ext uri="{FF2B5EF4-FFF2-40B4-BE49-F238E27FC236}">
                <a16:creationId xmlns:a16="http://schemas.microsoft.com/office/drawing/2014/main" xmlns="" id="{93E004EC-9AC4-44FC-8632-361E513E7244}"/>
              </a:ext>
            </a:extLst>
          </p:cNvPr>
          <p:cNvGrpSpPr/>
          <p:nvPr/>
        </p:nvGrpSpPr>
        <p:grpSpPr>
          <a:xfrm flipH="1">
            <a:off x="2796269" y="2617137"/>
            <a:ext cx="301680" cy="301680"/>
            <a:chOff x="3627581" y="5303470"/>
            <a:chExt cx="228600" cy="228600"/>
          </a:xfrm>
        </p:grpSpPr>
        <p:sp>
          <p:nvSpPr>
            <p:cNvPr id="5181" name="Freeform: Shape 5180">
              <a:extLst>
                <a:ext uri="{FF2B5EF4-FFF2-40B4-BE49-F238E27FC236}">
                  <a16:creationId xmlns:a16="http://schemas.microsoft.com/office/drawing/2014/main" xmlns="" id="{2267E938-A56F-459E-A94B-B6AD9379D83C}"/>
                </a:ext>
              </a:extLst>
            </p:cNvPr>
            <p:cNvSpPr/>
            <p:nvPr/>
          </p:nvSpPr>
          <p:spPr>
            <a:xfrm>
              <a:off x="3627581" y="5303470"/>
              <a:ext cx="228600" cy="228600"/>
            </a:xfrm>
            <a:custGeom>
              <a:avLst/>
              <a:gdLst>
                <a:gd name="connsiteX0" fmla="*/ 46211 w 228600"/>
                <a:gd name="connsiteY0" fmla="*/ 221531 h 228600"/>
                <a:gd name="connsiteX1" fmla="*/ 194801 w 228600"/>
                <a:gd name="connsiteY1" fmla="*/ 23411 h 228600"/>
                <a:gd name="connsiteX2" fmla="*/ 203374 w 228600"/>
                <a:gd name="connsiteY2" fmla="*/ 181526 h 228600"/>
                <a:gd name="connsiteX3" fmla="*/ 42401 w 228600"/>
                <a:gd name="connsiteY3" fmla="*/ 225341 h 228600"/>
                <a:gd name="connsiteX4" fmla="*/ 208136 w 228600"/>
                <a:gd name="connsiteY4" fmla="*/ 184384 h 228600"/>
                <a:gd name="connsiteX5" fmla="*/ 174799 w 228600"/>
                <a:gd name="connsiteY5" fmla="*/ 12934 h 228600"/>
                <a:gd name="connsiteX6" fmla="*/ 21446 w 228600"/>
                <a:gd name="connsiteY6" fmla="*/ 87229 h 228600"/>
                <a:gd name="connsiteX7" fmla="*/ 46211 w 228600"/>
                <a:gd name="connsiteY7" fmla="*/ 2215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28600">
                  <a:moveTo>
                    <a:pt x="46211" y="221531"/>
                  </a:moveTo>
                  <a:cubicBezTo>
                    <a:pt x="-64279" y="176764"/>
                    <a:pt x="83359" y="-55646"/>
                    <a:pt x="194801" y="23411"/>
                  </a:cubicBezTo>
                  <a:cubicBezTo>
                    <a:pt x="237664" y="53891"/>
                    <a:pt x="222424" y="142474"/>
                    <a:pt x="203374" y="181526"/>
                  </a:cubicBezTo>
                  <a:cubicBezTo>
                    <a:pt x="157654" y="272966"/>
                    <a:pt x="118601" y="187241"/>
                    <a:pt x="42401" y="225341"/>
                  </a:cubicBezTo>
                  <a:cubicBezTo>
                    <a:pt x="115744" y="200576"/>
                    <a:pt x="163369" y="269156"/>
                    <a:pt x="208136" y="184384"/>
                  </a:cubicBezTo>
                  <a:cubicBezTo>
                    <a:pt x="234806" y="132949"/>
                    <a:pt x="245284" y="31984"/>
                    <a:pt x="174799" y="12934"/>
                  </a:cubicBezTo>
                  <a:cubicBezTo>
                    <a:pt x="117649" y="-2306"/>
                    <a:pt x="41449" y="36746"/>
                    <a:pt x="21446" y="87229"/>
                  </a:cubicBezTo>
                  <a:cubicBezTo>
                    <a:pt x="4301" y="128186"/>
                    <a:pt x="491" y="221531"/>
                    <a:pt x="46211" y="2215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2" name="Freeform: Shape 5181">
              <a:extLst>
                <a:ext uri="{FF2B5EF4-FFF2-40B4-BE49-F238E27FC236}">
                  <a16:creationId xmlns:a16="http://schemas.microsoft.com/office/drawing/2014/main" xmlns="" id="{405EDB52-CB34-4E6D-A230-D27A724360AA}"/>
                </a:ext>
              </a:extLst>
            </p:cNvPr>
            <p:cNvSpPr/>
            <p:nvPr/>
          </p:nvSpPr>
          <p:spPr>
            <a:xfrm>
              <a:off x="3671748" y="5360695"/>
              <a:ext cx="38100" cy="47625"/>
            </a:xfrm>
            <a:custGeom>
              <a:avLst/>
              <a:gdLst>
                <a:gd name="connsiteX0" fmla="*/ 30619 w 38100"/>
                <a:gd name="connsiteY0" fmla="*/ 25241 h 47625"/>
                <a:gd name="connsiteX1" fmla="*/ 22046 w 38100"/>
                <a:gd name="connsiteY1" fmla="*/ 7144 h 47625"/>
                <a:gd name="connsiteX2" fmla="*/ 18236 w 38100"/>
                <a:gd name="connsiteY2" fmla="*/ 44291 h 47625"/>
                <a:gd name="connsiteX3" fmla="*/ 30619 w 38100"/>
                <a:gd name="connsiteY3" fmla="*/ 25241 h 47625"/>
              </a:gdLst>
              <a:ahLst/>
              <a:cxnLst>
                <a:cxn ang="0">
                  <a:pos x="connsiteX0" y="connsiteY0"/>
                </a:cxn>
                <a:cxn ang="0">
                  <a:pos x="connsiteX1" y="connsiteY1"/>
                </a:cxn>
                <a:cxn ang="0">
                  <a:pos x="connsiteX2" y="connsiteY2"/>
                </a:cxn>
                <a:cxn ang="0">
                  <a:pos x="connsiteX3" y="connsiteY3"/>
                </a:cxn>
              </a:cxnLst>
              <a:rect l="l" t="t" r="r" b="b"/>
              <a:pathLst>
                <a:path w="38100" h="47625">
                  <a:moveTo>
                    <a:pt x="30619" y="25241"/>
                  </a:moveTo>
                  <a:cubicBezTo>
                    <a:pt x="44906" y="25241"/>
                    <a:pt x="38239" y="7144"/>
                    <a:pt x="22046" y="7144"/>
                  </a:cubicBezTo>
                  <a:cubicBezTo>
                    <a:pt x="19189" y="7144"/>
                    <a:pt x="-7481" y="46196"/>
                    <a:pt x="18236" y="44291"/>
                  </a:cubicBezTo>
                  <a:cubicBezTo>
                    <a:pt x="22999" y="43339"/>
                    <a:pt x="35381" y="25241"/>
                    <a:pt x="30619" y="2524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3" name="Freeform: Shape 5182">
              <a:extLst>
                <a:ext uri="{FF2B5EF4-FFF2-40B4-BE49-F238E27FC236}">
                  <a16:creationId xmlns:a16="http://schemas.microsoft.com/office/drawing/2014/main" xmlns="" id="{48EA57B0-ED3C-4425-A82B-2EF3677896F6}"/>
                </a:ext>
              </a:extLst>
            </p:cNvPr>
            <p:cNvSpPr/>
            <p:nvPr/>
          </p:nvSpPr>
          <p:spPr>
            <a:xfrm>
              <a:off x="3720092" y="5350981"/>
              <a:ext cx="28575" cy="38100"/>
            </a:xfrm>
            <a:custGeom>
              <a:avLst/>
              <a:gdLst>
                <a:gd name="connsiteX0" fmla="*/ 27042 w 28575"/>
                <a:gd name="connsiteY0" fmla="*/ 7333 h 38100"/>
                <a:gd name="connsiteX1" fmla="*/ 25137 w 28575"/>
                <a:gd name="connsiteY1" fmla="*/ 34955 h 38100"/>
                <a:gd name="connsiteX2" fmla="*/ 27042 w 28575"/>
                <a:gd name="connsiteY2" fmla="*/ 7333 h 38100"/>
              </a:gdLst>
              <a:ahLst/>
              <a:cxnLst>
                <a:cxn ang="0">
                  <a:pos x="connsiteX0" y="connsiteY0"/>
                </a:cxn>
                <a:cxn ang="0">
                  <a:pos x="connsiteX1" y="connsiteY1"/>
                </a:cxn>
                <a:cxn ang="0">
                  <a:pos x="connsiteX2" y="connsiteY2"/>
                </a:cxn>
              </a:cxnLst>
              <a:rect l="l" t="t" r="r" b="b"/>
              <a:pathLst>
                <a:path w="28575" h="38100">
                  <a:moveTo>
                    <a:pt x="27042" y="7333"/>
                  </a:moveTo>
                  <a:cubicBezTo>
                    <a:pt x="-1533" y="4475"/>
                    <a:pt x="3230" y="34955"/>
                    <a:pt x="25137" y="34955"/>
                  </a:cubicBezTo>
                  <a:cubicBezTo>
                    <a:pt x="25137" y="31145"/>
                    <a:pt x="35615" y="9238"/>
                    <a:pt x="27042" y="73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4" name="Freeform: Shape 5183">
              <a:extLst>
                <a:ext uri="{FF2B5EF4-FFF2-40B4-BE49-F238E27FC236}">
                  <a16:creationId xmlns:a16="http://schemas.microsoft.com/office/drawing/2014/main" xmlns="" id="{2121F12A-1F0A-42EE-B58C-79E6E9CBD1F2}"/>
                </a:ext>
              </a:extLst>
            </p:cNvPr>
            <p:cNvSpPr/>
            <p:nvPr/>
          </p:nvSpPr>
          <p:spPr>
            <a:xfrm>
              <a:off x="3771153" y="5359666"/>
              <a:ext cx="47625" cy="38100"/>
            </a:xfrm>
            <a:custGeom>
              <a:avLst/>
              <a:gdLst>
                <a:gd name="connsiteX0" fmla="*/ 35037 w 47625"/>
                <a:gd name="connsiteY0" fmla="*/ 15793 h 38100"/>
                <a:gd name="connsiteX1" fmla="*/ 7415 w 47625"/>
                <a:gd name="connsiteY1" fmla="*/ 28175 h 38100"/>
                <a:gd name="connsiteX2" fmla="*/ 35037 w 47625"/>
                <a:gd name="connsiteY2" fmla="*/ 15793 h 38100"/>
              </a:gdLst>
              <a:ahLst/>
              <a:cxnLst>
                <a:cxn ang="0">
                  <a:pos x="connsiteX0" y="connsiteY0"/>
                </a:cxn>
                <a:cxn ang="0">
                  <a:pos x="connsiteX1" y="connsiteY1"/>
                </a:cxn>
                <a:cxn ang="0">
                  <a:pos x="connsiteX2" y="connsiteY2"/>
                </a:cxn>
              </a:cxnLst>
              <a:rect l="l" t="t" r="r" b="b"/>
              <a:pathLst>
                <a:path w="47625" h="38100">
                  <a:moveTo>
                    <a:pt x="35037" y="15793"/>
                  </a:moveTo>
                  <a:cubicBezTo>
                    <a:pt x="27417" y="-3257"/>
                    <a:pt x="10272" y="12935"/>
                    <a:pt x="7415" y="28175"/>
                  </a:cubicBezTo>
                  <a:cubicBezTo>
                    <a:pt x="2652" y="58655"/>
                    <a:pt x="62659" y="7220"/>
                    <a:pt x="35037" y="157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5" name="Freeform: Shape 5184">
              <a:extLst>
                <a:ext uri="{FF2B5EF4-FFF2-40B4-BE49-F238E27FC236}">
                  <a16:creationId xmlns:a16="http://schemas.microsoft.com/office/drawing/2014/main" xmlns="" id="{36751A50-3D4B-455E-9D0A-A6FA99370DC9}"/>
                </a:ext>
              </a:extLst>
            </p:cNvPr>
            <p:cNvSpPr/>
            <p:nvPr/>
          </p:nvSpPr>
          <p:spPr>
            <a:xfrm>
              <a:off x="3786663" y="5423934"/>
              <a:ext cx="38100" cy="38100"/>
            </a:xfrm>
            <a:custGeom>
              <a:avLst/>
              <a:gdLst>
                <a:gd name="connsiteX0" fmla="*/ 34766 w 38100"/>
                <a:gd name="connsiteY0" fmla="*/ 9628 h 38100"/>
                <a:gd name="connsiteX1" fmla="*/ 7144 w 38100"/>
                <a:gd name="connsiteY1" fmla="*/ 30583 h 38100"/>
                <a:gd name="connsiteX2" fmla="*/ 34766 w 38100"/>
                <a:gd name="connsiteY2" fmla="*/ 9628 h 38100"/>
              </a:gdLst>
              <a:ahLst/>
              <a:cxnLst>
                <a:cxn ang="0">
                  <a:pos x="connsiteX0" y="connsiteY0"/>
                </a:cxn>
                <a:cxn ang="0">
                  <a:pos x="connsiteX1" y="connsiteY1"/>
                </a:cxn>
                <a:cxn ang="0">
                  <a:pos x="connsiteX2" y="connsiteY2"/>
                </a:cxn>
              </a:cxnLst>
              <a:rect l="l" t="t" r="r" b="b"/>
              <a:pathLst>
                <a:path w="38100" h="38100">
                  <a:moveTo>
                    <a:pt x="34766" y="9628"/>
                  </a:moveTo>
                  <a:cubicBezTo>
                    <a:pt x="20479" y="1055"/>
                    <a:pt x="8096" y="16295"/>
                    <a:pt x="7144" y="30583"/>
                  </a:cubicBezTo>
                  <a:cubicBezTo>
                    <a:pt x="7144" y="37250"/>
                    <a:pt x="51911" y="20105"/>
                    <a:pt x="34766" y="962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6" name="Freeform: Shape 5185">
              <a:extLst>
                <a:ext uri="{FF2B5EF4-FFF2-40B4-BE49-F238E27FC236}">
                  <a16:creationId xmlns:a16="http://schemas.microsoft.com/office/drawing/2014/main" xmlns="" id="{94F16652-F7F3-484C-BD27-8D70AA488865}"/>
                </a:ext>
              </a:extLst>
            </p:cNvPr>
            <p:cNvSpPr/>
            <p:nvPr/>
          </p:nvSpPr>
          <p:spPr>
            <a:xfrm>
              <a:off x="3752036" y="5477311"/>
              <a:ext cx="38100" cy="19050"/>
            </a:xfrm>
            <a:custGeom>
              <a:avLst/>
              <a:gdLst>
                <a:gd name="connsiteX0" fmla="*/ 35104 w 38100"/>
                <a:gd name="connsiteY0" fmla="*/ 7685 h 19050"/>
                <a:gd name="connsiteX1" fmla="*/ 35104 w 38100"/>
                <a:gd name="connsiteY1" fmla="*/ 11495 h 19050"/>
                <a:gd name="connsiteX2" fmla="*/ 35104 w 38100"/>
                <a:gd name="connsiteY2" fmla="*/ 7685 h 19050"/>
              </a:gdLst>
              <a:ahLst/>
              <a:cxnLst>
                <a:cxn ang="0">
                  <a:pos x="connsiteX0" y="connsiteY0"/>
                </a:cxn>
                <a:cxn ang="0">
                  <a:pos x="connsiteX1" y="connsiteY1"/>
                </a:cxn>
                <a:cxn ang="0">
                  <a:pos x="connsiteX2" y="connsiteY2"/>
                </a:cxn>
              </a:cxnLst>
              <a:rect l="l" t="t" r="r" b="b"/>
              <a:pathLst>
                <a:path w="38100" h="19050">
                  <a:moveTo>
                    <a:pt x="35104" y="7685"/>
                  </a:moveTo>
                  <a:cubicBezTo>
                    <a:pt x="31294" y="4828"/>
                    <a:pt x="-25856" y="14353"/>
                    <a:pt x="35104" y="11495"/>
                  </a:cubicBezTo>
                  <a:cubicBezTo>
                    <a:pt x="37009" y="9590"/>
                    <a:pt x="37009" y="8638"/>
                    <a:pt x="35104" y="76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7" name="Freeform: Shape 5186">
              <a:extLst>
                <a:ext uri="{FF2B5EF4-FFF2-40B4-BE49-F238E27FC236}">
                  <a16:creationId xmlns:a16="http://schemas.microsoft.com/office/drawing/2014/main" xmlns="" id="{FAB672B7-EA8E-4DE1-9CB8-773733024045}"/>
                </a:ext>
              </a:extLst>
            </p:cNvPr>
            <p:cNvSpPr/>
            <p:nvPr/>
          </p:nvSpPr>
          <p:spPr>
            <a:xfrm>
              <a:off x="3672329" y="5478520"/>
              <a:ext cx="28575" cy="38100"/>
            </a:xfrm>
            <a:custGeom>
              <a:avLst/>
              <a:gdLst>
                <a:gd name="connsiteX0" fmla="*/ 29086 w 28575"/>
                <a:gd name="connsiteY0" fmla="*/ 7429 h 38100"/>
                <a:gd name="connsiteX1" fmla="*/ 7178 w 28575"/>
                <a:gd name="connsiteY1" fmla="*/ 31241 h 38100"/>
                <a:gd name="connsiteX2" fmla="*/ 29086 w 28575"/>
                <a:gd name="connsiteY2" fmla="*/ 7429 h 38100"/>
              </a:gdLst>
              <a:ahLst/>
              <a:cxnLst>
                <a:cxn ang="0">
                  <a:pos x="connsiteX0" y="connsiteY0"/>
                </a:cxn>
                <a:cxn ang="0">
                  <a:pos x="connsiteX1" y="connsiteY1"/>
                </a:cxn>
                <a:cxn ang="0">
                  <a:pos x="connsiteX2" y="connsiteY2"/>
                </a:cxn>
              </a:cxnLst>
              <a:rect l="l" t="t" r="r" b="b"/>
              <a:pathLst>
                <a:path w="28575" h="38100">
                  <a:moveTo>
                    <a:pt x="29086" y="7429"/>
                  </a:moveTo>
                  <a:cubicBezTo>
                    <a:pt x="29086" y="5524"/>
                    <a:pt x="7178" y="13144"/>
                    <a:pt x="7178" y="31241"/>
                  </a:cubicBezTo>
                  <a:cubicBezTo>
                    <a:pt x="6226" y="19811"/>
                    <a:pt x="25276" y="24574"/>
                    <a:pt x="29086" y="742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8" name="Freeform: Shape 5187">
              <a:extLst>
                <a:ext uri="{FF2B5EF4-FFF2-40B4-BE49-F238E27FC236}">
                  <a16:creationId xmlns:a16="http://schemas.microsoft.com/office/drawing/2014/main" xmlns="" id="{8E0176F2-9D8E-426D-B26B-ADBA3F75B559}"/>
                </a:ext>
              </a:extLst>
            </p:cNvPr>
            <p:cNvSpPr/>
            <p:nvPr/>
          </p:nvSpPr>
          <p:spPr>
            <a:xfrm>
              <a:off x="3665748" y="5423188"/>
              <a:ext cx="38100" cy="28575"/>
            </a:xfrm>
            <a:custGeom>
              <a:avLst/>
              <a:gdLst>
                <a:gd name="connsiteX0" fmla="*/ 25189 w 38100"/>
                <a:gd name="connsiteY0" fmla="*/ 7516 h 28575"/>
                <a:gd name="connsiteX1" fmla="*/ 17569 w 38100"/>
                <a:gd name="connsiteY1" fmla="*/ 30376 h 28575"/>
                <a:gd name="connsiteX2" fmla="*/ 25189 w 38100"/>
                <a:gd name="connsiteY2" fmla="*/ 7516 h 28575"/>
              </a:gdLst>
              <a:ahLst/>
              <a:cxnLst>
                <a:cxn ang="0">
                  <a:pos x="connsiteX0" y="connsiteY0"/>
                </a:cxn>
                <a:cxn ang="0">
                  <a:pos x="connsiteX1" y="connsiteY1"/>
                </a:cxn>
                <a:cxn ang="0">
                  <a:pos x="connsiteX2" y="connsiteY2"/>
                </a:cxn>
              </a:cxnLst>
              <a:rect l="l" t="t" r="r" b="b"/>
              <a:pathLst>
                <a:path w="38100" h="28575">
                  <a:moveTo>
                    <a:pt x="25189" y="7516"/>
                  </a:moveTo>
                  <a:cubicBezTo>
                    <a:pt x="-9101" y="14184"/>
                    <a:pt x="15664" y="33234"/>
                    <a:pt x="17569" y="30376"/>
                  </a:cubicBezTo>
                  <a:cubicBezTo>
                    <a:pt x="16616" y="30376"/>
                    <a:pt x="43286" y="3706"/>
                    <a:pt x="25189" y="75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89" name="Freeform: Shape 5188">
              <a:extLst>
                <a:ext uri="{FF2B5EF4-FFF2-40B4-BE49-F238E27FC236}">
                  <a16:creationId xmlns:a16="http://schemas.microsoft.com/office/drawing/2014/main" xmlns="" id="{1D52B12F-ACAC-42D6-A98C-A058A05AD91E}"/>
                </a:ext>
              </a:extLst>
            </p:cNvPr>
            <p:cNvSpPr/>
            <p:nvPr/>
          </p:nvSpPr>
          <p:spPr>
            <a:xfrm>
              <a:off x="3715479" y="5440618"/>
              <a:ext cx="57150" cy="47625"/>
            </a:xfrm>
            <a:custGeom>
              <a:avLst/>
              <a:gdLst>
                <a:gd name="connsiteX0" fmla="*/ 28798 w 57150"/>
                <a:gd name="connsiteY0" fmla="*/ 7231 h 47625"/>
                <a:gd name="connsiteX1" fmla="*/ 46896 w 57150"/>
                <a:gd name="connsiteY1" fmla="*/ 33901 h 47625"/>
                <a:gd name="connsiteX2" fmla="*/ 28798 w 57150"/>
                <a:gd name="connsiteY2" fmla="*/ 7231 h 47625"/>
                <a:gd name="connsiteX3" fmla="*/ 23083 w 57150"/>
                <a:gd name="connsiteY3" fmla="*/ 36759 h 47625"/>
                <a:gd name="connsiteX4" fmla="*/ 28798 w 57150"/>
                <a:gd name="connsiteY4" fmla="*/ 723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7625">
                  <a:moveTo>
                    <a:pt x="28798" y="7231"/>
                  </a:moveTo>
                  <a:cubicBezTo>
                    <a:pt x="-11207" y="6279"/>
                    <a:pt x="9748" y="64381"/>
                    <a:pt x="46896" y="33901"/>
                  </a:cubicBezTo>
                  <a:cubicBezTo>
                    <a:pt x="71661" y="12946"/>
                    <a:pt x="44991" y="6279"/>
                    <a:pt x="28798" y="7231"/>
                  </a:cubicBezTo>
                  <a:cubicBezTo>
                    <a:pt x="79281" y="6279"/>
                    <a:pt x="27846" y="45331"/>
                    <a:pt x="23083" y="36759"/>
                  </a:cubicBezTo>
                  <a:cubicBezTo>
                    <a:pt x="19273" y="31044"/>
                    <a:pt x="1176" y="6279"/>
                    <a:pt x="28798" y="723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190" name="Group 5189">
            <a:extLst>
              <a:ext uri="{FF2B5EF4-FFF2-40B4-BE49-F238E27FC236}">
                <a16:creationId xmlns:a16="http://schemas.microsoft.com/office/drawing/2014/main" xmlns="" id="{CC864749-3D93-42C8-8C4A-27426808353D}"/>
              </a:ext>
            </a:extLst>
          </p:cNvPr>
          <p:cNvGrpSpPr/>
          <p:nvPr/>
        </p:nvGrpSpPr>
        <p:grpSpPr>
          <a:xfrm rot="4229431" flipH="1">
            <a:off x="4744896" y="775926"/>
            <a:ext cx="398468" cy="225143"/>
            <a:chOff x="3699986" y="6116874"/>
            <a:chExt cx="301942" cy="170604"/>
          </a:xfrm>
        </p:grpSpPr>
        <p:sp>
          <p:nvSpPr>
            <p:cNvPr id="5191" name="Freeform: Shape 5190">
              <a:extLst>
                <a:ext uri="{FF2B5EF4-FFF2-40B4-BE49-F238E27FC236}">
                  <a16:creationId xmlns:a16="http://schemas.microsoft.com/office/drawing/2014/main" xmlns="" id="{05E65852-4D60-49CE-9AFE-4B8C069EDD73}"/>
                </a:ext>
              </a:extLst>
            </p:cNvPr>
            <p:cNvSpPr/>
            <p:nvPr/>
          </p:nvSpPr>
          <p:spPr>
            <a:xfrm>
              <a:off x="3699986" y="6118885"/>
              <a:ext cx="28575" cy="161925"/>
            </a:xfrm>
            <a:custGeom>
              <a:avLst/>
              <a:gdLst>
                <a:gd name="connsiteX0" fmla="*/ 7144 w 28575"/>
                <a:gd name="connsiteY0" fmla="*/ 7144 h 161925"/>
                <a:gd name="connsiteX1" fmla="*/ 23336 w 28575"/>
                <a:gd name="connsiteY1" fmla="*/ 155734 h 161925"/>
                <a:gd name="connsiteX2" fmla="*/ 18574 w 28575"/>
                <a:gd name="connsiteY2" fmla="*/ 74771 h 161925"/>
                <a:gd name="connsiteX3" fmla="*/ 7144 w 28575"/>
                <a:gd name="connsiteY3" fmla="*/ 7144 h 161925"/>
              </a:gdLst>
              <a:ahLst/>
              <a:cxnLst>
                <a:cxn ang="0">
                  <a:pos x="connsiteX0" y="connsiteY0"/>
                </a:cxn>
                <a:cxn ang="0">
                  <a:pos x="connsiteX1" y="connsiteY1"/>
                </a:cxn>
                <a:cxn ang="0">
                  <a:pos x="connsiteX2" y="connsiteY2"/>
                </a:cxn>
                <a:cxn ang="0">
                  <a:pos x="connsiteX3" y="connsiteY3"/>
                </a:cxn>
              </a:cxnLst>
              <a:rect l="l" t="t" r="r" b="b"/>
              <a:pathLst>
                <a:path w="28575" h="161925">
                  <a:moveTo>
                    <a:pt x="7144" y="7144"/>
                  </a:moveTo>
                  <a:cubicBezTo>
                    <a:pt x="7144" y="19526"/>
                    <a:pt x="19526" y="155734"/>
                    <a:pt x="23336" y="155734"/>
                  </a:cubicBezTo>
                  <a:cubicBezTo>
                    <a:pt x="30004" y="155734"/>
                    <a:pt x="19526" y="84296"/>
                    <a:pt x="18574" y="74771"/>
                  </a:cubicBezTo>
                  <a:cubicBezTo>
                    <a:pt x="16669" y="56674"/>
                    <a:pt x="7144" y="1381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2" name="Freeform: Shape 5191">
              <a:extLst>
                <a:ext uri="{FF2B5EF4-FFF2-40B4-BE49-F238E27FC236}">
                  <a16:creationId xmlns:a16="http://schemas.microsoft.com/office/drawing/2014/main" xmlns="" id="{98CCB5F7-96B5-4EDF-AE75-DC49EFDEFAEF}"/>
                </a:ext>
              </a:extLst>
            </p:cNvPr>
            <p:cNvSpPr/>
            <p:nvPr/>
          </p:nvSpPr>
          <p:spPr>
            <a:xfrm>
              <a:off x="3716178" y="6267475"/>
              <a:ext cx="285750" cy="19050"/>
            </a:xfrm>
            <a:custGeom>
              <a:avLst/>
              <a:gdLst>
                <a:gd name="connsiteX0" fmla="*/ 7144 w 285750"/>
                <a:gd name="connsiteY0" fmla="*/ 7144 h 19050"/>
                <a:gd name="connsiteX1" fmla="*/ 278606 w 285750"/>
                <a:gd name="connsiteY1" fmla="*/ 9049 h 19050"/>
                <a:gd name="connsiteX2" fmla="*/ 7144 w 285750"/>
                <a:gd name="connsiteY2" fmla="*/ 7144 h 19050"/>
              </a:gdLst>
              <a:ahLst/>
              <a:cxnLst>
                <a:cxn ang="0">
                  <a:pos x="connsiteX0" y="connsiteY0"/>
                </a:cxn>
                <a:cxn ang="0">
                  <a:pos x="connsiteX1" y="connsiteY1"/>
                </a:cxn>
                <a:cxn ang="0">
                  <a:pos x="connsiteX2" y="connsiteY2"/>
                </a:cxn>
              </a:cxnLst>
              <a:rect l="l" t="t" r="r" b="b"/>
              <a:pathLst>
                <a:path w="285750" h="19050">
                  <a:moveTo>
                    <a:pt x="7144" y="7144"/>
                  </a:moveTo>
                  <a:cubicBezTo>
                    <a:pt x="31909" y="7144"/>
                    <a:pt x="278606" y="24289"/>
                    <a:pt x="278606" y="9049"/>
                  </a:cubicBezTo>
                  <a:cubicBezTo>
                    <a:pt x="278606" y="10001"/>
                    <a:pt x="1952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3" name="Freeform: Shape 5192">
              <a:extLst>
                <a:ext uri="{FF2B5EF4-FFF2-40B4-BE49-F238E27FC236}">
                  <a16:creationId xmlns:a16="http://schemas.microsoft.com/office/drawing/2014/main" xmlns="" id="{1BDE67BE-D67C-4511-ADD4-4E36AA9A16C1}"/>
                </a:ext>
              </a:extLst>
            </p:cNvPr>
            <p:cNvSpPr/>
            <p:nvPr/>
          </p:nvSpPr>
          <p:spPr>
            <a:xfrm>
              <a:off x="3700938" y="6116874"/>
              <a:ext cx="295275" cy="161925"/>
            </a:xfrm>
            <a:custGeom>
              <a:avLst/>
              <a:gdLst>
                <a:gd name="connsiteX0" fmla="*/ 10001 w 295275"/>
                <a:gd name="connsiteY0" fmla="*/ 7250 h 161925"/>
                <a:gd name="connsiteX1" fmla="*/ 67151 w 295275"/>
                <a:gd name="connsiteY1" fmla="*/ 41540 h 161925"/>
                <a:gd name="connsiteX2" fmla="*/ 149066 w 295275"/>
                <a:gd name="connsiteY2" fmla="*/ 85355 h 161925"/>
                <a:gd name="connsiteX3" fmla="*/ 293846 w 295275"/>
                <a:gd name="connsiteY3" fmla="*/ 159650 h 161925"/>
                <a:gd name="connsiteX4" fmla="*/ 7144 w 295275"/>
                <a:gd name="connsiteY4" fmla="*/ 7250 h 161925"/>
                <a:gd name="connsiteX5" fmla="*/ 9049 w 295275"/>
                <a:gd name="connsiteY5" fmla="*/ 10107 h 161925"/>
                <a:gd name="connsiteX6" fmla="*/ 10001 w 295275"/>
                <a:gd name="connsiteY6" fmla="*/ 72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61925">
                  <a:moveTo>
                    <a:pt x="10001" y="7250"/>
                  </a:moveTo>
                  <a:cubicBezTo>
                    <a:pt x="16669" y="9155"/>
                    <a:pt x="50959" y="33920"/>
                    <a:pt x="67151" y="41540"/>
                  </a:cubicBezTo>
                  <a:cubicBezTo>
                    <a:pt x="94774" y="55827"/>
                    <a:pt x="121444" y="72020"/>
                    <a:pt x="149066" y="85355"/>
                  </a:cubicBezTo>
                  <a:cubicBezTo>
                    <a:pt x="161449" y="92022"/>
                    <a:pt x="290036" y="163460"/>
                    <a:pt x="293846" y="159650"/>
                  </a:cubicBezTo>
                  <a:cubicBezTo>
                    <a:pt x="293846" y="159650"/>
                    <a:pt x="8096" y="2487"/>
                    <a:pt x="7144" y="7250"/>
                  </a:cubicBezTo>
                  <a:cubicBezTo>
                    <a:pt x="7144" y="9155"/>
                    <a:pt x="8096" y="10107"/>
                    <a:pt x="9049" y="10107"/>
                  </a:cubicBezTo>
                  <a:cubicBezTo>
                    <a:pt x="11906" y="11060"/>
                    <a:pt x="11906" y="9155"/>
                    <a:pt x="10001" y="72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4" name="Freeform: Shape 5193">
              <a:extLst>
                <a:ext uri="{FF2B5EF4-FFF2-40B4-BE49-F238E27FC236}">
                  <a16:creationId xmlns:a16="http://schemas.microsoft.com/office/drawing/2014/main" xmlns="" id="{9610B50C-47D3-447D-8BFE-C57DE3CBF08C}"/>
                </a:ext>
              </a:extLst>
            </p:cNvPr>
            <p:cNvSpPr/>
            <p:nvPr/>
          </p:nvSpPr>
          <p:spPr>
            <a:xfrm>
              <a:off x="3745910" y="6186461"/>
              <a:ext cx="19050" cy="57150"/>
            </a:xfrm>
            <a:custGeom>
              <a:avLst/>
              <a:gdLst>
                <a:gd name="connsiteX0" fmla="*/ 9797 w 19050"/>
                <a:gd name="connsiteY0" fmla="*/ 7195 h 57150"/>
                <a:gd name="connsiteX1" fmla="*/ 11702 w 19050"/>
                <a:gd name="connsiteY1" fmla="*/ 56725 h 57150"/>
                <a:gd name="connsiteX2" fmla="*/ 9797 w 19050"/>
                <a:gd name="connsiteY2" fmla="*/ 7195 h 57150"/>
              </a:gdLst>
              <a:ahLst/>
              <a:cxnLst>
                <a:cxn ang="0">
                  <a:pos x="connsiteX0" y="connsiteY0"/>
                </a:cxn>
                <a:cxn ang="0">
                  <a:pos x="connsiteX1" y="connsiteY1"/>
                </a:cxn>
                <a:cxn ang="0">
                  <a:pos x="connsiteX2" y="connsiteY2"/>
                </a:cxn>
              </a:cxnLst>
              <a:rect l="l" t="t" r="r" b="b"/>
              <a:pathLst>
                <a:path w="19050" h="57150">
                  <a:moveTo>
                    <a:pt x="9797" y="7195"/>
                  </a:moveTo>
                  <a:cubicBezTo>
                    <a:pt x="7892" y="11958"/>
                    <a:pt x="4082" y="56725"/>
                    <a:pt x="11702" y="56725"/>
                  </a:cubicBezTo>
                  <a:cubicBezTo>
                    <a:pt x="16465" y="56725"/>
                    <a:pt x="10750" y="5290"/>
                    <a:pt x="9797" y="719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5" name="Freeform: Shape 5194">
              <a:extLst>
                <a:ext uri="{FF2B5EF4-FFF2-40B4-BE49-F238E27FC236}">
                  <a16:creationId xmlns:a16="http://schemas.microsoft.com/office/drawing/2014/main" xmlns="" id="{658FA8F3-79DB-4E26-8504-5B25B08B953B}"/>
                </a:ext>
              </a:extLst>
            </p:cNvPr>
            <p:cNvSpPr/>
            <p:nvPr/>
          </p:nvSpPr>
          <p:spPr>
            <a:xfrm>
              <a:off x="3750442" y="6230353"/>
              <a:ext cx="114300" cy="19050"/>
            </a:xfrm>
            <a:custGeom>
              <a:avLst/>
              <a:gdLst>
                <a:gd name="connsiteX0" fmla="*/ 7170 w 114300"/>
                <a:gd name="connsiteY0" fmla="*/ 13786 h 19050"/>
                <a:gd name="connsiteX1" fmla="*/ 106230 w 114300"/>
                <a:gd name="connsiteY1" fmla="*/ 9976 h 19050"/>
                <a:gd name="connsiteX2" fmla="*/ 101467 w 114300"/>
                <a:gd name="connsiteY2" fmla="*/ 12833 h 19050"/>
                <a:gd name="connsiteX3" fmla="*/ 109087 w 114300"/>
                <a:gd name="connsiteY3" fmla="*/ 12833 h 19050"/>
                <a:gd name="connsiteX4" fmla="*/ 7170 w 114300"/>
                <a:gd name="connsiteY4" fmla="*/ 13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9050">
                  <a:moveTo>
                    <a:pt x="7170" y="13786"/>
                  </a:moveTo>
                  <a:cubicBezTo>
                    <a:pt x="19552" y="14738"/>
                    <a:pt x="106230" y="14738"/>
                    <a:pt x="106230" y="9976"/>
                  </a:cubicBezTo>
                  <a:cubicBezTo>
                    <a:pt x="104325" y="9023"/>
                    <a:pt x="102420" y="9976"/>
                    <a:pt x="101467" y="12833"/>
                  </a:cubicBezTo>
                  <a:cubicBezTo>
                    <a:pt x="101467" y="16643"/>
                    <a:pt x="109087" y="16643"/>
                    <a:pt x="109087" y="12833"/>
                  </a:cubicBezTo>
                  <a:cubicBezTo>
                    <a:pt x="108135" y="-502"/>
                    <a:pt x="5265" y="13786"/>
                    <a:pt x="7170" y="137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6" name="Freeform: Shape 5195">
              <a:extLst>
                <a:ext uri="{FF2B5EF4-FFF2-40B4-BE49-F238E27FC236}">
                  <a16:creationId xmlns:a16="http://schemas.microsoft.com/office/drawing/2014/main" xmlns="" id="{63AEC3BE-6C6E-4030-993D-B7523D53A8BE}"/>
                </a:ext>
              </a:extLst>
            </p:cNvPr>
            <p:cNvSpPr/>
            <p:nvPr/>
          </p:nvSpPr>
          <p:spPr>
            <a:xfrm>
              <a:off x="3749516" y="6190323"/>
              <a:ext cx="114300" cy="57150"/>
            </a:xfrm>
            <a:custGeom>
              <a:avLst/>
              <a:gdLst>
                <a:gd name="connsiteX0" fmla="*/ 7144 w 114300"/>
                <a:gd name="connsiteY0" fmla="*/ 7144 h 57150"/>
                <a:gd name="connsiteX1" fmla="*/ 73819 w 114300"/>
                <a:gd name="connsiteY1" fmla="*/ 41434 h 57150"/>
                <a:gd name="connsiteX2" fmla="*/ 109061 w 114300"/>
                <a:gd name="connsiteY2" fmla="*/ 51911 h 57150"/>
                <a:gd name="connsiteX3" fmla="*/ 105251 w 114300"/>
                <a:gd name="connsiteY3" fmla="*/ 54769 h 57150"/>
                <a:gd name="connsiteX4" fmla="*/ 7144 w 11430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7150">
                  <a:moveTo>
                    <a:pt x="7144" y="7144"/>
                  </a:moveTo>
                  <a:cubicBezTo>
                    <a:pt x="28099" y="20479"/>
                    <a:pt x="51911" y="30956"/>
                    <a:pt x="73819" y="41434"/>
                  </a:cubicBezTo>
                  <a:cubicBezTo>
                    <a:pt x="71914" y="40481"/>
                    <a:pt x="117634" y="60484"/>
                    <a:pt x="109061" y="51911"/>
                  </a:cubicBezTo>
                  <a:cubicBezTo>
                    <a:pt x="108109" y="50959"/>
                    <a:pt x="102394" y="51911"/>
                    <a:pt x="105251" y="54769"/>
                  </a:cubicBezTo>
                  <a:cubicBezTo>
                    <a:pt x="87154" y="36671"/>
                    <a:pt x="25241" y="1857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7" name="Freeform: Shape 5196">
              <a:extLst>
                <a:ext uri="{FF2B5EF4-FFF2-40B4-BE49-F238E27FC236}">
                  <a16:creationId xmlns:a16="http://schemas.microsoft.com/office/drawing/2014/main" xmlns="" id="{676BDC72-86E1-446F-9304-BCEC034CBA82}"/>
                </a:ext>
              </a:extLst>
            </p:cNvPr>
            <p:cNvSpPr/>
            <p:nvPr/>
          </p:nvSpPr>
          <p:spPr>
            <a:xfrm>
              <a:off x="3718954" y="6252235"/>
              <a:ext cx="19050" cy="28575"/>
            </a:xfrm>
            <a:custGeom>
              <a:avLst/>
              <a:gdLst>
                <a:gd name="connsiteX0" fmla="*/ 12941 w 19050"/>
                <a:gd name="connsiteY0" fmla="*/ 19526 h 28575"/>
                <a:gd name="connsiteX1" fmla="*/ 11988 w 19050"/>
                <a:gd name="connsiteY1" fmla="*/ 7144 h 28575"/>
                <a:gd name="connsiteX2" fmla="*/ 12941 w 19050"/>
                <a:gd name="connsiteY2" fmla="*/ 19526 h 28575"/>
              </a:gdLst>
              <a:ahLst/>
              <a:cxnLst>
                <a:cxn ang="0">
                  <a:pos x="connsiteX0" y="connsiteY0"/>
                </a:cxn>
                <a:cxn ang="0">
                  <a:pos x="connsiteX1" y="connsiteY1"/>
                </a:cxn>
                <a:cxn ang="0">
                  <a:pos x="connsiteX2" y="connsiteY2"/>
                </a:cxn>
              </a:cxnLst>
              <a:rect l="l" t="t" r="r" b="b"/>
              <a:pathLst>
                <a:path w="19050" h="28575">
                  <a:moveTo>
                    <a:pt x="12941" y="19526"/>
                  </a:moveTo>
                  <a:cubicBezTo>
                    <a:pt x="15798" y="13811"/>
                    <a:pt x="15798" y="10001"/>
                    <a:pt x="11988" y="7144"/>
                  </a:cubicBezTo>
                  <a:cubicBezTo>
                    <a:pt x="558" y="7144"/>
                    <a:pt x="12941" y="28099"/>
                    <a:pt x="12941"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8" name="Freeform: Shape 5197">
              <a:extLst>
                <a:ext uri="{FF2B5EF4-FFF2-40B4-BE49-F238E27FC236}">
                  <a16:creationId xmlns:a16="http://schemas.microsoft.com/office/drawing/2014/main" xmlns="" id="{35182975-CE34-4BE9-86E8-B7842D1C8420}"/>
                </a:ext>
              </a:extLst>
            </p:cNvPr>
            <p:cNvSpPr/>
            <p:nvPr/>
          </p:nvSpPr>
          <p:spPr>
            <a:xfrm>
              <a:off x="3728901" y="6255750"/>
              <a:ext cx="19050" cy="19050"/>
            </a:xfrm>
            <a:custGeom>
              <a:avLst/>
              <a:gdLst>
                <a:gd name="connsiteX0" fmla="*/ 12518 w 19050"/>
                <a:gd name="connsiteY0" fmla="*/ 15059 h 19050"/>
                <a:gd name="connsiteX1" fmla="*/ 11566 w 19050"/>
                <a:gd name="connsiteY1" fmla="*/ 7439 h 19050"/>
                <a:gd name="connsiteX2" fmla="*/ 12518 w 19050"/>
                <a:gd name="connsiteY2" fmla="*/ 15059 h 19050"/>
              </a:gdLst>
              <a:ahLst/>
              <a:cxnLst>
                <a:cxn ang="0">
                  <a:pos x="connsiteX0" y="connsiteY0"/>
                </a:cxn>
                <a:cxn ang="0">
                  <a:pos x="connsiteX1" y="connsiteY1"/>
                </a:cxn>
                <a:cxn ang="0">
                  <a:pos x="connsiteX2" y="connsiteY2"/>
                </a:cxn>
              </a:cxnLst>
              <a:rect l="l" t="t" r="r" b="b"/>
              <a:pathLst>
                <a:path w="19050" h="19050">
                  <a:moveTo>
                    <a:pt x="12518" y="15059"/>
                  </a:moveTo>
                  <a:cubicBezTo>
                    <a:pt x="13471" y="12201"/>
                    <a:pt x="13471" y="9344"/>
                    <a:pt x="11566" y="7439"/>
                  </a:cubicBezTo>
                  <a:cubicBezTo>
                    <a:pt x="1088" y="4581"/>
                    <a:pt x="12518" y="23631"/>
                    <a:pt x="12518" y="150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199" name="Freeform: Shape 5198">
              <a:extLst>
                <a:ext uri="{FF2B5EF4-FFF2-40B4-BE49-F238E27FC236}">
                  <a16:creationId xmlns:a16="http://schemas.microsoft.com/office/drawing/2014/main" xmlns="" id="{BADAB214-1972-448E-B5CE-066F591F9E96}"/>
                </a:ext>
              </a:extLst>
            </p:cNvPr>
            <p:cNvSpPr/>
            <p:nvPr/>
          </p:nvSpPr>
          <p:spPr>
            <a:xfrm>
              <a:off x="3737626" y="6257625"/>
              <a:ext cx="19050" cy="19050"/>
            </a:xfrm>
            <a:custGeom>
              <a:avLst/>
              <a:gdLst>
                <a:gd name="connsiteX0" fmla="*/ 11413 w 19050"/>
                <a:gd name="connsiteY0" fmla="*/ 14136 h 19050"/>
                <a:gd name="connsiteX1" fmla="*/ 11413 w 19050"/>
                <a:gd name="connsiteY1" fmla="*/ 7469 h 19050"/>
                <a:gd name="connsiteX2" fmla="*/ 11413 w 19050"/>
                <a:gd name="connsiteY2" fmla="*/ 14136 h 19050"/>
              </a:gdLst>
              <a:ahLst/>
              <a:cxnLst>
                <a:cxn ang="0">
                  <a:pos x="connsiteX0" y="connsiteY0"/>
                </a:cxn>
                <a:cxn ang="0">
                  <a:pos x="connsiteX1" y="connsiteY1"/>
                </a:cxn>
                <a:cxn ang="0">
                  <a:pos x="connsiteX2" y="connsiteY2"/>
                </a:cxn>
              </a:cxnLst>
              <a:rect l="l" t="t" r="r" b="b"/>
              <a:pathLst>
                <a:path w="19050" h="19050">
                  <a:moveTo>
                    <a:pt x="11413" y="14136"/>
                  </a:moveTo>
                  <a:cubicBezTo>
                    <a:pt x="13318" y="11279"/>
                    <a:pt x="13318" y="9374"/>
                    <a:pt x="11413" y="7469"/>
                  </a:cubicBezTo>
                  <a:cubicBezTo>
                    <a:pt x="2841" y="4611"/>
                    <a:pt x="9508" y="21756"/>
                    <a:pt x="11413" y="141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0" name="Freeform: Shape 5199">
              <a:extLst>
                <a:ext uri="{FF2B5EF4-FFF2-40B4-BE49-F238E27FC236}">
                  <a16:creationId xmlns:a16="http://schemas.microsoft.com/office/drawing/2014/main" xmlns="" id="{5B26780E-B013-45B0-88DE-16EBEA52D676}"/>
                </a:ext>
              </a:extLst>
            </p:cNvPr>
            <p:cNvSpPr/>
            <p:nvPr/>
          </p:nvSpPr>
          <p:spPr>
            <a:xfrm>
              <a:off x="3758297" y="6255093"/>
              <a:ext cx="19050" cy="19050"/>
            </a:xfrm>
            <a:custGeom>
              <a:avLst/>
              <a:gdLst>
                <a:gd name="connsiteX0" fmla="*/ 13603 w 19050"/>
                <a:gd name="connsiteY0" fmla="*/ 15716 h 19050"/>
                <a:gd name="connsiteX1" fmla="*/ 10745 w 19050"/>
                <a:gd name="connsiteY1" fmla="*/ 7144 h 19050"/>
                <a:gd name="connsiteX2" fmla="*/ 13603 w 19050"/>
                <a:gd name="connsiteY2" fmla="*/ 15716 h 19050"/>
              </a:gdLst>
              <a:ahLst/>
              <a:cxnLst>
                <a:cxn ang="0">
                  <a:pos x="connsiteX0" y="connsiteY0"/>
                </a:cxn>
                <a:cxn ang="0">
                  <a:pos x="connsiteX1" y="connsiteY1"/>
                </a:cxn>
                <a:cxn ang="0">
                  <a:pos x="connsiteX2" y="connsiteY2"/>
                </a:cxn>
              </a:cxnLst>
              <a:rect l="l" t="t" r="r" b="b"/>
              <a:pathLst>
                <a:path w="19050" h="19050">
                  <a:moveTo>
                    <a:pt x="13603" y="15716"/>
                  </a:moveTo>
                  <a:cubicBezTo>
                    <a:pt x="15508" y="11906"/>
                    <a:pt x="14555" y="9049"/>
                    <a:pt x="10745" y="7144"/>
                  </a:cubicBezTo>
                  <a:cubicBezTo>
                    <a:pt x="1220" y="8096"/>
                    <a:pt x="13603" y="24289"/>
                    <a:pt x="13603"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1" name="Freeform: Shape 5200">
              <a:extLst>
                <a:ext uri="{FF2B5EF4-FFF2-40B4-BE49-F238E27FC236}">
                  <a16:creationId xmlns:a16="http://schemas.microsoft.com/office/drawing/2014/main" xmlns="" id="{40F6541D-6A52-4C54-BAB9-A81CFC8AA92B}"/>
                </a:ext>
              </a:extLst>
            </p:cNvPr>
            <p:cNvSpPr/>
            <p:nvPr/>
          </p:nvSpPr>
          <p:spPr>
            <a:xfrm>
              <a:off x="3770432" y="6257950"/>
              <a:ext cx="19050" cy="19050"/>
            </a:xfrm>
            <a:custGeom>
              <a:avLst/>
              <a:gdLst>
                <a:gd name="connsiteX0" fmla="*/ 12897 w 19050"/>
                <a:gd name="connsiteY0" fmla="*/ 13811 h 19050"/>
                <a:gd name="connsiteX1" fmla="*/ 10040 w 19050"/>
                <a:gd name="connsiteY1" fmla="*/ 7144 h 19050"/>
                <a:gd name="connsiteX2" fmla="*/ 8135 w 19050"/>
                <a:gd name="connsiteY2" fmla="*/ 15716 h 19050"/>
                <a:gd name="connsiteX3" fmla="*/ 12897 w 19050"/>
                <a:gd name="connsiteY3" fmla="*/ 13811 h 19050"/>
              </a:gdLst>
              <a:ahLst/>
              <a:cxnLst>
                <a:cxn ang="0">
                  <a:pos x="connsiteX0" y="connsiteY0"/>
                </a:cxn>
                <a:cxn ang="0">
                  <a:pos x="connsiteX1" y="connsiteY1"/>
                </a:cxn>
                <a:cxn ang="0">
                  <a:pos x="connsiteX2" y="connsiteY2"/>
                </a:cxn>
                <a:cxn ang="0">
                  <a:pos x="connsiteX3" y="connsiteY3"/>
                </a:cxn>
              </a:cxnLst>
              <a:rect l="l" t="t" r="r" b="b"/>
              <a:pathLst>
                <a:path w="19050" h="19050">
                  <a:moveTo>
                    <a:pt x="12897" y="13811"/>
                  </a:moveTo>
                  <a:cubicBezTo>
                    <a:pt x="13850" y="10954"/>
                    <a:pt x="12897" y="9049"/>
                    <a:pt x="10040" y="7144"/>
                  </a:cubicBezTo>
                  <a:cubicBezTo>
                    <a:pt x="7182" y="9049"/>
                    <a:pt x="6230" y="11906"/>
                    <a:pt x="8135" y="15716"/>
                  </a:cubicBezTo>
                  <a:cubicBezTo>
                    <a:pt x="11945" y="17621"/>
                    <a:pt x="12897" y="16669"/>
                    <a:pt x="12897" y="138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2" name="Freeform: Shape 5201">
              <a:extLst>
                <a:ext uri="{FF2B5EF4-FFF2-40B4-BE49-F238E27FC236}">
                  <a16:creationId xmlns:a16="http://schemas.microsoft.com/office/drawing/2014/main" xmlns="" id="{CE9FDDEA-55FA-4B5B-8793-2537DECA9C4E}"/>
                </a:ext>
              </a:extLst>
            </p:cNvPr>
            <p:cNvSpPr/>
            <p:nvPr/>
          </p:nvSpPr>
          <p:spPr>
            <a:xfrm>
              <a:off x="3778111" y="6256998"/>
              <a:ext cx="19050" cy="19050"/>
            </a:xfrm>
            <a:custGeom>
              <a:avLst/>
              <a:gdLst>
                <a:gd name="connsiteX0" fmla="*/ 12839 w 19050"/>
                <a:gd name="connsiteY0" fmla="*/ 15716 h 19050"/>
                <a:gd name="connsiteX1" fmla="*/ 10934 w 19050"/>
                <a:gd name="connsiteY1" fmla="*/ 7144 h 19050"/>
                <a:gd name="connsiteX2" fmla="*/ 12839 w 19050"/>
                <a:gd name="connsiteY2" fmla="*/ 15716 h 19050"/>
              </a:gdLst>
              <a:ahLst/>
              <a:cxnLst>
                <a:cxn ang="0">
                  <a:pos x="connsiteX0" y="connsiteY0"/>
                </a:cxn>
                <a:cxn ang="0">
                  <a:pos x="connsiteX1" y="connsiteY1"/>
                </a:cxn>
                <a:cxn ang="0">
                  <a:pos x="connsiteX2" y="connsiteY2"/>
                </a:cxn>
              </a:cxnLst>
              <a:rect l="l" t="t" r="r" b="b"/>
              <a:pathLst>
                <a:path w="19050" h="19050">
                  <a:moveTo>
                    <a:pt x="12839" y="15716"/>
                  </a:moveTo>
                  <a:cubicBezTo>
                    <a:pt x="14744" y="11906"/>
                    <a:pt x="13791" y="9049"/>
                    <a:pt x="10934" y="7144"/>
                  </a:cubicBezTo>
                  <a:cubicBezTo>
                    <a:pt x="1409" y="7144"/>
                    <a:pt x="12839" y="23336"/>
                    <a:pt x="1283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3" name="Freeform: Shape 5202">
              <a:extLst>
                <a:ext uri="{FF2B5EF4-FFF2-40B4-BE49-F238E27FC236}">
                  <a16:creationId xmlns:a16="http://schemas.microsoft.com/office/drawing/2014/main" xmlns="" id="{5D54F1CE-A7A6-423C-88E5-EAD56F534B07}"/>
                </a:ext>
              </a:extLst>
            </p:cNvPr>
            <p:cNvSpPr/>
            <p:nvPr/>
          </p:nvSpPr>
          <p:spPr>
            <a:xfrm>
              <a:off x="3811029" y="6254140"/>
              <a:ext cx="19050" cy="19050"/>
            </a:xfrm>
            <a:custGeom>
              <a:avLst/>
              <a:gdLst>
                <a:gd name="connsiteX0" fmla="*/ 13258 w 19050"/>
                <a:gd name="connsiteY0" fmla="*/ 17621 h 19050"/>
                <a:gd name="connsiteX1" fmla="*/ 11353 w 19050"/>
                <a:gd name="connsiteY1" fmla="*/ 7144 h 19050"/>
                <a:gd name="connsiteX2" fmla="*/ 13258 w 19050"/>
                <a:gd name="connsiteY2" fmla="*/ 17621 h 19050"/>
              </a:gdLst>
              <a:ahLst/>
              <a:cxnLst>
                <a:cxn ang="0">
                  <a:pos x="connsiteX0" y="connsiteY0"/>
                </a:cxn>
                <a:cxn ang="0">
                  <a:pos x="connsiteX1" y="connsiteY1"/>
                </a:cxn>
                <a:cxn ang="0">
                  <a:pos x="connsiteX2" y="connsiteY2"/>
                </a:cxn>
              </a:cxnLst>
              <a:rect l="l" t="t" r="r" b="b"/>
              <a:pathLst>
                <a:path w="19050" h="19050">
                  <a:moveTo>
                    <a:pt x="13258" y="17621"/>
                  </a:moveTo>
                  <a:cubicBezTo>
                    <a:pt x="15163" y="12859"/>
                    <a:pt x="15163" y="10001"/>
                    <a:pt x="11353" y="7144"/>
                  </a:cubicBezTo>
                  <a:cubicBezTo>
                    <a:pt x="876" y="7144"/>
                    <a:pt x="13258" y="25241"/>
                    <a:pt x="13258"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4" name="Freeform: Shape 5203">
              <a:extLst>
                <a:ext uri="{FF2B5EF4-FFF2-40B4-BE49-F238E27FC236}">
                  <a16:creationId xmlns:a16="http://schemas.microsoft.com/office/drawing/2014/main" xmlns="" id="{240897CD-3352-4BCB-AC03-535CBE4F2AC6}"/>
                </a:ext>
              </a:extLst>
            </p:cNvPr>
            <p:cNvSpPr/>
            <p:nvPr/>
          </p:nvSpPr>
          <p:spPr>
            <a:xfrm>
              <a:off x="3821316" y="6256045"/>
              <a:ext cx="19050" cy="19050"/>
            </a:xfrm>
            <a:custGeom>
              <a:avLst/>
              <a:gdLst>
                <a:gd name="connsiteX0" fmla="*/ 13449 w 19050"/>
                <a:gd name="connsiteY0" fmla="*/ 16669 h 19050"/>
                <a:gd name="connsiteX1" fmla="*/ 10591 w 19050"/>
                <a:gd name="connsiteY1" fmla="*/ 7144 h 19050"/>
                <a:gd name="connsiteX2" fmla="*/ 13449 w 19050"/>
                <a:gd name="connsiteY2" fmla="*/ 16669 h 19050"/>
              </a:gdLst>
              <a:ahLst/>
              <a:cxnLst>
                <a:cxn ang="0">
                  <a:pos x="connsiteX0" y="connsiteY0"/>
                </a:cxn>
                <a:cxn ang="0">
                  <a:pos x="connsiteX1" y="connsiteY1"/>
                </a:cxn>
                <a:cxn ang="0">
                  <a:pos x="connsiteX2" y="connsiteY2"/>
                </a:cxn>
              </a:cxnLst>
              <a:rect l="l" t="t" r="r" b="b"/>
              <a:pathLst>
                <a:path w="19050" h="19050">
                  <a:moveTo>
                    <a:pt x="13449" y="16669"/>
                  </a:moveTo>
                  <a:cubicBezTo>
                    <a:pt x="14401" y="12859"/>
                    <a:pt x="13449" y="9049"/>
                    <a:pt x="10591" y="7144"/>
                  </a:cubicBezTo>
                  <a:cubicBezTo>
                    <a:pt x="1066" y="8096"/>
                    <a:pt x="14401" y="25241"/>
                    <a:pt x="1344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5" name="Freeform: Shape 5204">
              <a:extLst>
                <a:ext uri="{FF2B5EF4-FFF2-40B4-BE49-F238E27FC236}">
                  <a16:creationId xmlns:a16="http://schemas.microsoft.com/office/drawing/2014/main" xmlns="" id="{8E7AC3F8-7D7D-413B-95C7-4AE603373A06}"/>
                </a:ext>
              </a:extLst>
            </p:cNvPr>
            <p:cNvSpPr/>
            <p:nvPr/>
          </p:nvSpPr>
          <p:spPr>
            <a:xfrm>
              <a:off x="3840347" y="6252235"/>
              <a:ext cx="19050" cy="28575"/>
            </a:xfrm>
            <a:custGeom>
              <a:avLst/>
              <a:gdLst>
                <a:gd name="connsiteX0" fmla="*/ 11562 w 19050"/>
                <a:gd name="connsiteY0" fmla="*/ 19526 h 28575"/>
                <a:gd name="connsiteX1" fmla="*/ 10610 w 19050"/>
                <a:gd name="connsiteY1" fmla="*/ 7144 h 28575"/>
                <a:gd name="connsiteX2" fmla="*/ 8705 w 19050"/>
                <a:gd name="connsiteY2" fmla="*/ 22384 h 28575"/>
                <a:gd name="connsiteX3" fmla="*/ 11562 w 19050"/>
                <a:gd name="connsiteY3" fmla="*/ 19526 h 28575"/>
              </a:gdLst>
              <a:ahLst/>
              <a:cxnLst>
                <a:cxn ang="0">
                  <a:pos x="connsiteX0" y="connsiteY0"/>
                </a:cxn>
                <a:cxn ang="0">
                  <a:pos x="connsiteX1" y="connsiteY1"/>
                </a:cxn>
                <a:cxn ang="0">
                  <a:pos x="connsiteX2" y="connsiteY2"/>
                </a:cxn>
                <a:cxn ang="0">
                  <a:pos x="connsiteX3" y="connsiteY3"/>
                </a:cxn>
              </a:cxnLst>
              <a:rect l="l" t="t" r="r" b="b"/>
              <a:pathLst>
                <a:path w="19050" h="28575">
                  <a:moveTo>
                    <a:pt x="11562" y="19526"/>
                  </a:moveTo>
                  <a:cubicBezTo>
                    <a:pt x="9657" y="17621"/>
                    <a:pt x="15372" y="7144"/>
                    <a:pt x="10610" y="7144"/>
                  </a:cubicBezTo>
                  <a:cubicBezTo>
                    <a:pt x="5847" y="7144"/>
                    <a:pt x="6800" y="21431"/>
                    <a:pt x="8705" y="22384"/>
                  </a:cubicBezTo>
                  <a:cubicBezTo>
                    <a:pt x="11562" y="23336"/>
                    <a:pt x="12515" y="22384"/>
                    <a:pt x="11562" y="195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6" name="Freeform: Shape 5205">
              <a:extLst>
                <a:ext uri="{FF2B5EF4-FFF2-40B4-BE49-F238E27FC236}">
                  <a16:creationId xmlns:a16="http://schemas.microsoft.com/office/drawing/2014/main" xmlns="" id="{E3C6C338-7C2E-492D-9FD4-041E3FEEDE37}"/>
                </a:ext>
              </a:extLst>
            </p:cNvPr>
            <p:cNvSpPr/>
            <p:nvPr/>
          </p:nvSpPr>
          <p:spPr>
            <a:xfrm>
              <a:off x="3849910" y="6254140"/>
              <a:ext cx="19050" cy="19050"/>
            </a:xfrm>
            <a:custGeom>
              <a:avLst/>
              <a:gdLst>
                <a:gd name="connsiteX0" fmla="*/ 14382 w 19050"/>
                <a:gd name="connsiteY0" fmla="*/ 17621 h 19050"/>
                <a:gd name="connsiteX1" fmla="*/ 11525 w 19050"/>
                <a:gd name="connsiteY1" fmla="*/ 7144 h 19050"/>
                <a:gd name="connsiteX2" fmla="*/ 14382 w 19050"/>
                <a:gd name="connsiteY2" fmla="*/ 17621 h 19050"/>
              </a:gdLst>
              <a:ahLst/>
              <a:cxnLst>
                <a:cxn ang="0">
                  <a:pos x="connsiteX0" y="connsiteY0"/>
                </a:cxn>
                <a:cxn ang="0">
                  <a:pos x="connsiteX1" y="connsiteY1"/>
                </a:cxn>
                <a:cxn ang="0">
                  <a:pos x="connsiteX2" y="connsiteY2"/>
                </a:cxn>
              </a:cxnLst>
              <a:rect l="l" t="t" r="r" b="b"/>
              <a:pathLst>
                <a:path w="19050" h="19050">
                  <a:moveTo>
                    <a:pt x="14382" y="17621"/>
                  </a:moveTo>
                  <a:cubicBezTo>
                    <a:pt x="16287" y="12859"/>
                    <a:pt x="15335" y="9049"/>
                    <a:pt x="11525" y="7144"/>
                  </a:cubicBezTo>
                  <a:cubicBezTo>
                    <a:pt x="-858" y="7144"/>
                    <a:pt x="17240" y="26194"/>
                    <a:pt x="14382" y="176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7" name="Freeform: Shape 5206">
              <a:extLst>
                <a:ext uri="{FF2B5EF4-FFF2-40B4-BE49-F238E27FC236}">
                  <a16:creationId xmlns:a16="http://schemas.microsoft.com/office/drawing/2014/main" xmlns="" id="{A0CF2CBA-7073-4108-8719-EFAFB0F362C6}"/>
                </a:ext>
              </a:extLst>
            </p:cNvPr>
            <p:cNvSpPr/>
            <p:nvPr/>
          </p:nvSpPr>
          <p:spPr>
            <a:xfrm>
              <a:off x="3862753" y="6250330"/>
              <a:ext cx="19050" cy="28575"/>
            </a:xfrm>
            <a:custGeom>
              <a:avLst/>
              <a:gdLst>
                <a:gd name="connsiteX0" fmla="*/ 13921 w 19050"/>
                <a:gd name="connsiteY0" fmla="*/ 20479 h 28575"/>
                <a:gd name="connsiteX1" fmla="*/ 12016 w 19050"/>
                <a:gd name="connsiteY1" fmla="*/ 7144 h 28575"/>
                <a:gd name="connsiteX2" fmla="*/ 13921 w 19050"/>
                <a:gd name="connsiteY2" fmla="*/ 20479 h 28575"/>
              </a:gdLst>
              <a:ahLst/>
              <a:cxnLst>
                <a:cxn ang="0">
                  <a:pos x="connsiteX0" y="connsiteY0"/>
                </a:cxn>
                <a:cxn ang="0">
                  <a:pos x="connsiteX1" y="connsiteY1"/>
                </a:cxn>
                <a:cxn ang="0">
                  <a:pos x="connsiteX2" y="connsiteY2"/>
                </a:cxn>
              </a:cxnLst>
              <a:rect l="l" t="t" r="r" b="b"/>
              <a:pathLst>
                <a:path w="19050" h="28575">
                  <a:moveTo>
                    <a:pt x="13921" y="20479"/>
                  </a:moveTo>
                  <a:cubicBezTo>
                    <a:pt x="16779" y="14764"/>
                    <a:pt x="15826" y="10001"/>
                    <a:pt x="12016" y="7144"/>
                  </a:cubicBezTo>
                  <a:cubicBezTo>
                    <a:pt x="-366" y="8096"/>
                    <a:pt x="14874" y="28099"/>
                    <a:pt x="13921" y="2047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8" name="Freeform: Shape 5207">
              <a:extLst>
                <a:ext uri="{FF2B5EF4-FFF2-40B4-BE49-F238E27FC236}">
                  <a16:creationId xmlns:a16="http://schemas.microsoft.com/office/drawing/2014/main" xmlns="" id="{FD62CA2F-D60C-4FD9-ABC0-509CA40F2320}"/>
                </a:ext>
              </a:extLst>
            </p:cNvPr>
            <p:cNvSpPr/>
            <p:nvPr/>
          </p:nvSpPr>
          <p:spPr>
            <a:xfrm>
              <a:off x="3897900" y="6262713"/>
              <a:ext cx="19050" cy="19050"/>
            </a:xfrm>
            <a:custGeom>
              <a:avLst/>
              <a:gdLst>
                <a:gd name="connsiteX0" fmla="*/ 14017 w 19050"/>
                <a:gd name="connsiteY0" fmla="*/ 18574 h 19050"/>
                <a:gd name="connsiteX1" fmla="*/ 11160 w 19050"/>
                <a:gd name="connsiteY1" fmla="*/ 7144 h 19050"/>
                <a:gd name="connsiteX2" fmla="*/ 14017 w 19050"/>
                <a:gd name="connsiteY2" fmla="*/ 18574 h 19050"/>
              </a:gdLst>
              <a:ahLst/>
              <a:cxnLst>
                <a:cxn ang="0">
                  <a:pos x="connsiteX0" y="connsiteY0"/>
                </a:cxn>
                <a:cxn ang="0">
                  <a:pos x="connsiteX1" y="connsiteY1"/>
                </a:cxn>
                <a:cxn ang="0">
                  <a:pos x="connsiteX2" y="connsiteY2"/>
                </a:cxn>
              </a:cxnLst>
              <a:rect l="l" t="t" r="r" b="b"/>
              <a:pathLst>
                <a:path w="19050" h="19050">
                  <a:moveTo>
                    <a:pt x="14017" y="18574"/>
                  </a:moveTo>
                  <a:cubicBezTo>
                    <a:pt x="15922" y="13811"/>
                    <a:pt x="14970" y="10001"/>
                    <a:pt x="11160" y="7144"/>
                  </a:cubicBezTo>
                  <a:cubicBezTo>
                    <a:pt x="682" y="8096"/>
                    <a:pt x="14017" y="27146"/>
                    <a:pt x="14017" y="1857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09" name="Freeform: Shape 5208">
              <a:extLst>
                <a:ext uri="{FF2B5EF4-FFF2-40B4-BE49-F238E27FC236}">
                  <a16:creationId xmlns:a16="http://schemas.microsoft.com/office/drawing/2014/main" xmlns="" id="{D145E243-A42A-4265-A9D5-712CA659F177}"/>
                </a:ext>
              </a:extLst>
            </p:cNvPr>
            <p:cNvSpPr/>
            <p:nvPr/>
          </p:nvSpPr>
          <p:spPr>
            <a:xfrm>
              <a:off x="3911539" y="6257950"/>
              <a:ext cx="19050" cy="28575"/>
            </a:xfrm>
            <a:custGeom>
              <a:avLst/>
              <a:gdLst>
                <a:gd name="connsiteX0" fmla="*/ 15618 w 19050"/>
                <a:gd name="connsiteY0" fmla="*/ 22384 h 28575"/>
                <a:gd name="connsiteX1" fmla="*/ 11808 w 19050"/>
                <a:gd name="connsiteY1" fmla="*/ 7144 h 28575"/>
                <a:gd name="connsiteX2" fmla="*/ 15618 w 19050"/>
                <a:gd name="connsiteY2" fmla="*/ 22384 h 28575"/>
              </a:gdLst>
              <a:ahLst/>
              <a:cxnLst>
                <a:cxn ang="0">
                  <a:pos x="connsiteX0" y="connsiteY0"/>
                </a:cxn>
                <a:cxn ang="0">
                  <a:pos x="connsiteX1" y="connsiteY1"/>
                </a:cxn>
                <a:cxn ang="0">
                  <a:pos x="connsiteX2" y="connsiteY2"/>
                </a:cxn>
              </a:cxnLst>
              <a:rect l="l" t="t" r="r" b="b"/>
              <a:pathLst>
                <a:path w="19050" h="28575">
                  <a:moveTo>
                    <a:pt x="15618" y="22384"/>
                  </a:moveTo>
                  <a:cubicBezTo>
                    <a:pt x="17523" y="15716"/>
                    <a:pt x="16570" y="10954"/>
                    <a:pt x="11808" y="7144"/>
                  </a:cubicBezTo>
                  <a:cubicBezTo>
                    <a:pt x="-575" y="7144"/>
                    <a:pt x="15618" y="30004"/>
                    <a:pt x="15618" y="223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0" name="Freeform: Shape 5209">
              <a:extLst>
                <a:ext uri="{FF2B5EF4-FFF2-40B4-BE49-F238E27FC236}">
                  <a16:creationId xmlns:a16="http://schemas.microsoft.com/office/drawing/2014/main" xmlns="" id="{EE1A5027-A929-4F6F-BBC6-BA824CA4A766}"/>
                </a:ext>
              </a:extLst>
            </p:cNvPr>
            <p:cNvSpPr/>
            <p:nvPr/>
          </p:nvSpPr>
          <p:spPr>
            <a:xfrm>
              <a:off x="3923201" y="6258903"/>
              <a:ext cx="19050" cy="28575"/>
            </a:xfrm>
            <a:custGeom>
              <a:avLst/>
              <a:gdLst>
                <a:gd name="connsiteX0" fmla="*/ 14433 w 19050"/>
                <a:gd name="connsiteY0" fmla="*/ 21431 h 28575"/>
                <a:gd name="connsiteX1" fmla="*/ 11576 w 19050"/>
                <a:gd name="connsiteY1" fmla="*/ 7144 h 28575"/>
                <a:gd name="connsiteX2" fmla="*/ 14433 w 19050"/>
                <a:gd name="connsiteY2" fmla="*/ 21431 h 28575"/>
              </a:gdLst>
              <a:ahLst/>
              <a:cxnLst>
                <a:cxn ang="0">
                  <a:pos x="connsiteX0" y="connsiteY0"/>
                </a:cxn>
                <a:cxn ang="0">
                  <a:pos x="connsiteX1" y="connsiteY1"/>
                </a:cxn>
                <a:cxn ang="0">
                  <a:pos x="connsiteX2" y="connsiteY2"/>
                </a:cxn>
              </a:cxnLst>
              <a:rect l="l" t="t" r="r" b="b"/>
              <a:pathLst>
                <a:path w="19050" h="28575">
                  <a:moveTo>
                    <a:pt x="14433" y="21431"/>
                  </a:moveTo>
                  <a:cubicBezTo>
                    <a:pt x="17291" y="14764"/>
                    <a:pt x="16338" y="10001"/>
                    <a:pt x="11576" y="7144"/>
                  </a:cubicBezTo>
                  <a:cubicBezTo>
                    <a:pt x="146" y="7144"/>
                    <a:pt x="14433" y="30004"/>
                    <a:pt x="14433" y="2143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1" name="Freeform: Shape 5210">
              <a:extLst>
                <a:ext uri="{FF2B5EF4-FFF2-40B4-BE49-F238E27FC236}">
                  <a16:creationId xmlns:a16="http://schemas.microsoft.com/office/drawing/2014/main" xmlns="" id="{EF288C3B-560A-4C86-95BF-539E67D1A94C}"/>
                </a:ext>
              </a:extLst>
            </p:cNvPr>
            <p:cNvSpPr/>
            <p:nvPr/>
          </p:nvSpPr>
          <p:spPr>
            <a:xfrm>
              <a:off x="3933018" y="6264618"/>
              <a:ext cx="19050" cy="19050"/>
            </a:xfrm>
            <a:custGeom>
              <a:avLst/>
              <a:gdLst>
                <a:gd name="connsiteX0" fmla="*/ 13189 w 19050"/>
                <a:gd name="connsiteY0" fmla="*/ 15716 h 19050"/>
                <a:gd name="connsiteX1" fmla="*/ 10332 w 19050"/>
                <a:gd name="connsiteY1" fmla="*/ 7144 h 19050"/>
                <a:gd name="connsiteX2" fmla="*/ 13189 w 19050"/>
                <a:gd name="connsiteY2" fmla="*/ 15716 h 19050"/>
              </a:gdLst>
              <a:ahLst/>
              <a:cxnLst>
                <a:cxn ang="0">
                  <a:pos x="connsiteX0" y="connsiteY0"/>
                </a:cxn>
                <a:cxn ang="0">
                  <a:pos x="connsiteX1" y="connsiteY1"/>
                </a:cxn>
                <a:cxn ang="0">
                  <a:pos x="connsiteX2" y="connsiteY2"/>
                </a:cxn>
              </a:cxnLst>
              <a:rect l="l" t="t" r="r" b="b"/>
              <a:pathLst>
                <a:path w="19050" h="19050">
                  <a:moveTo>
                    <a:pt x="13189" y="15716"/>
                  </a:moveTo>
                  <a:cubicBezTo>
                    <a:pt x="15094" y="11906"/>
                    <a:pt x="14142" y="9049"/>
                    <a:pt x="10332" y="7144"/>
                  </a:cubicBezTo>
                  <a:cubicBezTo>
                    <a:pt x="1759" y="7144"/>
                    <a:pt x="13189" y="24289"/>
                    <a:pt x="13189" y="157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2" name="Freeform: Shape 5211">
              <a:extLst>
                <a:ext uri="{FF2B5EF4-FFF2-40B4-BE49-F238E27FC236}">
                  <a16:creationId xmlns:a16="http://schemas.microsoft.com/office/drawing/2014/main" xmlns="" id="{1D7844AA-67AA-49DB-A6DA-BC96433FEB89}"/>
                </a:ext>
              </a:extLst>
            </p:cNvPr>
            <p:cNvSpPr/>
            <p:nvPr/>
          </p:nvSpPr>
          <p:spPr>
            <a:xfrm>
              <a:off x="3948608" y="6259855"/>
              <a:ext cx="19050" cy="19050"/>
            </a:xfrm>
            <a:custGeom>
              <a:avLst/>
              <a:gdLst>
                <a:gd name="connsiteX0" fmla="*/ 12839 w 19050"/>
                <a:gd name="connsiteY0" fmla="*/ 16669 h 19050"/>
                <a:gd name="connsiteX1" fmla="*/ 10934 w 19050"/>
                <a:gd name="connsiteY1" fmla="*/ 7144 h 19050"/>
                <a:gd name="connsiteX2" fmla="*/ 12839 w 19050"/>
                <a:gd name="connsiteY2" fmla="*/ 16669 h 19050"/>
              </a:gdLst>
              <a:ahLst/>
              <a:cxnLst>
                <a:cxn ang="0">
                  <a:pos x="connsiteX0" y="connsiteY0"/>
                </a:cxn>
                <a:cxn ang="0">
                  <a:pos x="connsiteX1" y="connsiteY1"/>
                </a:cxn>
                <a:cxn ang="0">
                  <a:pos x="connsiteX2" y="connsiteY2"/>
                </a:cxn>
              </a:cxnLst>
              <a:rect l="l" t="t" r="r" b="b"/>
              <a:pathLst>
                <a:path w="19050" h="19050">
                  <a:moveTo>
                    <a:pt x="12839" y="16669"/>
                  </a:moveTo>
                  <a:cubicBezTo>
                    <a:pt x="14744" y="11906"/>
                    <a:pt x="14744" y="9049"/>
                    <a:pt x="10934" y="7144"/>
                  </a:cubicBezTo>
                  <a:cubicBezTo>
                    <a:pt x="1409" y="7144"/>
                    <a:pt x="12839" y="25241"/>
                    <a:pt x="12839" y="16669"/>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213" name="Group 5212">
            <a:extLst>
              <a:ext uri="{FF2B5EF4-FFF2-40B4-BE49-F238E27FC236}">
                <a16:creationId xmlns:a16="http://schemas.microsoft.com/office/drawing/2014/main" xmlns="" id="{D76FCF33-DF0D-4CBC-B24D-E8A57BB2AA28}"/>
              </a:ext>
            </a:extLst>
          </p:cNvPr>
          <p:cNvGrpSpPr/>
          <p:nvPr/>
        </p:nvGrpSpPr>
        <p:grpSpPr>
          <a:xfrm rot="18823380" flipH="1">
            <a:off x="4362088" y="1580919"/>
            <a:ext cx="442463" cy="326412"/>
            <a:chOff x="3625593" y="6426852"/>
            <a:chExt cx="335279" cy="247341"/>
          </a:xfrm>
        </p:grpSpPr>
        <p:sp>
          <p:nvSpPr>
            <p:cNvPr id="5214" name="Freeform: Shape 5213">
              <a:extLst>
                <a:ext uri="{FF2B5EF4-FFF2-40B4-BE49-F238E27FC236}">
                  <a16:creationId xmlns:a16="http://schemas.microsoft.com/office/drawing/2014/main" xmlns="" id="{CB1F1612-BDE6-43DA-9081-B5DB2508CCAF}"/>
                </a:ext>
              </a:extLst>
            </p:cNvPr>
            <p:cNvSpPr/>
            <p:nvPr/>
          </p:nvSpPr>
          <p:spPr>
            <a:xfrm>
              <a:off x="3625691" y="6427877"/>
              <a:ext cx="95250" cy="161925"/>
            </a:xfrm>
            <a:custGeom>
              <a:avLst/>
              <a:gdLst>
                <a:gd name="connsiteX0" fmla="*/ 88106 w 95250"/>
                <a:gd name="connsiteY0" fmla="*/ 8667 h 161925"/>
                <a:gd name="connsiteX1" fmla="*/ 60484 w 95250"/>
                <a:gd name="connsiteY1" fmla="*/ 99155 h 161925"/>
                <a:gd name="connsiteX2" fmla="*/ 7144 w 95250"/>
                <a:gd name="connsiteY2" fmla="*/ 160115 h 161925"/>
                <a:gd name="connsiteX3" fmla="*/ 72866 w 95250"/>
                <a:gd name="connsiteY3" fmla="*/ 86772 h 161925"/>
                <a:gd name="connsiteX4" fmla="*/ 88106 w 95250"/>
                <a:gd name="connsiteY4" fmla="*/ 41052 h 161925"/>
                <a:gd name="connsiteX5" fmla="*/ 88106 w 95250"/>
                <a:gd name="connsiteY5" fmla="*/ 8667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61925">
                  <a:moveTo>
                    <a:pt x="88106" y="8667"/>
                  </a:moveTo>
                  <a:cubicBezTo>
                    <a:pt x="83344" y="40100"/>
                    <a:pt x="76676" y="70580"/>
                    <a:pt x="60484" y="99155"/>
                  </a:cubicBezTo>
                  <a:cubicBezTo>
                    <a:pt x="56674" y="104870"/>
                    <a:pt x="8096" y="161067"/>
                    <a:pt x="7144" y="160115"/>
                  </a:cubicBezTo>
                  <a:cubicBezTo>
                    <a:pt x="12859" y="171545"/>
                    <a:pt x="69056" y="94392"/>
                    <a:pt x="72866" y="86772"/>
                  </a:cubicBezTo>
                  <a:cubicBezTo>
                    <a:pt x="79534" y="72485"/>
                    <a:pt x="84296" y="57245"/>
                    <a:pt x="88106" y="41052"/>
                  </a:cubicBezTo>
                  <a:cubicBezTo>
                    <a:pt x="88106" y="37242"/>
                    <a:pt x="89059" y="-858"/>
                    <a:pt x="88106" y="86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5" name="Freeform: Shape 5214">
              <a:extLst>
                <a:ext uri="{FF2B5EF4-FFF2-40B4-BE49-F238E27FC236}">
                  <a16:creationId xmlns:a16="http://schemas.microsoft.com/office/drawing/2014/main" xmlns="" id="{30154315-FCF3-42E0-935C-170FB2DB06E4}"/>
                </a:ext>
              </a:extLst>
            </p:cNvPr>
            <p:cNvSpPr/>
            <p:nvPr/>
          </p:nvSpPr>
          <p:spPr>
            <a:xfrm>
              <a:off x="3710463" y="6426852"/>
              <a:ext cx="114300" cy="66675"/>
            </a:xfrm>
            <a:custGeom>
              <a:avLst/>
              <a:gdLst>
                <a:gd name="connsiteX0" fmla="*/ 7144 w 114300"/>
                <a:gd name="connsiteY0" fmla="*/ 11597 h 66675"/>
                <a:gd name="connsiteX1" fmla="*/ 80486 w 114300"/>
                <a:gd name="connsiteY1" fmla="*/ 23979 h 66675"/>
                <a:gd name="connsiteX2" fmla="*/ 113824 w 114300"/>
                <a:gd name="connsiteY2" fmla="*/ 60174 h 66675"/>
                <a:gd name="connsiteX3" fmla="*/ 64294 w 114300"/>
                <a:gd name="connsiteY3" fmla="*/ 11597 h 66675"/>
                <a:gd name="connsiteX4" fmla="*/ 7144 w 114300"/>
                <a:gd name="connsiteY4" fmla="*/ 1159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7144" y="11597"/>
                  </a:moveTo>
                  <a:cubicBezTo>
                    <a:pt x="30004" y="7787"/>
                    <a:pt x="59531" y="9692"/>
                    <a:pt x="80486" y="23979"/>
                  </a:cubicBezTo>
                  <a:cubicBezTo>
                    <a:pt x="86201" y="27789"/>
                    <a:pt x="110966" y="63032"/>
                    <a:pt x="113824" y="60174"/>
                  </a:cubicBezTo>
                  <a:cubicBezTo>
                    <a:pt x="122396" y="52554"/>
                    <a:pt x="70009" y="14454"/>
                    <a:pt x="64294" y="11597"/>
                  </a:cubicBezTo>
                  <a:cubicBezTo>
                    <a:pt x="44291" y="2072"/>
                    <a:pt x="13811" y="10644"/>
                    <a:pt x="7144" y="115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6" name="Freeform: Shape 5215">
              <a:extLst>
                <a:ext uri="{FF2B5EF4-FFF2-40B4-BE49-F238E27FC236}">
                  <a16:creationId xmlns:a16="http://schemas.microsoft.com/office/drawing/2014/main" xmlns="" id="{39777EBF-A059-4305-9415-058C2AF4DF02}"/>
                </a:ext>
              </a:extLst>
            </p:cNvPr>
            <p:cNvSpPr/>
            <p:nvPr/>
          </p:nvSpPr>
          <p:spPr>
            <a:xfrm>
              <a:off x="3817997" y="6469223"/>
              <a:ext cx="142875" cy="76200"/>
            </a:xfrm>
            <a:custGeom>
              <a:avLst/>
              <a:gdLst>
                <a:gd name="connsiteX0" fmla="*/ 8195 w 142875"/>
                <a:gd name="connsiteY0" fmla="*/ 18756 h 76200"/>
                <a:gd name="connsiteX1" fmla="*/ 80585 w 142875"/>
                <a:gd name="connsiteY1" fmla="*/ 24471 h 76200"/>
                <a:gd name="connsiteX2" fmla="*/ 133925 w 142875"/>
                <a:gd name="connsiteY2" fmla="*/ 70191 h 76200"/>
                <a:gd name="connsiteX3" fmla="*/ 70108 w 142875"/>
                <a:gd name="connsiteY3" fmla="*/ 13994 h 76200"/>
                <a:gd name="connsiteX4" fmla="*/ 30103 w 142875"/>
                <a:gd name="connsiteY4" fmla="*/ 7326 h 76200"/>
                <a:gd name="connsiteX5" fmla="*/ 8195 w 142875"/>
                <a:gd name="connsiteY5" fmla="*/ 187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8195" y="18756"/>
                  </a:moveTo>
                  <a:cubicBezTo>
                    <a:pt x="30103" y="5421"/>
                    <a:pt x="59630" y="13994"/>
                    <a:pt x="80585" y="24471"/>
                  </a:cubicBezTo>
                  <a:cubicBezTo>
                    <a:pt x="87253" y="27329"/>
                    <a:pt x="137735" y="67334"/>
                    <a:pt x="133925" y="70191"/>
                  </a:cubicBezTo>
                  <a:cubicBezTo>
                    <a:pt x="150118" y="60666"/>
                    <a:pt x="76775" y="16851"/>
                    <a:pt x="70108" y="13994"/>
                  </a:cubicBezTo>
                  <a:cubicBezTo>
                    <a:pt x="57725" y="9231"/>
                    <a:pt x="43438" y="6374"/>
                    <a:pt x="30103" y="7326"/>
                  </a:cubicBezTo>
                  <a:cubicBezTo>
                    <a:pt x="21530" y="9231"/>
                    <a:pt x="2480" y="22566"/>
                    <a:pt x="8195" y="1875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7" name="Freeform: Shape 5216">
              <a:extLst>
                <a:ext uri="{FF2B5EF4-FFF2-40B4-BE49-F238E27FC236}">
                  <a16:creationId xmlns:a16="http://schemas.microsoft.com/office/drawing/2014/main" xmlns="" id="{9C017530-C9A6-464F-AB2E-AD5181F9DF11}"/>
                </a:ext>
              </a:extLst>
            </p:cNvPr>
            <p:cNvSpPr/>
            <p:nvPr/>
          </p:nvSpPr>
          <p:spPr>
            <a:xfrm>
              <a:off x="3864768" y="6530365"/>
              <a:ext cx="85725" cy="142875"/>
            </a:xfrm>
            <a:custGeom>
              <a:avLst/>
              <a:gdLst>
                <a:gd name="connsiteX0" fmla="*/ 86201 w 85725"/>
                <a:gd name="connsiteY0" fmla="*/ 7144 h 142875"/>
                <a:gd name="connsiteX1" fmla="*/ 33814 w 85725"/>
                <a:gd name="connsiteY1" fmla="*/ 80486 h 142875"/>
                <a:gd name="connsiteX2" fmla="*/ 10001 w 85725"/>
                <a:gd name="connsiteY2" fmla="*/ 138589 h 142875"/>
                <a:gd name="connsiteX3" fmla="*/ 7144 w 85725"/>
                <a:gd name="connsiteY3" fmla="*/ 134779 h 142875"/>
                <a:gd name="connsiteX4" fmla="*/ 46196 w 85725"/>
                <a:gd name="connsiteY4" fmla="*/ 67151 h 142875"/>
                <a:gd name="connsiteX5" fmla="*/ 86201 w 8572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42875">
                  <a:moveTo>
                    <a:pt x="86201" y="7144"/>
                  </a:moveTo>
                  <a:cubicBezTo>
                    <a:pt x="60484" y="19526"/>
                    <a:pt x="46196" y="56674"/>
                    <a:pt x="33814" y="80486"/>
                  </a:cubicBezTo>
                  <a:cubicBezTo>
                    <a:pt x="27146" y="92869"/>
                    <a:pt x="12859" y="135731"/>
                    <a:pt x="10001" y="138589"/>
                  </a:cubicBezTo>
                  <a:cubicBezTo>
                    <a:pt x="16669" y="132874"/>
                    <a:pt x="7144" y="131921"/>
                    <a:pt x="7144" y="134779"/>
                  </a:cubicBezTo>
                  <a:cubicBezTo>
                    <a:pt x="8096" y="130016"/>
                    <a:pt x="39529" y="80486"/>
                    <a:pt x="46196" y="67151"/>
                  </a:cubicBezTo>
                  <a:cubicBezTo>
                    <a:pt x="54769" y="53816"/>
                    <a:pt x="76676" y="11906"/>
                    <a:pt x="862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8" name="Freeform: Shape 5217">
              <a:extLst>
                <a:ext uri="{FF2B5EF4-FFF2-40B4-BE49-F238E27FC236}">
                  <a16:creationId xmlns:a16="http://schemas.microsoft.com/office/drawing/2014/main" xmlns="" id="{BD594797-0C22-402A-BC05-0CAA46FF8409}"/>
                </a:ext>
              </a:extLst>
            </p:cNvPr>
            <p:cNvSpPr/>
            <p:nvPr/>
          </p:nvSpPr>
          <p:spPr>
            <a:xfrm>
              <a:off x="3742608" y="6477978"/>
              <a:ext cx="85725" cy="161925"/>
            </a:xfrm>
            <a:custGeom>
              <a:avLst/>
              <a:gdLst>
                <a:gd name="connsiteX0" fmla="*/ 79774 w 85725"/>
                <a:gd name="connsiteY0" fmla="*/ 7144 h 161925"/>
                <a:gd name="connsiteX1" fmla="*/ 7384 w 85725"/>
                <a:gd name="connsiteY1" fmla="*/ 155734 h 161925"/>
                <a:gd name="connsiteX2" fmla="*/ 79774 w 85725"/>
                <a:gd name="connsiteY2" fmla="*/ 7144 h 161925"/>
              </a:gdLst>
              <a:ahLst/>
              <a:cxnLst>
                <a:cxn ang="0">
                  <a:pos x="connsiteX0" y="connsiteY0"/>
                </a:cxn>
                <a:cxn ang="0">
                  <a:pos x="connsiteX1" y="connsiteY1"/>
                </a:cxn>
                <a:cxn ang="0">
                  <a:pos x="connsiteX2" y="connsiteY2"/>
                </a:cxn>
              </a:cxnLst>
              <a:rect l="l" t="t" r="r" b="b"/>
              <a:pathLst>
                <a:path w="85725" h="161925">
                  <a:moveTo>
                    <a:pt x="79774" y="7144"/>
                  </a:moveTo>
                  <a:cubicBezTo>
                    <a:pt x="70249" y="19526"/>
                    <a:pt x="2621" y="153829"/>
                    <a:pt x="7384" y="155734"/>
                  </a:cubicBezTo>
                  <a:cubicBezTo>
                    <a:pt x="15004" y="157639"/>
                    <a:pt x="77869" y="10001"/>
                    <a:pt x="7977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19" name="Freeform: Shape 5218">
              <a:extLst>
                <a:ext uri="{FF2B5EF4-FFF2-40B4-BE49-F238E27FC236}">
                  <a16:creationId xmlns:a16="http://schemas.microsoft.com/office/drawing/2014/main" xmlns="" id="{F2A76E2C-DC4F-49E8-BFD0-C21431C96DEA}"/>
                </a:ext>
              </a:extLst>
            </p:cNvPr>
            <p:cNvSpPr/>
            <p:nvPr/>
          </p:nvSpPr>
          <p:spPr>
            <a:xfrm>
              <a:off x="3625593" y="6575022"/>
              <a:ext cx="123825" cy="57150"/>
            </a:xfrm>
            <a:custGeom>
              <a:avLst/>
              <a:gdLst>
                <a:gd name="connsiteX0" fmla="*/ 125351 w 123825"/>
                <a:gd name="connsiteY0" fmla="*/ 56785 h 57150"/>
                <a:gd name="connsiteX1" fmla="*/ 71059 w 123825"/>
                <a:gd name="connsiteY1" fmla="*/ 15827 h 57150"/>
                <a:gd name="connsiteX2" fmla="*/ 7241 w 123825"/>
                <a:gd name="connsiteY2" fmla="*/ 12970 h 57150"/>
                <a:gd name="connsiteX3" fmla="*/ 79631 w 123825"/>
                <a:gd name="connsiteY3" fmla="*/ 26305 h 57150"/>
                <a:gd name="connsiteX4" fmla="*/ 125351 w 123825"/>
                <a:gd name="connsiteY4" fmla="*/ 567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7150">
                  <a:moveTo>
                    <a:pt x="125351" y="56785"/>
                  </a:moveTo>
                  <a:cubicBezTo>
                    <a:pt x="107254" y="42497"/>
                    <a:pt x="92014" y="25352"/>
                    <a:pt x="71059" y="15827"/>
                  </a:cubicBezTo>
                  <a:cubicBezTo>
                    <a:pt x="65344" y="12970"/>
                    <a:pt x="4384" y="-365"/>
                    <a:pt x="7241" y="12970"/>
                  </a:cubicBezTo>
                  <a:cubicBezTo>
                    <a:pt x="5336" y="5350"/>
                    <a:pt x="73916" y="23447"/>
                    <a:pt x="79631" y="26305"/>
                  </a:cubicBezTo>
                  <a:cubicBezTo>
                    <a:pt x="92014" y="33925"/>
                    <a:pt x="121541" y="53927"/>
                    <a:pt x="125351" y="567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0" name="Freeform: Shape 5219">
              <a:extLst>
                <a:ext uri="{FF2B5EF4-FFF2-40B4-BE49-F238E27FC236}">
                  <a16:creationId xmlns:a16="http://schemas.microsoft.com/office/drawing/2014/main" xmlns="" id="{E8DC6AF8-9A94-4DB6-BBA7-221BE0D00B10}"/>
                </a:ext>
              </a:extLst>
            </p:cNvPr>
            <p:cNvSpPr/>
            <p:nvPr/>
          </p:nvSpPr>
          <p:spPr>
            <a:xfrm>
              <a:off x="3741876" y="6616990"/>
              <a:ext cx="133350" cy="57150"/>
            </a:xfrm>
            <a:custGeom>
              <a:avLst/>
              <a:gdLst>
                <a:gd name="connsiteX0" fmla="*/ 7163 w 133350"/>
                <a:gd name="connsiteY0" fmla="*/ 18626 h 57150"/>
                <a:gd name="connsiteX1" fmla="*/ 84316 w 133350"/>
                <a:gd name="connsiteY1" fmla="*/ 21484 h 57150"/>
                <a:gd name="connsiteX2" fmla="*/ 134798 w 133350"/>
                <a:gd name="connsiteY2" fmla="*/ 51011 h 57150"/>
                <a:gd name="connsiteX3" fmla="*/ 51931 w 133350"/>
                <a:gd name="connsiteY3" fmla="*/ 7196 h 57150"/>
                <a:gd name="connsiteX4" fmla="*/ 7163 w 133350"/>
                <a:gd name="connsiteY4" fmla="*/ 1862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7150">
                  <a:moveTo>
                    <a:pt x="7163" y="18626"/>
                  </a:moveTo>
                  <a:cubicBezTo>
                    <a:pt x="33833" y="23389"/>
                    <a:pt x="53836" y="8149"/>
                    <a:pt x="84316" y="21484"/>
                  </a:cubicBezTo>
                  <a:cubicBezTo>
                    <a:pt x="90983" y="24341"/>
                    <a:pt x="131941" y="54821"/>
                    <a:pt x="134798" y="51011"/>
                  </a:cubicBezTo>
                  <a:cubicBezTo>
                    <a:pt x="140513" y="41486"/>
                    <a:pt x="58598" y="7196"/>
                    <a:pt x="51931" y="7196"/>
                  </a:cubicBezTo>
                  <a:cubicBezTo>
                    <a:pt x="40501" y="6244"/>
                    <a:pt x="6211" y="18626"/>
                    <a:pt x="7163" y="186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1" name="Freeform: Shape 5220">
              <a:extLst>
                <a:ext uri="{FF2B5EF4-FFF2-40B4-BE49-F238E27FC236}">
                  <a16:creationId xmlns:a16="http://schemas.microsoft.com/office/drawing/2014/main" xmlns="" id="{FA2D691F-4BDA-4C7F-8330-49F1948A07FF}"/>
                </a:ext>
              </a:extLst>
            </p:cNvPr>
            <p:cNvSpPr/>
            <p:nvPr/>
          </p:nvSpPr>
          <p:spPr>
            <a:xfrm>
              <a:off x="3865721" y="6531318"/>
              <a:ext cx="85725" cy="142875"/>
            </a:xfrm>
            <a:custGeom>
              <a:avLst/>
              <a:gdLst>
                <a:gd name="connsiteX0" fmla="*/ 84296 w 85725"/>
                <a:gd name="connsiteY0" fmla="*/ 7144 h 142875"/>
                <a:gd name="connsiteX1" fmla="*/ 7144 w 85725"/>
                <a:gd name="connsiteY1" fmla="*/ 138589 h 142875"/>
                <a:gd name="connsiteX2" fmla="*/ 84296 w 85725"/>
                <a:gd name="connsiteY2" fmla="*/ 7144 h 142875"/>
              </a:gdLst>
              <a:ahLst/>
              <a:cxnLst>
                <a:cxn ang="0">
                  <a:pos x="connsiteX0" y="connsiteY0"/>
                </a:cxn>
                <a:cxn ang="0">
                  <a:pos x="connsiteX1" y="connsiteY1"/>
                </a:cxn>
                <a:cxn ang="0">
                  <a:pos x="connsiteX2" y="connsiteY2"/>
                </a:cxn>
              </a:cxnLst>
              <a:rect l="l" t="t" r="r" b="b"/>
              <a:pathLst>
                <a:path w="85725" h="142875">
                  <a:moveTo>
                    <a:pt x="84296" y="7144"/>
                  </a:moveTo>
                  <a:cubicBezTo>
                    <a:pt x="77629" y="18574"/>
                    <a:pt x="8096" y="139541"/>
                    <a:pt x="7144" y="138589"/>
                  </a:cubicBezTo>
                  <a:cubicBezTo>
                    <a:pt x="19526" y="148114"/>
                    <a:pt x="82391" y="9049"/>
                    <a:pt x="842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2" name="Freeform: Shape 5221">
              <a:extLst>
                <a:ext uri="{FF2B5EF4-FFF2-40B4-BE49-F238E27FC236}">
                  <a16:creationId xmlns:a16="http://schemas.microsoft.com/office/drawing/2014/main" xmlns="" id="{C6A261F2-94B2-492D-B107-8D6A9F77848F}"/>
                </a:ext>
              </a:extLst>
            </p:cNvPr>
            <p:cNvSpPr/>
            <p:nvPr/>
          </p:nvSpPr>
          <p:spPr>
            <a:xfrm>
              <a:off x="3724620" y="6451704"/>
              <a:ext cx="66675" cy="38100"/>
            </a:xfrm>
            <a:custGeom>
              <a:avLst/>
              <a:gdLst>
                <a:gd name="connsiteX0" fmla="*/ 9180 w 66675"/>
                <a:gd name="connsiteY0" fmla="*/ 8653 h 38100"/>
                <a:gd name="connsiteX1" fmla="*/ 61567 w 66675"/>
                <a:gd name="connsiteY1" fmla="*/ 34370 h 38100"/>
                <a:gd name="connsiteX2" fmla="*/ 32040 w 66675"/>
                <a:gd name="connsiteY2" fmla="*/ 8653 h 38100"/>
                <a:gd name="connsiteX3" fmla="*/ 9180 w 66675"/>
                <a:gd name="connsiteY3" fmla="*/ 8653 h 38100"/>
              </a:gdLst>
              <a:ahLst/>
              <a:cxnLst>
                <a:cxn ang="0">
                  <a:pos x="connsiteX0" y="connsiteY0"/>
                </a:cxn>
                <a:cxn ang="0">
                  <a:pos x="connsiteX1" y="connsiteY1"/>
                </a:cxn>
                <a:cxn ang="0">
                  <a:pos x="connsiteX2" y="connsiteY2"/>
                </a:cxn>
                <a:cxn ang="0">
                  <a:pos x="connsiteX3" y="connsiteY3"/>
                </a:cxn>
              </a:cxnLst>
              <a:rect l="l" t="t" r="r" b="b"/>
              <a:pathLst>
                <a:path w="66675" h="38100">
                  <a:moveTo>
                    <a:pt x="9180" y="8653"/>
                  </a:moveTo>
                  <a:cubicBezTo>
                    <a:pt x="16800" y="8653"/>
                    <a:pt x="64425" y="33418"/>
                    <a:pt x="61567" y="34370"/>
                  </a:cubicBezTo>
                  <a:cubicBezTo>
                    <a:pt x="71092" y="28655"/>
                    <a:pt x="34897" y="9605"/>
                    <a:pt x="32040" y="8653"/>
                  </a:cubicBezTo>
                  <a:cubicBezTo>
                    <a:pt x="26325" y="5795"/>
                    <a:pt x="-345" y="7700"/>
                    <a:pt x="9180"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3" name="Freeform: Shape 5222">
              <a:extLst>
                <a:ext uri="{FF2B5EF4-FFF2-40B4-BE49-F238E27FC236}">
                  <a16:creationId xmlns:a16="http://schemas.microsoft.com/office/drawing/2014/main" xmlns="" id="{C7926570-FE93-4CC2-B3D4-C7EA2D54827E}"/>
                </a:ext>
              </a:extLst>
            </p:cNvPr>
            <p:cNvSpPr/>
            <p:nvPr/>
          </p:nvSpPr>
          <p:spPr>
            <a:xfrm>
              <a:off x="3716178" y="6468463"/>
              <a:ext cx="66675" cy="38100"/>
            </a:xfrm>
            <a:custGeom>
              <a:avLst/>
              <a:gdLst>
                <a:gd name="connsiteX0" fmla="*/ 7144 w 66675"/>
                <a:gd name="connsiteY0" fmla="*/ 9991 h 38100"/>
                <a:gd name="connsiteX1" fmla="*/ 64294 w 66675"/>
                <a:gd name="connsiteY1" fmla="*/ 37614 h 38100"/>
                <a:gd name="connsiteX2" fmla="*/ 32861 w 66675"/>
                <a:gd name="connsiteY2" fmla="*/ 9039 h 38100"/>
                <a:gd name="connsiteX3" fmla="*/ 7144 w 66675"/>
                <a:gd name="connsiteY3" fmla="*/ 9991 h 38100"/>
              </a:gdLst>
              <a:ahLst/>
              <a:cxnLst>
                <a:cxn ang="0">
                  <a:pos x="connsiteX0" y="connsiteY0"/>
                </a:cxn>
                <a:cxn ang="0">
                  <a:pos x="connsiteX1" y="connsiteY1"/>
                </a:cxn>
                <a:cxn ang="0">
                  <a:pos x="connsiteX2" y="connsiteY2"/>
                </a:cxn>
                <a:cxn ang="0">
                  <a:pos x="connsiteX3" y="connsiteY3"/>
                </a:cxn>
              </a:cxnLst>
              <a:rect l="l" t="t" r="r" b="b"/>
              <a:pathLst>
                <a:path w="66675" h="38100">
                  <a:moveTo>
                    <a:pt x="7144" y="9991"/>
                  </a:moveTo>
                  <a:cubicBezTo>
                    <a:pt x="18574" y="7134"/>
                    <a:pt x="67151" y="35709"/>
                    <a:pt x="64294" y="37614"/>
                  </a:cubicBezTo>
                  <a:cubicBezTo>
                    <a:pt x="70009" y="31899"/>
                    <a:pt x="34766" y="9991"/>
                    <a:pt x="32861" y="9039"/>
                  </a:cubicBezTo>
                  <a:cubicBezTo>
                    <a:pt x="19526" y="4276"/>
                    <a:pt x="7144" y="9991"/>
                    <a:pt x="7144" y="999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4" name="Freeform: Shape 5223">
              <a:extLst>
                <a:ext uri="{FF2B5EF4-FFF2-40B4-BE49-F238E27FC236}">
                  <a16:creationId xmlns:a16="http://schemas.microsoft.com/office/drawing/2014/main" xmlns="" id="{BF2067C2-2003-41E7-B132-12FBF52CD3A0}"/>
                </a:ext>
              </a:extLst>
            </p:cNvPr>
            <p:cNvSpPr/>
            <p:nvPr/>
          </p:nvSpPr>
          <p:spPr>
            <a:xfrm>
              <a:off x="3705413" y="6482048"/>
              <a:ext cx="66675" cy="38100"/>
            </a:xfrm>
            <a:custGeom>
              <a:avLst/>
              <a:gdLst>
                <a:gd name="connsiteX0" fmla="*/ 10289 w 66675"/>
                <a:gd name="connsiteY0" fmla="*/ 13551 h 38100"/>
                <a:gd name="connsiteX1" fmla="*/ 66486 w 66675"/>
                <a:gd name="connsiteY1" fmla="*/ 37364 h 38100"/>
                <a:gd name="connsiteX2" fmla="*/ 43626 w 66675"/>
                <a:gd name="connsiteY2" fmla="*/ 15456 h 38100"/>
                <a:gd name="connsiteX3" fmla="*/ 15051 w 66675"/>
                <a:gd name="connsiteY3" fmla="*/ 7836 h 38100"/>
                <a:gd name="connsiteX4" fmla="*/ 10289 w 66675"/>
                <a:gd name="connsiteY4" fmla="*/ 1355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38100">
                  <a:moveTo>
                    <a:pt x="10289" y="13551"/>
                  </a:moveTo>
                  <a:cubicBezTo>
                    <a:pt x="20766" y="11646"/>
                    <a:pt x="67439" y="36411"/>
                    <a:pt x="66486" y="37364"/>
                  </a:cubicBezTo>
                  <a:cubicBezTo>
                    <a:pt x="72201" y="31649"/>
                    <a:pt x="44579" y="16409"/>
                    <a:pt x="43626" y="15456"/>
                  </a:cubicBezTo>
                  <a:cubicBezTo>
                    <a:pt x="35054" y="11646"/>
                    <a:pt x="25529" y="4979"/>
                    <a:pt x="15051" y="7836"/>
                  </a:cubicBezTo>
                  <a:cubicBezTo>
                    <a:pt x="16004" y="8789"/>
                    <a:pt x="764" y="15456"/>
                    <a:pt x="10289" y="13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5" name="Freeform: Shape 5224">
              <a:extLst>
                <a:ext uri="{FF2B5EF4-FFF2-40B4-BE49-F238E27FC236}">
                  <a16:creationId xmlns:a16="http://schemas.microsoft.com/office/drawing/2014/main" xmlns="" id="{1D2517E7-E654-4417-A26A-0484D3BFBF5D}"/>
                </a:ext>
              </a:extLst>
            </p:cNvPr>
            <p:cNvSpPr/>
            <p:nvPr/>
          </p:nvSpPr>
          <p:spPr>
            <a:xfrm>
              <a:off x="3701359" y="6504078"/>
              <a:ext cx="66675" cy="38100"/>
            </a:xfrm>
            <a:custGeom>
              <a:avLst/>
              <a:gdLst>
                <a:gd name="connsiteX0" fmla="*/ 8628 w 66675"/>
                <a:gd name="connsiteY0" fmla="*/ 7713 h 38100"/>
                <a:gd name="connsiteX1" fmla="*/ 65778 w 66675"/>
                <a:gd name="connsiteY1" fmla="*/ 35336 h 38100"/>
                <a:gd name="connsiteX2" fmla="*/ 32441 w 66675"/>
                <a:gd name="connsiteY2" fmla="*/ 9618 h 38100"/>
                <a:gd name="connsiteX3" fmla="*/ 8628 w 66675"/>
                <a:gd name="connsiteY3" fmla="*/ 7713 h 38100"/>
              </a:gdLst>
              <a:ahLst/>
              <a:cxnLst>
                <a:cxn ang="0">
                  <a:pos x="connsiteX0" y="connsiteY0"/>
                </a:cxn>
                <a:cxn ang="0">
                  <a:pos x="connsiteX1" y="connsiteY1"/>
                </a:cxn>
                <a:cxn ang="0">
                  <a:pos x="connsiteX2" y="connsiteY2"/>
                </a:cxn>
                <a:cxn ang="0">
                  <a:pos x="connsiteX3" y="connsiteY3"/>
                </a:cxn>
              </a:cxnLst>
              <a:rect l="l" t="t" r="r" b="b"/>
              <a:pathLst>
                <a:path w="66675" h="38100">
                  <a:moveTo>
                    <a:pt x="8628" y="7713"/>
                  </a:moveTo>
                  <a:cubicBezTo>
                    <a:pt x="14343" y="8666"/>
                    <a:pt x="67683" y="33431"/>
                    <a:pt x="65778" y="35336"/>
                  </a:cubicBezTo>
                  <a:cubicBezTo>
                    <a:pt x="71493" y="29621"/>
                    <a:pt x="37203" y="10571"/>
                    <a:pt x="32441" y="9618"/>
                  </a:cubicBezTo>
                  <a:cubicBezTo>
                    <a:pt x="24821" y="6761"/>
                    <a:pt x="1008" y="6761"/>
                    <a:pt x="8628"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6" name="Freeform: Shape 5225">
              <a:extLst>
                <a:ext uri="{FF2B5EF4-FFF2-40B4-BE49-F238E27FC236}">
                  <a16:creationId xmlns:a16="http://schemas.microsoft.com/office/drawing/2014/main" xmlns="" id="{D165AEF8-5613-486E-A8AB-1CCE69FC4060}"/>
                </a:ext>
              </a:extLst>
            </p:cNvPr>
            <p:cNvSpPr/>
            <p:nvPr/>
          </p:nvSpPr>
          <p:spPr>
            <a:xfrm>
              <a:off x="3685433" y="6524693"/>
              <a:ext cx="76200" cy="47625"/>
            </a:xfrm>
            <a:custGeom>
              <a:avLst/>
              <a:gdLst>
                <a:gd name="connsiteX0" fmla="*/ 13124 w 76200"/>
                <a:gd name="connsiteY0" fmla="*/ 13768 h 47625"/>
                <a:gd name="connsiteX1" fmla="*/ 71227 w 76200"/>
                <a:gd name="connsiteY1" fmla="*/ 40438 h 47625"/>
                <a:gd name="connsiteX2" fmla="*/ 7409 w 76200"/>
                <a:gd name="connsiteY2" fmla="*/ 10911 h 47625"/>
                <a:gd name="connsiteX3" fmla="*/ 13124 w 76200"/>
                <a:gd name="connsiteY3" fmla="*/ 13768 h 47625"/>
              </a:gdLst>
              <a:ahLst/>
              <a:cxnLst>
                <a:cxn ang="0">
                  <a:pos x="connsiteX0" y="connsiteY0"/>
                </a:cxn>
                <a:cxn ang="0">
                  <a:pos x="connsiteX1" y="connsiteY1"/>
                </a:cxn>
                <a:cxn ang="0">
                  <a:pos x="connsiteX2" y="connsiteY2"/>
                </a:cxn>
                <a:cxn ang="0">
                  <a:pos x="connsiteX3" y="connsiteY3"/>
                </a:cxn>
              </a:cxnLst>
              <a:rect l="l" t="t" r="r" b="b"/>
              <a:pathLst>
                <a:path w="76200" h="47625">
                  <a:moveTo>
                    <a:pt x="13124" y="13768"/>
                  </a:moveTo>
                  <a:cubicBezTo>
                    <a:pt x="33127" y="5196"/>
                    <a:pt x="60749" y="42343"/>
                    <a:pt x="71227" y="40438"/>
                  </a:cubicBezTo>
                  <a:cubicBezTo>
                    <a:pt x="90277" y="35676"/>
                    <a:pt x="1694" y="-5282"/>
                    <a:pt x="7409" y="10911"/>
                  </a:cubicBezTo>
                  <a:cubicBezTo>
                    <a:pt x="8362" y="15673"/>
                    <a:pt x="12172" y="13768"/>
                    <a:pt x="13124" y="1376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7" name="Freeform: Shape 5226">
              <a:extLst>
                <a:ext uri="{FF2B5EF4-FFF2-40B4-BE49-F238E27FC236}">
                  <a16:creationId xmlns:a16="http://schemas.microsoft.com/office/drawing/2014/main" xmlns="" id="{C6BE965C-D04A-45F5-B545-4165A6F1D01B}"/>
                </a:ext>
              </a:extLst>
            </p:cNvPr>
            <p:cNvSpPr/>
            <p:nvPr/>
          </p:nvSpPr>
          <p:spPr>
            <a:xfrm>
              <a:off x="3681253" y="6548071"/>
              <a:ext cx="76200" cy="38100"/>
            </a:xfrm>
            <a:custGeom>
              <a:avLst/>
              <a:gdLst>
                <a:gd name="connsiteX0" fmla="*/ 8732 w 76200"/>
                <a:gd name="connsiteY0" fmla="*/ 10393 h 38100"/>
                <a:gd name="connsiteX1" fmla="*/ 71597 w 76200"/>
                <a:gd name="connsiteY1" fmla="*/ 37063 h 38100"/>
                <a:gd name="connsiteX2" fmla="*/ 36354 w 76200"/>
                <a:gd name="connsiteY2" fmla="*/ 7535 h 38100"/>
                <a:gd name="connsiteX3" fmla="*/ 8732 w 76200"/>
                <a:gd name="connsiteY3" fmla="*/ 10393 h 38100"/>
              </a:gdLst>
              <a:ahLst/>
              <a:cxnLst>
                <a:cxn ang="0">
                  <a:pos x="connsiteX0" y="connsiteY0"/>
                </a:cxn>
                <a:cxn ang="0">
                  <a:pos x="connsiteX1" y="connsiteY1"/>
                </a:cxn>
                <a:cxn ang="0">
                  <a:pos x="connsiteX2" y="connsiteY2"/>
                </a:cxn>
                <a:cxn ang="0">
                  <a:pos x="connsiteX3" y="connsiteY3"/>
                </a:cxn>
              </a:cxnLst>
              <a:rect l="l" t="t" r="r" b="b"/>
              <a:pathLst>
                <a:path w="76200" h="38100">
                  <a:moveTo>
                    <a:pt x="8732" y="10393"/>
                  </a:moveTo>
                  <a:cubicBezTo>
                    <a:pt x="16352" y="10393"/>
                    <a:pt x="80169" y="28490"/>
                    <a:pt x="71597" y="37063"/>
                  </a:cubicBezTo>
                  <a:cubicBezTo>
                    <a:pt x="80169" y="28490"/>
                    <a:pt x="41117" y="8488"/>
                    <a:pt x="36354" y="7535"/>
                  </a:cubicBezTo>
                  <a:cubicBezTo>
                    <a:pt x="28734" y="5630"/>
                    <a:pt x="159" y="11345"/>
                    <a:pt x="8732" y="1039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8" name="Freeform: Shape 5227">
              <a:extLst>
                <a:ext uri="{FF2B5EF4-FFF2-40B4-BE49-F238E27FC236}">
                  <a16:creationId xmlns:a16="http://schemas.microsoft.com/office/drawing/2014/main" xmlns="" id="{29A76288-E0DF-4348-84B9-0BA5AA8207B8}"/>
                </a:ext>
              </a:extLst>
            </p:cNvPr>
            <p:cNvSpPr/>
            <p:nvPr/>
          </p:nvSpPr>
          <p:spPr>
            <a:xfrm>
              <a:off x="3827621" y="6493895"/>
              <a:ext cx="104775" cy="47625"/>
            </a:xfrm>
            <a:custGeom>
              <a:avLst/>
              <a:gdLst>
                <a:gd name="connsiteX0" fmla="*/ 7144 w 104775"/>
                <a:gd name="connsiteY0" fmla="*/ 8372 h 47625"/>
                <a:gd name="connsiteX1" fmla="*/ 97631 w 104775"/>
                <a:gd name="connsiteY1" fmla="*/ 46472 h 47625"/>
                <a:gd name="connsiteX2" fmla="*/ 50959 w 104775"/>
                <a:gd name="connsiteY2" fmla="*/ 13134 h 47625"/>
                <a:gd name="connsiteX3" fmla="*/ 7144 w 104775"/>
                <a:gd name="connsiteY3" fmla="*/ 8372 h 47625"/>
              </a:gdLst>
              <a:ahLst/>
              <a:cxnLst>
                <a:cxn ang="0">
                  <a:pos x="connsiteX0" y="connsiteY0"/>
                </a:cxn>
                <a:cxn ang="0">
                  <a:pos x="connsiteX1" y="connsiteY1"/>
                </a:cxn>
                <a:cxn ang="0">
                  <a:pos x="connsiteX2" y="connsiteY2"/>
                </a:cxn>
                <a:cxn ang="0">
                  <a:pos x="connsiteX3" y="connsiteY3"/>
                </a:cxn>
              </a:cxnLst>
              <a:rect l="l" t="t" r="r" b="b"/>
              <a:pathLst>
                <a:path w="104775" h="47625">
                  <a:moveTo>
                    <a:pt x="7144" y="8372"/>
                  </a:moveTo>
                  <a:cubicBezTo>
                    <a:pt x="28099" y="752"/>
                    <a:pt x="92869" y="50282"/>
                    <a:pt x="97631" y="46472"/>
                  </a:cubicBezTo>
                  <a:cubicBezTo>
                    <a:pt x="104299" y="41710"/>
                    <a:pt x="53816" y="14087"/>
                    <a:pt x="50959" y="13134"/>
                  </a:cubicBezTo>
                  <a:cubicBezTo>
                    <a:pt x="32861" y="4562"/>
                    <a:pt x="10954" y="7419"/>
                    <a:pt x="7144" y="83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29" name="Freeform: Shape 5228">
              <a:extLst>
                <a:ext uri="{FF2B5EF4-FFF2-40B4-BE49-F238E27FC236}">
                  <a16:creationId xmlns:a16="http://schemas.microsoft.com/office/drawing/2014/main" xmlns="" id="{E0B86AB5-4D0B-4063-832B-21F11A484D4A}"/>
                </a:ext>
              </a:extLst>
            </p:cNvPr>
            <p:cNvSpPr/>
            <p:nvPr/>
          </p:nvSpPr>
          <p:spPr>
            <a:xfrm>
              <a:off x="3826439" y="6512030"/>
              <a:ext cx="85725" cy="38100"/>
            </a:xfrm>
            <a:custGeom>
              <a:avLst/>
              <a:gdLst>
                <a:gd name="connsiteX0" fmla="*/ 8325 w 85725"/>
                <a:gd name="connsiteY0" fmla="*/ 7382 h 38100"/>
                <a:gd name="connsiteX1" fmla="*/ 79763 w 85725"/>
                <a:gd name="connsiteY1" fmla="*/ 35004 h 38100"/>
                <a:gd name="connsiteX2" fmla="*/ 39758 w 85725"/>
                <a:gd name="connsiteY2" fmla="*/ 8334 h 38100"/>
                <a:gd name="connsiteX3" fmla="*/ 8325 w 85725"/>
                <a:gd name="connsiteY3" fmla="*/ 7382 h 38100"/>
              </a:gdLst>
              <a:ahLst/>
              <a:cxnLst>
                <a:cxn ang="0">
                  <a:pos x="connsiteX0" y="connsiteY0"/>
                </a:cxn>
                <a:cxn ang="0">
                  <a:pos x="connsiteX1" y="connsiteY1"/>
                </a:cxn>
                <a:cxn ang="0">
                  <a:pos x="connsiteX2" y="connsiteY2"/>
                </a:cxn>
                <a:cxn ang="0">
                  <a:pos x="connsiteX3" y="connsiteY3"/>
                </a:cxn>
              </a:cxnLst>
              <a:rect l="l" t="t" r="r" b="b"/>
              <a:pathLst>
                <a:path w="85725" h="38100">
                  <a:moveTo>
                    <a:pt x="8325" y="7382"/>
                  </a:moveTo>
                  <a:cubicBezTo>
                    <a:pt x="17850" y="8334"/>
                    <a:pt x="80715" y="34052"/>
                    <a:pt x="79763" y="35004"/>
                  </a:cubicBezTo>
                  <a:cubicBezTo>
                    <a:pt x="87383" y="30242"/>
                    <a:pt x="42615" y="9287"/>
                    <a:pt x="39758" y="8334"/>
                  </a:cubicBezTo>
                  <a:cubicBezTo>
                    <a:pt x="32138" y="6429"/>
                    <a:pt x="705" y="7382"/>
                    <a:pt x="8325" y="7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0" name="Freeform: Shape 5229">
              <a:extLst>
                <a:ext uri="{FF2B5EF4-FFF2-40B4-BE49-F238E27FC236}">
                  <a16:creationId xmlns:a16="http://schemas.microsoft.com/office/drawing/2014/main" xmlns="" id="{76661271-49B6-41A7-B629-BD69BEE683F7}"/>
                </a:ext>
              </a:extLst>
            </p:cNvPr>
            <p:cNvSpPr/>
            <p:nvPr/>
          </p:nvSpPr>
          <p:spPr>
            <a:xfrm>
              <a:off x="3817762" y="6528865"/>
              <a:ext cx="76200" cy="38100"/>
            </a:xfrm>
            <a:custGeom>
              <a:avLst/>
              <a:gdLst>
                <a:gd name="connsiteX0" fmla="*/ 8430 w 76200"/>
                <a:gd name="connsiteY0" fmla="*/ 8644 h 38100"/>
                <a:gd name="connsiteX1" fmla="*/ 72248 w 76200"/>
                <a:gd name="connsiteY1" fmla="*/ 33409 h 38100"/>
                <a:gd name="connsiteX2" fmla="*/ 32243 w 76200"/>
                <a:gd name="connsiteY2" fmla="*/ 8644 h 38100"/>
                <a:gd name="connsiteX3" fmla="*/ 8430 w 76200"/>
                <a:gd name="connsiteY3" fmla="*/ 8644 h 38100"/>
              </a:gdLst>
              <a:ahLst/>
              <a:cxnLst>
                <a:cxn ang="0">
                  <a:pos x="connsiteX0" y="connsiteY0"/>
                </a:cxn>
                <a:cxn ang="0">
                  <a:pos x="connsiteX1" y="connsiteY1"/>
                </a:cxn>
                <a:cxn ang="0">
                  <a:pos x="connsiteX2" y="connsiteY2"/>
                </a:cxn>
                <a:cxn ang="0">
                  <a:pos x="connsiteX3" y="connsiteY3"/>
                </a:cxn>
              </a:cxnLst>
              <a:rect l="l" t="t" r="r" b="b"/>
              <a:pathLst>
                <a:path w="76200" h="38100">
                  <a:moveTo>
                    <a:pt x="8430" y="8644"/>
                  </a:moveTo>
                  <a:cubicBezTo>
                    <a:pt x="20813" y="6739"/>
                    <a:pt x="68438" y="36267"/>
                    <a:pt x="72248" y="33409"/>
                  </a:cubicBezTo>
                  <a:cubicBezTo>
                    <a:pt x="77963" y="29599"/>
                    <a:pt x="37005" y="9597"/>
                    <a:pt x="32243" y="8644"/>
                  </a:cubicBezTo>
                  <a:cubicBezTo>
                    <a:pt x="22718" y="4834"/>
                    <a:pt x="1763" y="9597"/>
                    <a:pt x="8430" y="86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1" name="Freeform: Shape 5230">
              <a:extLst>
                <a:ext uri="{FF2B5EF4-FFF2-40B4-BE49-F238E27FC236}">
                  <a16:creationId xmlns:a16="http://schemas.microsoft.com/office/drawing/2014/main" xmlns="" id="{66414CFD-1D15-4732-98CD-63DA596CE281}"/>
                </a:ext>
              </a:extLst>
            </p:cNvPr>
            <p:cNvSpPr/>
            <p:nvPr/>
          </p:nvSpPr>
          <p:spPr>
            <a:xfrm>
              <a:off x="3809911" y="6546215"/>
              <a:ext cx="76200" cy="47625"/>
            </a:xfrm>
            <a:custGeom>
              <a:avLst/>
              <a:gdLst>
                <a:gd name="connsiteX0" fmla="*/ 7708 w 76200"/>
                <a:gd name="connsiteY0" fmla="*/ 11296 h 47625"/>
                <a:gd name="connsiteX1" fmla="*/ 49618 w 76200"/>
                <a:gd name="connsiteY1" fmla="*/ 18916 h 47625"/>
                <a:gd name="connsiteX2" fmla="*/ 76288 w 76200"/>
                <a:gd name="connsiteY2" fmla="*/ 44634 h 47625"/>
                <a:gd name="connsiteX3" fmla="*/ 39141 w 76200"/>
                <a:gd name="connsiteY3" fmla="*/ 8439 h 47625"/>
                <a:gd name="connsiteX4" fmla="*/ 7708 w 76200"/>
                <a:gd name="connsiteY4" fmla="*/ 1129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708" y="11296"/>
                  </a:moveTo>
                  <a:cubicBezTo>
                    <a:pt x="24853" y="12249"/>
                    <a:pt x="34378" y="9391"/>
                    <a:pt x="49618" y="18916"/>
                  </a:cubicBezTo>
                  <a:cubicBezTo>
                    <a:pt x="54381" y="21774"/>
                    <a:pt x="75336" y="45586"/>
                    <a:pt x="76288" y="44634"/>
                  </a:cubicBezTo>
                  <a:cubicBezTo>
                    <a:pt x="88671" y="37966"/>
                    <a:pt x="42951" y="9391"/>
                    <a:pt x="39141" y="8439"/>
                  </a:cubicBezTo>
                  <a:cubicBezTo>
                    <a:pt x="29616" y="4629"/>
                    <a:pt x="2946" y="10344"/>
                    <a:pt x="7708" y="112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2" name="Freeform: Shape 5231">
              <a:extLst>
                <a:ext uri="{FF2B5EF4-FFF2-40B4-BE49-F238E27FC236}">
                  <a16:creationId xmlns:a16="http://schemas.microsoft.com/office/drawing/2014/main" xmlns="" id="{09054A48-04CF-408F-9375-51D82EDDDF0C}"/>
                </a:ext>
              </a:extLst>
            </p:cNvPr>
            <p:cNvSpPr/>
            <p:nvPr/>
          </p:nvSpPr>
          <p:spPr>
            <a:xfrm>
              <a:off x="3800458" y="6572009"/>
              <a:ext cx="76200" cy="38100"/>
            </a:xfrm>
            <a:custGeom>
              <a:avLst/>
              <a:gdLst>
                <a:gd name="connsiteX0" fmla="*/ 8589 w 76200"/>
                <a:gd name="connsiteY0" fmla="*/ 8363 h 38100"/>
                <a:gd name="connsiteX1" fmla="*/ 73359 w 76200"/>
                <a:gd name="connsiteY1" fmla="*/ 31223 h 38100"/>
                <a:gd name="connsiteX2" fmla="*/ 30496 w 76200"/>
                <a:gd name="connsiteY2" fmla="*/ 7410 h 38100"/>
                <a:gd name="connsiteX3" fmla="*/ 8589 w 76200"/>
                <a:gd name="connsiteY3" fmla="*/ 8363 h 38100"/>
              </a:gdLst>
              <a:ahLst/>
              <a:cxnLst>
                <a:cxn ang="0">
                  <a:pos x="connsiteX0" y="connsiteY0"/>
                </a:cxn>
                <a:cxn ang="0">
                  <a:pos x="connsiteX1" y="connsiteY1"/>
                </a:cxn>
                <a:cxn ang="0">
                  <a:pos x="connsiteX2" y="connsiteY2"/>
                </a:cxn>
                <a:cxn ang="0">
                  <a:pos x="connsiteX3" y="connsiteY3"/>
                </a:cxn>
              </a:cxnLst>
              <a:rect l="l" t="t" r="r" b="b"/>
              <a:pathLst>
                <a:path w="76200" h="38100">
                  <a:moveTo>
                    <a:pt x="8589" y="8363"/>
                  </a:moveTo>
                  <a:cubicBezTo>
                    <a:pt x="17161" y="8363"/>
                    <a:pt x="73359" y="31223"/>
                    <a:pt x="73359" y="31223"/>
                  </a:cubicBezTo>
                  <a:cubicBezTo>
                    <a:pt x="81931" y="26460"/>
                    <a:pt x="33354" y="8363"/>
                    <a:pt x="30496" y="7410"/>
                  </a:cubicBezTo>
                  <a:cubicBezTo>
                    <a:pt x="25734" y="6458"/>
                    <a:pt x="969" y="8363"/>
                    <a:pt x="8589" y="83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3" name="Freeform: Shape 5232">
              <a:extLst>
                <a:ext uri="{FF2B5EF4-FFF2-40B4-BE49-F238E27FC236}">
                  <a16:creationId xmlns:a16="http://schemas.microsoft.com/office/drawing/2014/main" xmlns="" id="{0C74C482-F1C5-4654-A927-9DB6688A7935}"/>
                </a:ext>
              </a:extLst>
            </p:cNvPr>
            <p:cNvSpPr/>
            <p:nvPr/>
          </p:nvSpPr>
          <p:spPr>
            <a:xfrm>
              <a:off x="3793301" y="6586774"/>
              <a:ext cx="85725" cy="38100"/>
            </a:xfrm>
            <a:custGeom>
              <a:avLst/>
              <a:gdLst>
                <a:gd name="connsiteX0" fmla="*/ 7174 w 85725"/>
                <a:gd name="connsiteY0" fmla="*/ 8837 h 38100"/>
                <a:gd name="connsiteX1" fmla="*/ 78611 w 85725"/>
                <a:gd name="connsiteY1" fmla="*/ 34555 h 38100"/>
                <a:gd name="connsiteX2" fmla="*/ 38606 w 85725"/>
                <a:gd name="connsiteY2" fmla="*/ 8837 h 38100"/>
                <a:gd name="connsiteX3" fmla="*/ 7174 w 85725"/>
                <a:gd name="connsiteY3" fmla="*/ 8837 h 38100"/>
              </a:gdLst>
              <a:ahLst/>
              <a:cxnLst>
                <a:cxn ang="0">
                  <a:pos x="connsiteX0" y="connsiteY0"/>
                </a:cxn>
                <a:cxn ang="0">
                  <a:pos x="connsiteX1" y="connsiteY1"/>
                </a:cxn>
                <a:cxn ang="0">
                  <a:pos x="connsiteX2" y="connsiteY2"/>
                </a:cxn>
                <a:cxn ang="0">
                  <a:pos x="connsiteX3" y="connsiteY3"/>
                </a:cxn>
              </a:cxnLst>
              <a:rect l="l" t="t" r="r" b="b"/>
              <a:pathLst>
                <a:path w="85725" h="38100">
                  <a:moveTo>
                    <a:pt x="7174" y="8837"/>
                  </a:moveTo>
                  <a:cubicBezTo>
                    <a:pt x="15746" y="8837"/>
                    <a:pt x="81469" y="28840"/>
                    <a:pt x="78611" y="34555"/>
                  </a:cubicBezTo>
                  <a:cubicBezTo>
                    <a:pt x="82421" y="28840"/>
                    <a:pt x="43369" y="9790"/>
                    <a:pt x="38606" y="8837"/>
                  </a:cubicBezTo>
                  <a:cubicBezTo>
                    <a:pt x="28129" y="5027"/>
                    <a:pt x="6221" y="8837"/>
                    <a:pt x="717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4" name="Freeform: Shape 5233">
              <a:extLst>
                <a:ext uri="{FF2B5EF4-FFF2-40B4-BE49-F238E27FC236}">
                  <a16:creationId xmlns:a16="http://schemas.microsoft.com/office/drawing/2014/main" xmlns="" id="{07FC3CA5-2677-4332-9766-8E053564E8D1}"/>
                </a:ext>
              </a:extLst>
            </p:cNvPr>
            <p:cNvSpPr/>
            <p:nvPr/>
          </p:nvSpPr>
          <p:spPr>
            <a:xfrm>
              <a:off x="3782181" y="6602186"/>
              <a:ext cx="76200" cy="28575"/>
            </a:xfrm>
            <a:custGeom>
              <a:avLst/>
              <a:gdLst>
                <a:gd name="connsiteX0" fmla="*/ 7816 w 76200"/>
                <a:gd name="connsiteY0" fmla="*/ 7713 h 28575"/>
                <a:gd name="connsiteX1" fmla="*/ 76396 w 76200"/>
                <a:gd name="connsiteY1" fmla="*/ 30573 h 28575"/>
                <a:gd name="connsiteX2" fmla="*/ 42106 w 76200"/>
                <a:gd name="connsiteY2" fmla="*/ 9618 h 28575"/>
                <a:gd name="connsiteX3" fmla="*/ 7816 w 76200"/>
                <a:gd name="connsiteY3" fmla="*/ 7713 h 28575"/>
              </a:gdLst>
              <a:ahLst/>
              <a:cxnLst>
                <a:cxn ang="0">
                  <a:pos x="connsiteX0" y="connsiteY0"/>
                </a:cxn>
                <a:cxn ang="0">
                  <a:pos x="connsiteX1" y="connsiteY1"/>
                </a:cxn>
                <a:cxn ang="0">
                  <a:pos x="connsiteX2" y="connsiteY2"/>
                </a:cxn>
                <a:cxn ang="0">
                  <a:pos x="connsiteX3" y="connsiteY3"/>
                </a:cxn>
              </a:cxnLst>
              <a:rect l="l" t="t" r="r" b="b"/>
              <a:pathLst>
                <a:path w="76200" h="28575">
                  <a:moveTo>
                    <a:pt x="7816" y="7713"/>
                  </a:moveTo>
                  <a:cubicBezTo>
                    <a:pt x="13531" y="7713"/>
                    <a:pt x="76396" y="31526"/>
                    <a:pt x="76396" y="30573"/>
                  </a:cubicBezTo>
                  <a:cubicBezTo>
                    <a:pt x="79254" y="27716"/>
                    <a:pt x="45916" y="11523"/>
                    <a:pt x="42106" y="9618"/>
                  </a:cubicBezTo>
                  <a:cubicBezTo>
                    <a:pt x="34486" y="6761"/>
                    <a:pt x="2101" y="6761"/>
                    <a:pt x="7816" y="771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5" name="Freeform: Shape 5234">
              <a:extLst>
                <a:ext uri="{FF2B5EF4-FFF2-40B4-BE49-F238E27FC236}">
                  <a16:creationId xmlns:a16="http://schemas.microsoft.com/office/drawing/2014/main" xmlns="" id="{4EBCE86B-8F6D-48D3-93A1-140E02119473}"/>
                </a:ext>
              </a:extLst>
            </p:cNvPr>
            <p:cNvSpPr/>
            <p:nvPr/>
          </p:nvSpPr>
          <p:spPr>
            <a:xfrm>
              <a:off x="3742848" y="6626346"/>
              <a:ext cx="133350" cy="47625"/>
            </a:xfrm>
            <a:custGeom>
              <a:avLst/>
              <a:gdLst>
                <a:gd name="connsiteX0" fmla="*/ 7144 w 133350"/>
                <a:gd name="connsiteY0" fmla="*/ 9271 h 47625"/>
                <a:gd name="connsiteX1" fmla="*/ 79534 w 133350"/>
                <a:gd name="connsiteY1" fmla="*/ 19748 h 47625"/>
                <a:gd name="connsiteX2" fmla="*/ 133826 w 133350"/>
                <a:gd name="connsiteY2" fmla="*/ 43561 h 47625"/>
                <a:gd name="connsiteX3" fmla="*/ 64294 w 133350"/>
                <a:gd name="connsiteY3" fmla="*/ 10223 h 47625"/>
                <a:gd name="connsiteX4" fmla="*/ 7144 w 133350"/>
                <a:gd name="connsiteY4" fmla="*/ 927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7625">
                  <a:moveTo>
                    <a:pt x="7144" y="9271"/>
                  </a:moveTo>
                  <a:cubicBezTo>
                    <a:pt x="31909" y="6413"/>
                    <a:pt x="55721" y="11176"/>
                    <a:pt x="79534" y="19748"/>
                  </a:cubicBezTo>
                  <a:cubicBezTo>
                    <a:pt x="86201" y="21653"/>
                    <a:pt x="130016" y="46418"/>
                    <a:pt x="133826" y="43561"/>
                  </a:cubicBezTo>
                  <a:cubicBezTo>
                    <a:pt x="137636" y="39751"/>
                    <a:pt x="70961" y="12128"/>
                    <a:pt x="64294" y="10223"/>
                  </a:cubicBezTo>
                  <a:cubicBezTo>
                    <a:pt x="44291" y="4508"/>
                    <a:pt x="12859" y="8318"/>
                    <a:pt x="7144" y="9271"/>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236" name="Group 5235">
            <a:extLst>
              <a:ext uri="{FF2B5EF4-FFF2-40B4-BE49-F238E27FC236}">
                <a16:creationId xmlns:a16="http://schemas.microsoft.com/office/drawing/2014/main" xmlns="" id="{9817C4CC-F7D0-4A83-A933-0A7CCD944649}"/>
              </a:ext>
            </a:extLst>
          </p:cNvPr>
          <p:cNvGrpSpPr/>
          <p:nvPr/>
        </p:nvGrpSpPr>
        <p:grpSpPr>
          <a:xfrm flipH="1">
            <a:off x="5639513" y="1116422"/>
            <a:ext cx="301680" cy="230103"/>
            <a:chOff x="3617118" y="5760691"/>
            <a:chExt cx="228600" cy="174362"/>
          </a:xfrm>
        </p:grpSpPr>
        <p:sp>
          <p:nvSpPr>
            <p:cNvPr id="5237" name="Freeform: Shape 5236">
              <a:extLst>
                <a:ext uri="{FF2B5EF4-FFF2-40B4-BE49-F238E27FC236}">
                  <a16:creationId xmlns:a16="http://schemas.microsoft.com/office/drawing/2014/main" xmlns="" id="{B4276CCC-523A-42D7-A6A8-9A78E48C9082}"/>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8" name="Freeform: Shape 5237">
              <a:extLst>
                <a:ext uri="{FF2B5EF4-FFF2-40B4-BE49-F238E27FC236}">
                  <a16:creationId xmlns:a16="http://schemas.microsoft.com/office/drawing/2014/main" xmlns="" id="{C9BE5F7E-C1A3-4064-9592-308E9465EA26}"/>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39" name="Freeform: Shape 5238">
              <a:extLst>
                <a:ext uri="{FF2B5EF4-FFF2-40B4-BE49-F238E27FC236}">
                  <a16:creationId xmlns:a16="http://schemas.microsoft.com/office/drawing/2014/main" xmlns="" id="{30175B78-5EA2-4E36-A896-25EE9D56470F}"/>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0" name="Freeform: Shape 5239">
              <a:extLst>
                <a:ext uri="{FF2B5EF4-FFF2-40B4-BE49-F238E27FC236}">
                  <a16:creationId xmlns:a16="http://schemas.microsoft.com/office/drawing/2014/main" xmlns="" id="{740BF387-25E7-44F0-8EF5-D164F78A79DD}"/>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1" name="Freeform: Shape 5240">
              <a:extLst>
                <a:ext uri="{FF2B5EF4-FFF2-40B4-BE49-F238E27FC236}">
                  <a16:creationId xmlns:a16="http://schemas.microsoft.com/office/drawing/2014/main" xmlns="" id="{AE629FBC-793F-4C54-B77A-F49CFB337D5B}"/>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2" name="Freeform: Shape 5241">
              <a:extLst>
                <a:ext uri="{FF2B5EF4-FFF2-40B4-BE49-F238E27FC236}">
                  <a16:creationId xmlns:a16="http://schemas.microsoft.com/office/drawing/2014/main" xmlns="" id="{BEC1A328-6745-46D4-9FDF-8DE298A5E914}"/>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3" name="Freeform: Shape 5242">
              <a:extLst>
                <a:ext uri="{FF2B5EF4-FFF2-40B4-BE49-F238E27FC236}">
                  <a16:creationId xmlns:a16="http://schemas.microsoft.com/office/drawing/2014/main" xmlns="" id="{EF2D8A5C-11A0-49ED-AE14-4C4524CA8E97}"/>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244" name="Graphic 2712">
            <a:extLst>
              <a:ext uri="{FF2B5EF4-FFF2-40B4-BE49-F238E27FC236}">
                <a16:creationId xmlns:a16="http://schemas.microsoft.com/office/drawing/2014/main" xmlns="" id="{BCE6C6FC-0F60-41D3-BF7C-6D305293C15E}"/>
              </a:ext>
            </a:extLst>
          </p:cNvPr>
          <p:cNvGrpSpPr/>
          <p:nvPr/>
        </p:nvGrpSpPr>
        <p:grpSpPr>
          <a:xfrm>
            <a:off x="8220116" y="2677192"/>
            <a:ext cx="1233055" cy="162244"/>
            <a:chOff x="8251658" y="4916654"/>
            <a:chExt cx="2895600" cy="381000"/>
          </a:xfrm>
        </p:grpSpPr>
        <p:sp>
          <p:nvSpPr>
            <p:cNvPr id="5245" name="Freeform: Shape 5244">
              <a:extLst>
                <a:ext uri="{FF2B5EF4-FFF2-40B4-BE49-F238E27FC236}">
                  <a16:creationId xmlns:a16="http://schemas.microsoft.com/office/drawing/2014/main" xmlns="" id="{A5D8CD4A-4DDB-434A-8C43-8F1B837FCCDA}"/>
                </a:ext>
              </a:extLst>
            </p:cNvPr>
            <p:cNvSpPr/>
            <p:nvPr/>
          </p:nvSpPr>
          <p:spPr>
            <a:xfrm>
              <a:off x="8244503" y="5003666"/>
              <a:ext cx="66675" cy="238125"/>
            </a:xfrm>
            <a:custGeom>
              <a:avLst/>
              <a:gdLst>
                <a:gd name="connsiteX0" fmla="*/ 7155 w 66675"/>
                <a:gd name="connsiteY0" fmla="*/ 7286 h 238125"/>
                <a:gd name="connsiteX1" fmla="*/ 61447 w 66675"/>
                <a:gd name="connsiteY1" fmla="*/ 234933 h 238125"/>
                <a:gd name="connsiteX2" fmla="*/ 7155 w 66675"/>
                <a:gd name="connsiteY2" fmla="*/ 7286 h 238125"/>
              </a:gdLst>
              <a:ahLst/>
              <a:cxnLst>
                <a:cxn ang="0">
                  <a:pos x="connsiteX0" y="connsiteY0"/>
                </a:cxn>
                <a:cxn ang="0">
                  <a:pos x="connsiteX1" y="connsiteY1"/>
                </a:cxn>
                <a:cxn ang="0">
                  <a:pos x="connsiteX2" y="connsiteY2"/>
                </a:cxn>
              </a:cxnLst>
              <a:rect l="l" t="t" r="r" b="b"/>
              <a:pathLst>
                <a:path w="66675" h="238125">
                  <a:moveTo>
                    <a:pt x="7155" y="7286"/>
                  </a:moveTo>
                  <a:cubicBezTo>
                    <a:pt x="8107" y="19668"/>
                    <a:pt x="38587" y="258746"/>
                    <a:pt x="61447" y="234933"/>
                  </a:cubicBezTo>
                  <a:cubicBezTo>
                    <a:pt x="66210" y="231123"/>
                    <a:pt x="6202" y="618"/>
                    <a:pt x="7155" y="728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6" name="Freeform: Shape 5245">
              <a:extLst>
                <a:ext uri="{FF2B5EF4-FFF2-40B4-BE49-F238E27FC236}">
                  <a16:creationId xmlns:a16="http://schemas.microsoft.com/office/drawing/2014/main" xmlns="" id="{7A717157-9623-484F-8523-5B3A64BFB46F}"/>
                </a:ext>
              </a:extLst>
            </p:cNvPr>
            <p:cNvSpPr/>
            <p:nvPr/>
          </p:nvSpPr>
          <p:spPr>
            <a:xfrm>
              <a:off x="8263336" y="4998252"/>
              <a:ext cx="114300" cy="161925"/>
            </a:xfrm>
            <a:custGeom>
              <a:avLst/>
              <a:gdLst>
                <a:gd name="connsiteX0" fmla="*/ 8325 w 114300"/>
                <a:gd name="connsiteY0" fmla="*/ 161290 h 161925"/>
                <a:gd name="connsiteX1" fmla="*/ 112147 w 114300"/>
                <a:gd name="connsiteY1" fmla="*/ 12700 h 161925"/>
                <a:gd name="connsiteX2" fmla="*/ 8325 w 114300"/>
                <a:gd name="connsiteY2" fmla="*/ 161290 h 161925"/>
              </a:gdLst>
              <a:ahLst/>
              <a:cxnLst>
                <a:cxn ang="0">
                  <a:pos x="connsiteX0" y="connsiteY0"/>
                </a:cxn>
                <a:cxn ang="0">
                  <a:pos x="connsiteX1" y="connsiteY1"/>
                </a:cxn>
                <a:cxn ang="0">
                  <a:pos x="connsiteX2" y="connsiteY2"/>
                </a:cxn>
              </a:cxnLst>
              <a:rect l="l" t="t" r="r" b="b"/>
              <a:pathLst>
                <a:path w="114300" h="161925">
                  <a:moveTo>
                    <a:pt x="8325" y="161290"/>
                  </a:moveTo>
                  <a:cubicBezTo>
                    <a:pt x="6420" y="165100"/>
                    <a:pt x="115957" y="15557"/>
                    <a:pt x="112147" y="12700"/>
                  </a:cubicBezTo>
                  <a:cubicBezTo>
                    <a:pt x="71190" y="-29210"/>
                    <a:pt x="-3105" y="180340"/>
                    <a:pt x="8325" y="1612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7" name="Freeform: Shape 5246">
              <a:extLst>
                <a:ext uri="{FF2B5EF4-FFF2-40B4-BE49-F238E27FC236}">
                  <a16:creationId xmlns:a16="http://schemas.microsoft.com/office/drawing/2014/main" xmlns="" id="{1D5BA9FC-1AF6-41F1-A1DF-D60229275AC5}"/>
                </a:ext>
              </a:extLst>
            </p:cNvPr>
            <p:cNvSpPr/>
            <p:nvPr/>
          </p:nvSpPr>
          <p:spPr>
            <a:xfrm>
              <a:off x="8315217" y="5083741"/>
              <a:ext cx="171450" cy="142875"/>
            </a:xfrm>
            <a:custGeom>
              <a:avLst/>
              <a:gdLst>
                <a:gd name="connsiteX0" fmla="*/ 7878 w 171450"/>
                <a:gd name="connsiteY0" fmla="*/ 7221 h 142875"/>
                <a:gd name="connsiteX1" fmla="*/ 156468 w 171450"/>
                <a:gd name="connsiteY1" fmla="*/ 139618 h 142875"/>
                <a:gd name="connsiteX2" fmla="*/ 7878 w 171450"/>
                <a:gd name="connsiteY2" fmla="*/ 7221 h 142875"/>
              </a:gdLst>
              <a:ahLst/>
              <a:cxnLst>
                <a:cxn ang="0">
                  <a:pos x="connsiteX0" y="connsiteY0"/>
                </a:cxn>
                <a:cxn ang="0">
                  <a:pos x="connsiteX1" y="connsiteY1"/>
                </a:cxn>
                <a:cxn ang="0">
                  <a:pos x="connsiteX2" y="connsiteY2"/>
                </a:cxn>
              </a:cxnLst>
              <a:rect l="l" t="t" r="r" b="b"/>
              <a:pathLst>
                <a:path w="171450" h="142875">
                  <a:moveTo>
                    <a:pt x="7878" y="7221"/>
                  </a:moveTo>
                  <a:cubicBezTo>
                    <a:pt x="47883" y="3411"/>
                    <a:pt x="153611" y="142476"/>
                    <a:pt x="156468" y="139618"/>
                  </a:cubicBezTo>
                  <a:cubicBezTo>
                    <a:pt x="220286" y="76753"/>
                    <a:pt x="-7362" y="9126"/>
                    <a:pt x="7878" y="722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8" name="Freeform: Shape 5247">
              <a:extLst>
                <a:ext uri="{FF2B5EF4-FFF2-40B4-BE49-F238E27FC236}">
                  <a16:creationId xmlns:a16="http://schemas.microsoft.com/office/drawing/2014/main" xmlns="" id="{84C269DC-EAC5-4C34-B779-9B8A5259E893}"/>
                </a:ext>
              </a:extLst>
            </p:cNvPr>
            <p:cNvSpPr/>
            <p:nvPr/>
          </p:nvSpPr>
          <p:spPr>
            <a:xfrm>
              <a:off x="8449833" y="4909526"/>
              <a:ext cx="114300" cy="142875"/>
            </a:xfrm>
            <a:custGeom>
              <a:avLst/>
              <a:gdLst>
                <a:gd name="connsiteX0" fmla="*/ 101863 w 114300"/>
                <a:gd name="connsiteY0" fmla="*/ 20463 h 142875"/>
                <a:gd name="connsiteX1" fmla="*/ 49475 w 114300"/>
                <a:gd name="connsiteY1" fmla="*/ 132858 h 142875"/>
                <a:gd name="connsiteX2" fmla="*/ 67573 w 114300"/>
                <a:gd name="connsiteY2" fmla="*/ 16653 h 142875"/>
                <a:gd name="connsiteX3" fmla="*/ 98053 w 114300"/>
                <a:gd name="connsiteY3" fmla="*/ 98568 h 142875"/>
                <a:gd name="connsiteX4" fmla="*/ 22805 w 114300"/>
                <a:gd name="connsiteY4" fmla="*/ 93806 h 142875"/>
                <a:gd name="connsiteX5" fmla="*/ 101863 w 114300"/>
                <a:gd name="connsiteY5" fmla="*/ 204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42875">
                  <a:moveTo>
                    <a:pt x="101863" y="20463"/>
                  </a:moveTo>
                  <a:cubicBezTo>
                    <a:pt x="58048" y="-37639"/>
                    <a:pt x="-53395" y="111903"/>
                    <a:pt x="49475" y="132858"/>
                  </a:cubicBezTo>
                  <a:cubicBezTo>
                    <a:pt x="179968" y="159528"/>
                    <a:pt x="73288" y="-4302"/>
                    <a:pt x="67573" y="16653"/>
                  </a:cubicBezTo>
                  <a:cubicBezTo>
                    <a:pt x="65668" y="22368"/>
                    <a:pt x="148535" y="90948"/>
                    <a:pt x="98053" y="98568"/>
                  </a:cubicBezTo>
                  <a:cubicBezTo>
                    <a:pt x="87575" y="100473"/>
                    <a:pt x="7565" y="150003"/>
                    <a:pt x="22805" y="93806"/>
                  </a:cubicBezTo>
                  <a:cubicBezTo>
                    <a:pt x="29473" y="68088"/>
                    <a:pt x="83765" y="-4302"/>
                    <a:pt x="101863" y="2046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49" name="Freeform: Shape 5248">
              <a:extLst>
                <a:ext uri="{FF2B5EF4-FFF2-40B4-BE49-F238E27FC236}">
                  <a16:creationId xmlns:a16="http://schemas.microsoft.com/office/drawing/2014/main" xmlns="" id="{2EDF1C58-E917-4F98-84FC-7BCE217820CD}"/>
                </a:ext>
              </a:extLst>
            </p:cNvPr>
            <p:cNvSpPr/>
            <p:nvPr/>
          </p:nvSpPr>
          <p:spPr>
            <a:xfrm>
              <a:off x="8483949" y="4913169"/>
              <a:ext cx="57150" cy="114300"/>
            </a:xfrm>
            <a:custGeom>
              <a:avLst/>
              <a:gdLst>
                <a:gd name="connsiteX0" fmla="*/ 22027 w 57150"/>
                <a:gd name="connsiteY0" fmla="*/ 11105 h 114300"/>
                <a:gd name="connsiteX1" fmla="*/ 36314 w 57150"/>
                <a:gd name="connsiteY1" fmla="*/ 114928 h 114300"/>
                <a:gd name="connsiteX2" fmla="*/ 22027 w 57150"/>
                <a:gd name="connsiteY2" fmla="*/ 11105 h 114300"/>
              </a:gdLst>
              <a:ahLst/>
              <a:cxnLst>
                <a:cxn ang="0">
                  <a:pos x="connsiteX0" y="connsiteY0"/>
                </a:cxn>
                <a:cxn ang="0">
                  <a:pos x="connsiteX1" y="connsiteY1"/>
                </a:cxn>
                <a:cxn ang="0">
                  <a:pos x="connsiteX2" y="connsiteY2"/>
                </a:cxn>
              </a:cxnLst>
              <a:rect l="l" t="t" r="r" b="b"/>
              <a:pathLst>
                <a:path w="57150" h="114300">
                  <a:moveTo>
                    <a:pt x="22027" y="11105"/>
                  </a:moveTo>
                  <a:cubicBezTo>
                    <a:pt x="-1786" y="63493"/>
                    <a:pt x="2977" y="97783"/>
                    <a:pt x="36314" y="114928"/>
                  </a:cubicBezTo>
                  <a:cubicBezTo>
                    <a:pt x="87749" y="100640"/>
                    <a:pt x="22027" y="-15565"/>
                    <a:pt x="22027" y="111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0" name="Freeform: Shape 5249">
              <a:extLst>
                <a:ext uri="{FF2B5EF4-FFF2-40B4-BE49-F238E27FC236}">
                  <a16:creationId xmlns:a16="http://schemas.microsoft.com/office/drawing/2014/main" xmlns="" id="{ABE8D426-BD52-42DE-B0CB-F4C1DD864574}"/>
                </a:ext>
              </a:extLst>
            </p:cNvPr>
            <p:cNvSpPr/>
            <p:nvPr/>
          </p:nvSpPr>
          <p:spPr>
            <a:xfrm>
              <a:off x="8450069" y="4949748"/>
              <a:ext cx="95250" cy="47625"/>
            </a:xfrm>
            <a:custGeom>
              <a:avLst/>
              <a:gdLst>
                <a:gd name="connsiteX0" fmla="*/ 13044 w 95250"/>
                <a:gd name="connsiteY0" fmla="*/ 40249 h 47625"/>
                <a:gd name="connsiteX1" fmla="*/ 93054 w 95250"/>
                <a:gd name="connsiteY1" fmla="*/ 27866 h 47625"/>
                <a:gd name="connsiteX2" fmla="*/ 13044 w 95250"/>
                <a:gd name="connsiteY2" fmla="*/ 40249 h 47625"/>
              </a:gdLst>
              <a:ahLst/>
              <a:cxnLst>
                <a:cxn ang="0">
                  <a:pos x="connsiteX0" y="connsiteY0"/>
                </a:cxn>
                <a:cxn ang="0">
                  <a:pos x="connsiteX1" y="connsiteY1"/>
                </a:cxn>
                <a:cxn ang="0">
                  <a:pos x="connsiteX2" y="connsiteY2"/>
                </a:cxn>
              </a:cxnLst>
              <a:rect l="l" t="t" r="r" b="b"/>
              <a:pathLst>
                <a:path w="95250" h="47625">
                  <a:moveTo>
                    <a:pt x="13044" y="40249"/>
                  </a:moveTo>
                  <a:cubicBezTo>
                    <a:pt x="47334" y="54536"/>
                    <a:pt x="74004" y="49774"/>
                    <a:pt x="93054" y="27866"/>
                  </a:cubicBezTo>
                  <a:cubicBezTo>
                    <a:pt x="92102" y="-27379"/>
                    <a:pt x="-19341" y="45964"/>
                    <a:pt x="13044" y="402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1" name="Freeform: Shape 5250">
              <a:extLst>
                <a:ext uri="{FF2B5EF4-FFF2-40B4-BE49-F238E27FC236}">
                  <a16:creationId xmlns:a16="http://schemas.microsoft.com/office/drawing/2014/main" xmlns="" id="{934EB90B-1BA4-47C2-A9CB-467FC09E6B68}"/>
                </a:ext>
              </a:extLst>
            </p:cNvPr>
            <p:cNvSpPr/>
            <p:nvPr/>
          </p:nvSpPr>
          <p:spPr>
            <a:xfrm>
              <a:off x="8625491" y="5099660"/>
              <a:ext cx="180975" cy="171450"/>
            </a:xfrm>
            <a:custGeom>
              <a:avLst/>
              <a:gdLst>
                <a:gd name="connsiteX0" fmla="*/ 122419 w 180975"/>
                <a:gd name="connsiteY0" fmla="*/ 14161 h 171450"/>
                <a:gd name="connsiteX1" fmla="*/ 29074 w 180975"/>
                <a:gd name="connsiteY1" fmla="*/ 148464 h 171450"/>
                <a:gd name="connsiteX2" fmla="*/ 182427 w 180975"/>
                <a:gd name="connsiteY2" fmla="*/ 35116 h 171450"/>
                <a:gd name="connsiteX3" fmla="*/ 23359 w 180975"/>
                <a:gd name="connsiteY3" fmla="*/ 118936 h 171450"/>
                <a:gd name="connsiteX4" fmla="*/ 122419 w 180975"/>
                <a:gd name="connsiteY4" fmla="*/ 14161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171450">
                  <a:moveTo>
                    <a:pt x="122419" y="14161"/>
                  </a:moveTo>
                  <a:cubicBezTo>
                    <a:pt x="105274" y="-21081"/>
                    <a:pt x="-49031" y="84646"/>
                    <a:pt x="29074" y="148464"/>
                  </a:cubicBezTo>
                  <a:cubicBezTo>
                    <a:pt x="132897" y="234189"/>
                    <a:pt x="178617" y="36069"/>
                    <a:pt x="182427" y="35116"/>
                  </a:cubicBezTo>
                  <a:cubicBezTo>
                    <a:pt x="179569" y="36069"/>
                    <a:pt x="62412" y="242761"/>
                    <a:pt x="23359" y="118936"/>
                  </a:cubicBezTo>
                  <a:cubicBezTo>
                    <a:pt x="9072" y="72264"/>
                    <a:pt x="118609" y="4636"/>
                    <a:pt x="122419" y="1416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2" name="Freeform: Shape 5251">
              <a:extLst>
                <a:ext uri="{FF2B5EF4-FFF2-40B4-BE49-F238E27FC236}">
                  <a16:creationId xmlns:a16="http://schemas.microsoft.com/office/drawing/2014/main" xmlns="" id="{03EA2B09-7465-4124-8D61-E000FEF020CA}"/>
                </a:ext>
              </a:extLst>
            </p:cNvPr>
            <p:cNvSpPr/>
            <p:nvPr/>
          </p:nvSpPr>
          <p:spPr>
            <a:xfrm>
              <a:off x="8708488" y="4945324"/>
              <a:ext cx="123825" cy="104775"/>
            </a:xfrm>
            <a:custGeom>
              <a:avLst/>
              <a:gdLst>
                <a:gd name="connsiteX0" fmla="*/ 45138 w 123825"/>
                <a:gd name="connsiteY0" fmla="*/ 10382 h 104775"/>
                <a:gd name="connsiteX1" fmla="*/ 79428 w 123825"/>
                <a:gd name="connsiteY1" fmla="*/ 96107 h 104775"/>
                <a:gd name="connsiteX2" fmla="*/ 74665 w 123825"/>
                <a:gd name="connsiteY2" fmla="*/ 7525 h 104775"/>
                <a:gd name="connsiteX3" fmla="*/ 19420 w 123825"/>
                <a:gd name="connsiteY3" fmla="*/ 67532 h 104775"/>
                <a:gd name="connsiteX4" fmla="*/ 45138 w 123825"/>
                <a:gd name="connsiteY4" fmla="*/ 10382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04775">
                  <a:moveTo>
                    <a:pt x="45138" y="10382"/>
                  </a:moveTo>
                  <a:cubicBezTo>
                    <a:pt x="-20585" y="45625"/>
                    <a:pt x="4180" y="105632"/>
                    <a:pt x="79428" y="96107"/>
                  </a:cubicBezTo>
                  <a:cubicBezTo>
                    <a:pt x="178488" y="83725"/>
                    <a:pt x="81333" y="857"/>
                    <a:pt x="74665" y="7525"/>
                  </a:cubicBezTo>
                  <a:cubicBezTo>
                    <a:pt x="82285" y="-95"/>
                    <a:pt x="142293" y="163735"/>
                    <a:pt x="19420" y="67532"/>
                  </a:cubicBezTo>
                  <a:cubicBezTo>
                    <a:pt x="7990" y="58007"/>
                    <a:pt x="69903" y="-2000"/>
                    <a:pt x="45138" y="103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3" name="Freeform: Shape 5252">
              <a:extLst>
                <a:ext uri="{FF2B5EF4-FFF2-40B4-BE49-F238E27FC236}">
                  <a16:creationId xmlns:a16="http://schemas.microsoft.com/office/drawing/2014/main" xmlns="" id="{349BAF3F-6AB8-4C7D-926B-F98034553DCA}"/>
                </a:ext>
              </a:extLst>
            </p:cNvPr>
            <p:cNvSpPr/>
            <p:nvPr/>
          </p:nvSpPr>
          <p:spPr>
            <a:xfrm>
              <a:off x="8679777" y="4971800"/>
              <a:ext cx="133350" cy="38100"/>
            </a:xfrm>
            <a:custGeom>
              <a:avLst/>
              <a:gdLst>
                <a:gd name="connsiteX0" fmla="*/ 9079 w 133350"/>
                <a:gd name="connsiteY0" fmla="*/ 32484 h 38100"/>
                <a:gd name="connsiteX1" fmla="*/ 127189 w 133350"/>
                <a:gd name="connsiteY1" fmla="*/ 19149 h 38100"/>
                <a:gd name="connsiteX2" fmla="*/ 9079 w 133350"/>
                <a:gd name="connsiteY2" fmla="*/ 32484 h 38100"/>
              </a:gdLst>
              <a:ahLst/>
              <a:cxnLst>
                <a:cxn ang="0">
                  <a:pos x="connsiteX0" y="connsiteY0"/>
                </a:cxn>
                <a:cxn ang="0">
                  <a:pos x="connsiteX1" y="connsiteY1"/>
                </a:cxn>
                <a:cxn ang="0">
                  <a:pos x="connsiteX2" y="connsiteY2"/>
                </a:cxn>
              </a:cxnLst>
              <a:rect l="l" t="t" r="r" b="b"/>
              <a:pathLst>
                <a:path w="133350" h="38100">
                  <a:moveTo>
                    <a:pt x="9079" y="32484"/>
                  </a:moveTo>
                  <a:cubicBezTo>
                    <a:pt x="6221" y="32484"/>
                    <a:pt x="132904" y="37246"/>
                    <a:pt x="127189" y="19149"/>
                  </a:cubicBezTo>
                  <a:cubicBezTo>
                    <a:pt x="117664" y="-14189"/>
                    <a:pt x="-9971" y="32484"/>
                    <a:pt x="9079" y="324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4" name="Freeform: Shape 5253">
              <a:extLst>
                <a:ext uri="{FF2B5EF4-FFF2-40B4-BE49-F238E27FC236}">
                  <a16:creationId xmlns:a16="http://schemas.microsoft.com/office/drawing/2014/main" xmlns="" id="{A38484A7-3144-46EB-8F4E-D6CF7648399C}"/>
                </a:ext>
              </a:extLst>
            </p:cNvPr>
            <p:cNvSpPr/>
            <p:nvPr/>
          </p:nvSpPr>
          <p:spPr>
            <a:xfrm>
              <a:off x="8877354" y="5080884"/>
              <a:ext cx="190500" cy="57150"/>
            </a:xfrm>
            <a:custGeom>
              <a:avLst/>
              <a:gdLst>
                <a:gd name="connsiteX0" fmla="*/ 8669 w 190500"/>
                <a:gd name="connsiteY0" fmla="*/ 53892 h 57150"/>
                <a:gd name="connsiteX1" fmla="*/ 188691 w 190500"/>
                <a:gd name="connsiteY1" fmla="*/ 27222 h 57150"/>
                <a:gd name="connsiteX2" fmla="*/ 8669 w 190500"/>
                <a:gd name="connsiteY2" fmla="*/ 53892 h 57150"/>
              </a:gdLst>
              <a:ahLst/>
              <a:cxnLst>
                <a:cxn ang="0">
                  <a:pos x="connsiteX0" y="connsiteY0"/>
                </a:cxn>
                <a:cxn ang="0">
                  <a:pos x="connsiteX1" y="connsiteY1"/>
                </a:cxn>
                <a:cxn ang="0">
                  <a:pos x="connsiteX2" y="connsiteY2"/>
                </a:cxn>
              </a:cxnLst>
              <a:rect l="l" t="t" r="r" b="b"/>
              <a:pathLst>
                <a:path w="190500" h="57150">
                  <a:moveTo>
                    <a:pt x="8669" y="53892"/>
                  </a:moveTo>
                  <a:cubicBezTo>
                    <a:pt x="4859" y="54845"/>
                    <a:pt x="188691" y="31985"/>
                    <a:pt x="188691" y="27222"/>
                  </a:cubicBezTo>
                  <a:cubicBezTo>
                    <a:pt x="189644" y="-31833"/>
                    <a:pt x="-12286" y="58655"/>
                    <a:pt x="8669" y="538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5" name="Freeform: Shape 5254">
              <a:extLst>
                <a:ext uri="{FF2B5EF4-FFF2-40B4-BE49-F238E27FC236}">
                  <a16:creationId xmlns:a16="http://schemas.microsoft.com/office/drawing/2014/main" xmlns="" id="{2869000D-8720-4E72-BACA-0722D166A951}"/>
                </a:ext>
              </a:extLst>
            </p:cNvPr>
            <p:cNvSpPr/>
            <p:nvPr/>
          </p:nvSpPr>
          <p:spPr>
            <a:xfrm>
              <a:off x="8852515" y="5098307"/>
              <a:ext cx="190500" cy="76200"/>
            </a:xfrm>
            <a:custGeom>
              <a:avLst/>
              <a:gdLst>
                <a:gd name="connsiteX0" fmla="*/ 9696 w 190500"/>
                <a:gd name="connsiteY0" fmla="*/ 73617 h 76200"/>
                <a:gd name="connsiteX1" fmla="*/ 187813 w 190500"/>
                <a:gd name="connsiteY1" fmla="*/ 27897 h 76200"/>
                <a:gd name="connsiteX2" fmla="*/ 9696 w 190500"/>
                <a:gd name="connsiteY2" fmla="*/ 73617 h 76200"/>
              </a:gdLst>
              <a:ahLst/>
              <a:cxnLst>
                <a:cxn ang="0">
                  <a:pos x="connsiteX0" y="connsiteY0"/>
                </a:cxn>
                <a:cxn ang="0">
                  <a:pos x="connsiteX1" y="connsiteY1"/>
                </a:cxn>
                <a:cxn ang="0">
                  <a:pos x="connsiteX2" y="connsiteY2"/>
                </a:cxn>
              </a:cxnLst>
              <a:rect l="l" t="t" r="r" b="b"/>
              <a:pathLst>
                <a:path w="190500" h="76200">
                  <a:moveTo>
                    <a:pt x="9696" y="73617"/>
                  </a:moveTo>
                  <a:cubicBezTo>
                    <a:pt x="5886" y="75522"/>
                    <a:pt x="187813" y="27897"/>
                    <a:pt x="187813" y="27897"/>
                  </a:cubicBezTo>
                  <a:cubicBezTo>
                    <a:pt x="187813" y="-41635"/>
                    <a:pt x="-17927" y="86952"/>
                    <a:pt x="9696" y="7361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6" name="Freeform: Shape 5255">
              <a:extLst>
                <a:ext uri="{FF2B5EF4-FFF2-40B4-BE49-F238E27FC236}">
                  <a16:creationId xmlns:a16="http://schemas.microsoft.com/office/drawing/2014/main" xmlns="" id="{4D743AFC-A0FB-4A09-B79E-B667459D22E0}"/>
                </a:ext>
              </a:extLst>
            </p:cNvPr>
            <p:cNvSpPr/>
            <p:nvPr/>
          </p:nvSpPr>
          <p:spPr>
            <a:xfrm>
              <a:off x="8855886" y="5172475"/>
              <a:ext cx="142875" cy="57150"/>
            </a:xfrm>
            <a:custGeom>
              <a:avLst/>
              <a:gdLst>
                <a:gd name="connsiteX0" fmla="*/ 11087 w 142875"/>
                <a:gd name="connsiteY0" fmla="*/ 57551 h 57150"/>
                <a:gd name="connsiteX1" fmla="*/ 136817 w 142875"/>
                <a:gd name="connsiteY1" fmla="*/ 26119 h 57150"/>
                <a:gd name="connsiteX2" fmla="*/ 11087 w 142875"/>
                <a:gd name="connsiteY2" fmla="*/ 57551 h 57150"/>
              </a:gdLst>
              <a:ahLst/>
              <a:cxnLst>
                <a:cxn ang="0">
                  <a:pos x="connsiteX0" y="connsiteY0"/>
                </a:cxn>
                <a:cxn ang="0">
                  <a:pos x="connsiteX1" y="connsiteY1"/>
                </a:cxn>
                <a:cxn ang="0">
                  <a:pos x="connsiteX2" y="connsiteY2"/>
                </a:cxn>
              </a:cxnLst>
              <a:rect l="l" t="t" r="r" b="b"/>
              <a:pathLst>
                <a:path w="142875" h="57150">
                  <a:moveTo>
                    <a:pt x="11087" y="57551"/>
                  </a:moveTo>
                  <a:cubicBezTo>
                    <a:pt x="12992" y="56599"/>
                    <a:pt x="136817" y="32786"/>
                    <a:pt x="136817" y="26119"/>
                  </a:cubicBezTo>
                  <a:cubicBezTo>
                    <a:pt x="136817" y="-34841"/>
                    <a:pt x="-19393" y="71839"/>
                    <a:pt x="11087" y="5755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7" name="Freeform: Shape 5256">
              <a:extLst>
                <a:ext uri="{FF2B5EF4-FFF2-40B4-BE49-F238E27FC236}">
                  <a16:creationId xmlns:a16="http://schemas.microsoft.com/office/drawing/2014/main" xmlns="" id="{D1958B85-7C7B-46A3-A647-EC42FDA3E208}"/>
                </a:ext>
              </a:extLst>
            </p:cNvPr>
            <p:cNvSpPr/>
            <p:nvPr/>
          </p:nvSpPr>
          <p:spPr>
            <a:xfrm>
              <a:off x="9106527" y="5060005"/>
              <a:ext cx="123825" cy="200025"/>
            </a:xfrm>
            <a:custGeom>
              <a:avLst/>
              <a:gdLst>
                <a:gd name="connsiteX0" fmla="*/ 7144 w 123825"/>
                <a:gd name="connsiteY0" fmla="*/ 201454 h 200025"/>
                <a:gd name="connsiteX1" fmla="*/ 22384 w 123825"/>
                <a:gd name="connsiteY1" fmla="*/ 33814 h 200025"/>
                <a:gd name="connsiteX2" fmla="*/ 104299 w 123825"/>
                <a:gd name="connsiteY2" fmla="*/ 7144 h 200025"/>
                <a:gd name="connsiteX3" fmla="*/ 103346 w 123825"/>
                <a:gd name="connsiteY3" fmla="*/ 130016 h 200025"/>
                <a:gd name="connsiteX4" fmla="*/ 21431 w 123825"/>
                <a:gd name="connsiteY4" fmla="*/ 28099 h 200025"/>
                <a:gd name="connsiteX5" fmla="*/ 7144 w 123825"/>
                <a:gd name="connsiteY5" fmla="*/ 2014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200025">
                  <a:moveTo>
                    <a:pt x="7144" y="201454"/>
                  </a:moveTo>
                  <a:cubicBezTo>
                    <a:pt x="22384" y="176689"/>
                    <a:pt x="52864" y="30004"/>
                    <a:pt x="22384" y="33814"/>
                  </a:cubicBezTo>
                  <a:cubicBezTo>
                    <a:pt x="178594" y="323374"/>
                    <a:pt x="97631" y="9049"/>
                    <a:pt x="104299" y="7144"/>
                  </a:cubicBezTo>
                  <a:cubicBezTo>
                    <a:pt x="70009" y="16669"/>
                    <a:pt x="168116" y="113824"/>
                    <a:pt x="103346" y="130016"/>
                  </a:cubicBezTo>
                  <a:cubicBezTo>
                    <a:pt x="81439" y="134779"/>
                    <a:pt x="24289" y="10954"/>
                    <a:pt x="21431" y="28099"/>
                  </a:cubicBezTo>
                  <a:cubicBezTo>
                    <a:pt x="12859" y="65246"/>
                    <a:pt x="9049" y="198596"/>
                    <a:pt x="7144" y="20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8" name="Freeform: Shape 5257">
              <a:extLst>
                <a:ext uri="{FF2B5EF4-FFF2-40B4-BE49-F238E27FC236}">
                  <a16:creationId xmlns:a16="http://schemas.microsoft.com/office/drawing/2014/main" xmlns="" id="{C134F1C3-2771-45BF-9F1D-93929BB1AC0A}"/>
                </a:ext>
              </a:extLst>
            </p:cNvPr>
            <p:cNvSpPr/>
            <p:nvPr/>
          </p:nvSpPr>
          <p:spPr>
            <a:xfrm>
              <a:off x="9578967" y="5003668"/>
              <a:ext cx="47625" cy="247650"/>
            </a:xfrm>
            <a:custGeom>
              <a:avLst/>
              <a:gdLst>
                <a:gd name="connsiteX0" fmla="*/ 7144 w 47625"/>
                <a:gd name="connsiteY0" fmla="*/ 7284 h 247650"/>
                <a:gd name="connsiteX1" fmla="*/ 37624 w 47625"/>
                <a:gd name="connsiteY1" fmla="*/ 241599 h 247650"/>
                <a:gd name="connsiteX2" fmla="*/ 7144 w 47625"/>
                <a:gd name="connsiteY2" fmla="*/ 7284 h 247650"/>
              </a:gdLst>
              <a:ahLst/>
              <a:cxnLst>
                <a:cxn ang="0">
                  <a:pos x="connsiteX0" y="connsiteY0"/>
                </a:cxn>
                <a:cxn ang="0">
                  <a:pos x="connsiteX1" y="connsiteY1"/>
                </a:cxn>
                <a:cxn ang="0">
                  <a:pos x="connsiteX2" y="connsiteY2"/>
                </a:cxn>
              </a:cxnLst>
              <a:rect l="l" t="t" r="r" b="b"/>
              <a:pathLst>
                <a:path w="47625" h="247650">
                  <a:moveTo>
                    <a:pt x="7144" y="7284"/>
                  </a:moveTo>
                  <a:cubicBezTo>
                    <a:pt x="8096" y="26334"/>
                    <a:pt x="17621" y="247314"/>
                    <a:pt x="37624" y="241599"/>
                  </a:cubicBezTo>
                  <a:cubicBezTo>
                    <a:pt x="65246" y="233979"/>
                    <a:pt x="7144" y="616"/>
                    <a:pt x="7144" y="72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59" name="Freeform: Shape 5258">
              <a:extLst>
                <a:ext uri="{FF2B5EF4-FFF2-40B4-BE49-F238E27FC236}">
                  <a16:creationId xmlns:a16="http://schemas.microsoft.com/office/drawing/2014/main" xmlns="" id="{87A2EF04-530F-4477-85AF-38ADF4B4C52F}"/>
                </a:ext>
              </a:extLst>
            </p:cNvPr>
            <p:cNvSpPr/>
            <p:nvPr/>
          </p:nvSpPr>
          <p:spPr>
            <a:xfrm>
              <a:off x="9642742" y="5074853"/>
              <a:ext cx="47625" cy="161925"/>
            </a:xfrm>
            <a:custGeom>
              <a:avLst/>
              <a:gdLst>
                <a:gd name="connsiteX0" fmla="*/ 7186 w 47625"/>
                <a:gd name="connsiteY0" fmla="*/ 8489 h 161925"/>
                <a:gd name="connsiteX1" fmla="*/ 26236 w 47625"/>
                <a:gd name="connsiteY1" fmla="*/ 160889 h 161925"/>
                <a:gd name="connsiteX2" fmla="*/ 7186 w 47625"/>
                <a:gd name="connsiteY2" fmla="*/ 8489 h 161925"/>
              </a:gdLst>
              <a:ahLst/>
              <a:cxnLst>
                <a:cxn ang="0">
                  <a:pos x="connsiteX0" y="connsiteY0"/>
                </a:cxn>
                <a:cxn ang="0">
                  <a:pos x="connsiteX1" y="connsiteY1"/>
                </a:cxn>
                <a:cxn ang="0">
                  <a:pos x="connsiteX2" y="connsiteY2"/>
                </a:cxn>
              </a:cxnLst>
              <a:rect l="l" t="t" r="r" b="b"/>
              <a:pathLst>
                <a:path w="47625" h="161925">
                  <a:moveTo>
                    <a:pt x="7186" y="8489"/>
                  </a:moveTo>
                  <a:cubicBezTo>
                    <a:pt x="7186" y="7536"/>
                    <a:pt x="11948" y="160889"/>
                    <a:pt x="26236" y="160889"/>
                  </a:cubicBezTo>
                  <a:cubicBezTo>
                    <a:pt x="69098" y="160889"/>
                    <a:pt x="5281" y="-9609"/>
                    <a:pt x="7186" y="848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0" name="Freeform: Shape 5259">
              <a:extLst>
                <a:ext uri="{FF2B5EF4-FFF2-40B4-BE49-F238E27FC236}">
                  <a16:creationId xmlns:a16="http://schemas.microsoft.com/office/drawing/2014/main" xmlns="" id="{F822F26F-FA38-4A41-9ED9-A15A9128C22C}"/>
                </a:ext>
              </a:extLst>
            </p:cNvPr>
            <p:cNvSpPr/>
            <p:nvPr/>
          </p:nvSpPr>
          <p:spPr>
            <a:xfrm>
              <a:off x="9577884" y="5091869"/>
              <a:ext cx="123825" cy="57150"/>
            </a:xfrm>
            <a:custGeom>
              <a:avLst/>
              <a:gdLst>
                <a:gd name="connsiteX0" fmla="*/ 11084 w 123825"/>
                <a:gd name="connsiteY0" fmla="*/ 42907 h 57150"/>
                <a:gd name="connsiteX1" fmla="*/ 118717 w 123825"/>
                <a:gd name="connsiteY1" fmla="*/ 30525 h 57150"/>
                <a:gd name="connsiteX2" fmla="*/ 11084 w 123825"/>
                <a:gd name="connsiteY2" fmla="*/ 42907 h 57150"/>
              </a:gdLst>
              <a:ahLst/>
              <a:cxnLst>
                <a:cxn ang="0">
                  <a:pos x="connsiteX0" y="connsiteY0"/>
                </a:cxn>
                <a:cxn ang="0">
                  <a:pos x="connsiteX1" y="connsiteY1"/>
                </a:cxn>
                <a:cxn ang="0">
                  <a:pos x="connsiteX2" y="connsiteY2"/>
                </a:cxn>
              </a:cxnLst>
              <a:rect l="l" t="t" r="r" b="b"/>
              <a:pathLst>
                <a:path w="123825" h="57150">
                  <a:moveTo>
                    <a:pt x="11084" y="42907"/>
                  </a:moveTo>
                  <a:cubicBezTo>
                    <a:pt x="58709" y="63862"/>
                    <a:pt x="94904" y="60052"/>
                    <a:pt x="118717" y="30525"/>
                  </a:cubicBezTo>
                  <a:cubicBezTo>
                    <a:pt x="118717" y="-28530"/>
                    <a:pt x="-17491" y="42907"/>
                    <a:pt x="11084" y="4290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1" name="Freeform: Shape 5260">
              <a:extLst>
                <a:ext uri="{FF2B5EF4-FFF2-40B4-BE49-F238E27FC236}">
                  <a16:creationId xmlns:a16="http://schemas.microsoft.com/office/drawing/2014/main" xmlns="" id="{FFD3683D-8628-45C2-AEB3-BE3B83086314}"/>
                </a:ext>
              </a:extLst>
            </p:cNvPr>
            <p:cNvSpPr/>
            <p:nvPr/>
          </p:nvSpPr>
          <p:spPr>
            <a:xfrm>
              <a:off x="9703139" y="5107630"/>
              <a:ext cx="114300" cy="142875"/>
            </a:xfrm>
            <a:custGeom>
              <a:avLst/>
              <a:gdLst>
                <a:gd name="connsiteX0" fmla="*/ 97284 w 114300"/>
                <a:gd name="connsiteY0" fmla="*/ 7144 h 142875"/>
                <a:gd name="connsiteX1" fmla="*/ 79186 w 114300"/>
                <a:gd name="connsiteY1" fmla="*/ 127159 h 142875"/>
                <a:gd name="connsiteX2" fmla="*/ 52516 w 114300"/>
                <a:gd name="connsiteY2" fmla="*/ 18574 h 142875"/>
                <a:gd name="connsiteX3" fmla="*/ 33466 w 114300"/>
                <a:gd name="connsiteY3" fmla="*/ 118586 h 142875"/>
                <a:gd name="connsiteX4" fmla="*/ 97284 w 114300"/>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42875">
                  <a:moveTo>
                    <a:pt x="97284" y="7144"/>
                  </a:moveTo>
                  <a:cubicBezTo>
                    <a:pt x="-26541" y="7144"/>
                    <a:pt x="-13206" y="180499"/>
                    <a:pt x="79186" y="127159"/>
                  </a:cubicBezTo>
                  <a:cubicBezTo>
                    <a:pt x="157291" y="82391"/>
                    <a:pt x="55374" y="7144"/>
                    <a:pt x="52516" y="18574"/>
                  </a:cubicBezTo>
                  <a:cubicBezTo>
                    <a:pt x="41086" y="61436"/>
                    <a:pt x="151576" y="89059"/>
                    <a:pt x="33466" y="118586"/>
                  </a:cubicBezTo>
                  <a:cubicBezTo>
                    <a:pt x="-5586" y="128111"/>
                    <a:pt x="95379" y="7144"/>
                    <a:pt x="9728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2" name="Freeform: Shape 5261">
              <a:extLst>
                <a:ext uri="{FF2B5EF4-FFF2-40B4-BE49-F238E27FC236}">
                  <a16:creationId xmlns:a16="http://schemas.microsoft.com/office/drawing/2014/main" xmlns="" id="{6FF11807-A0C4-4EF9-826B-DAA895CE43DA}"/>
                </a:ext>
              </a:extLst>
            </p:cNvPr>
            <p:cNvSpPr/>
            <p:nvPr/>
          </p:nvSpPr>
          <p:spPr>
            <a:xfrm>
              <a:off x="9864058" y="5127880"/>
              <a:ext cx="114300" cy="57150"/>
            </a:xfrm>
            <a:custGeom>
              <a:avLst/>
              <a:gdLst>
                <a:gd name="connsiteX0" fmla="*/ 10660 w 114300"/>
                <a:gd name="connsiteY0" fmla="*/ 45949 h 57150"/>
                <a:gd name="connsiteX1" fmla="*/ 107815 w 114300"/>
                <a:gd name="connsiteY1" fmla="*/ 27852 h 57150"/>
                <a:gd name="connsiteX2" fmla="*/ 10660 w 114300"/>
                <a:gd name="connsiteY2" fmla="*/ 45949 h 57150"/>
              </a:gdLst>
              <a:ahLst/>
              <a:cxnLst>
                <a:cxn ang="0">
                  <a:pos x="connsiteX0" y="connsiteY0"/>
                </a:cxn>
                <a:cxn ang="0">
                  <a:pos x="connsiteX1" y="connsiteY1"/>
                </a:cxn>
                <a:cxn ang="0">
                  <a:pos x="connsiteX2" y="connsiteY2"/>
                </a:cxn>
              </a:cxnLst>
              <a:rect l="l" t="t" r="r" b="b"/>
              <a:pathLst>
                <a:path w="114300" h="57150">
                  <a:moveTo>
                    <a:pt x="10660" y="45949"/>
                  </a:moveTo>
                  <a:cubicBezTo>
                    <a:pt x="54475" y="61189"/>
                    <a:pt x="86860" y="55474"/>
                    <a:pt x="107815" y="27852"/>
                  </a:cubicBezTo>
                  <a:cubicBezTo>
                    <a:pt x="108767" y="-28346"/>
                    <a:pt x="-15058" y="47854"/>
                    <a:pt x="10660" y="459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3" name="Freeform: Shape 5262">
              <a:extLst>
                <a:ext uri="{FF2B5EF4-FFF2-40B4-BE49-F238E27FC236}">
                  <a16:creationId xmlns:a16="http://schemas.microsoft.com/office/drawing/2014/main" xmlns="" id="{296A375A-F17E-497D-A870-8F336F43EE11}"/>
                </a:ext>
              </a:extLst>
            </p:cNvPr>
            <p:cNvSpPr/>
            <p:nvPr/>
          </p:nvSpPr>
          <p:spPr>
            <a:xfrm>
              <a:off x="9986849" y="5054084"/>
              <a:ext cx="200025" cy="171450"/>
            </a:xfrm>
            <a:custGeom>
              <a:avLst/>
              <a:gdLst>
                <a:gd name="connsiteX0" fmla="*/ 197431 w 200025"/>
                <a:gd name="connsiteY0" fmla="*/ 35925 h 171450"/>
                <a:gd name="connsiteX1" fmla="*/ 9789 w 200025"/>
                <a:gd name="connsiteY1" fmla="*/ 131175 h 171450"/>
                <a:gd name="connsiteX2" fmla="*/ 200289 w 200025"/>
                <a:gd name="connsiteY2" fmla="*/ 125460 h 171450"/>
                <a:gd name="connsiteX3" fmla="*/ 44079 w 200025"/>
                <a:gd name="connsiteY3" fmla="*/ 74977 h 171450"/>
                <a:gd name="connsiteX4" fmla="*/ 197431 w 200025"/>
                <a:gd name="connsiteY4" fmla="*/ 359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71450">
                  <a:moveTo>
                    <a:pt x="197431" y="35925"/>
                  </a:moveTo>
                  <a:cubicBezTo>
                    <a:pt x="207909" y="-39323"/>
                    <a:pt x="-19739" y="47355"/>
                    <a:pt x="9789" y="131175"/>
                  </a:cubicBezTo>
                  <a:cubicBezTo>
                    <a:pt x="44079" y="227377"/>
                    <a:pt x="205051" y="130222"/>
                    <a:pt x="200289" y="125460"/>
                  </a:cubicBezTo>
                  <a:cubicBezTo>
                    <a:pt x="183144" y="108315"/>
                    <a:pt x="-36884" y="241665"/>
                    <a:pt x="44079" y="74977"/>
                  </a:cubicBezTo>
                  <a:cubicBezTo>
                    <a:pt x="62176" y="36877"/>
                    <a:pt x="201241" y="5445"/>
                    <a:pt x="197431" y="3592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4" name="Freeform: Shape 5263">
              <a:extLst>
                <a:ext uri="{FF2B5EF4-FFF2-40B4-BE49-F238E27FC236}">
                  <a16:creationId xmlns:a16="http://schemas.microsoft.com/office/drawing/2014/main" xmlns="" id="{5AA18832-B88B-4550-A974-46371421C662}"/>
                </a:ext>
              </a:extLst>
            </p:cNvPr>
            <p:cNvSpPr/>
            <p:nvPr/>
          </p:nvSpPr>
          <p:spPr>
            <a:xfrm>
              <a:off x="10219999" y="5025617"/>
              <a:ext cx="57150" cy="200025"/>
            </a:xfrm>
            <a:custGeom>
              <a:avLst/>
              <a:gdLst>
                <a:gd name="connsiteX0" fmla="*/ 7144 w 57150"/>
                <a:gd name="connsiteY0" fmla="*/ 7242 h 200025"/>
                <a:gd name="connsiteX1" fmla="*/ 50959 w 57150"/>
                <a:gd name="connsiteY1" fmla="*/ 190122 h 200025"/>
                <a:gd name="connsiteX2" fmla="*/ 7144 w 57150"/>
                <a:gd name="connsiteY2" fmla="*/ 7242 h 200025"/>
              </a:gdLst>
              <a:ahLst/>
              <a:cxnLst>
                <a:cxn ang="0">
                  <a:pos x="connsiteX0" y="connsiteY0"/>
                </a:cxn>
                <a:cxn ang="0">
                  <a:pos x="connsiteX1" y="connsiteY1"/>
                </a:cxn>
                <a:cxn ang="0">
                  <a:pos x="connsiteX2" y="connsiteY2"/>
                </a:cxn>
              </a:cxnLst>
              <a:rect l="l" t="t" r="r" b="b"/>
              <a:pathLst>
                <a:path w="57150" h="200025">
                  <a:moveTo>
                    <a:pt x="7144" y="7242"/>
                  </a:moveTo>
                  <a:cubicBezTo>
                    <a:pt x="10001" y="27244"/>
                    <a:pt x="35719" y="235842"/>
                    <a:pt x="50959" y="190122"/>
                  </a:cubicBezTo>
                  <a:cubicBezTo>
                    <a:pt x="56674" y="172977"/>
                    <a:pt x="7144" y="2479"/>
                    <a:pt x="7144" y="72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5" name="Freeform: Shape 5264">
              <a:extLst>
                <a:ext uri="{FF2B5EF4-FFF2-40B4-BE49-F238E27FC236}">
                  <a16:creationId xmlns:a16="http://schemas.microsoft.com/office/drawing/2014/main" xmlns="" id="{1542C828-DF41-4FFF-B3C4-98DEA53A4C98}"/>
                </a:ext>
              </a:extLst>
            </p:cNvPr>
            <p:cNvSpPr/>
            <p:nvPr/>
          </p:nvSpPr>
          <p:spPr>
            <a:xfrm>
              <a:off x="10304678" y="5065025"/>
              <a:ext cx="47625" cy="142875"/>
            </a:xfrm>
            <a:custGeom>
              <a:avLst/>
              <a:gdLst>
                <a:gd name="connsiteX0" fmla="*/ 7237 w 47625"/>
                <a:gd name="connsiteY0" fmla="*/ 8792 h 142875"/>
                <a:gd name="connsiteX1" fmla="*/ 26287 w 47625"/>
                <a:gd name="connsiteY1" fmla="*/ 142142 h 142875"/>
                <a:gd name="connsiteX2" fmla="*/ 7237 w 47625"/>
                <a:gd name="connsiteY2" fmla="*/ 8792 h 142875"/>
              </a:gdLst>
              <a:ahLst/>
              <a:cxnLst>
                <a:cxn ang="0">
                  <a:pos x="connsiteX0" y="connsiteY0"/>
                </a:cxn>
                <a:cxn ang="0">
                  <a:pos x="connsiteX1" y="connsiteY1"/>
                </a:cxn>
                <a:cxn ang="0">
                  <a:pos x="connsiteX2" y="connsiteY2"/>
                </a:cxn>
              </a:cxnLst>
              <a:rect l="l" t="t" r="r" b="b"/>
              <a:pathLst>
                <a:path w="47625" h="142875">
                  <a:moveTo>
                    <a:pt x="7237" y="8792"/>
                  </a:moveTo>
                  <a:cubicBezTo>
                    <a:pt x="7237" y="9744"/>
                    <a:pt x="11047" y="142142"/>
                    <a:pt x="26287" y="142142"/>
                  </a:cubicBezTo>
                  <a:cubicBezTo>
                    <a:pt x="68197" y="142142"/>
                    <a:pt x="4380" y="-10258"/>
                    <a:pt x="7237" y="879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6" name="Freeform: Shape 5265">
              <a:extLst>
                <a:ext uri="{FF2B5EF4-FFF2-40B4-BE49-F238E27FC236}">
                  <a16:creationId xmlns:a16="http://schemas.microsoft.com/office/drawing/2014/main" xmlns="" id="{86CAE0AF-5802-4670-9A65-0F63F5F7CEDF}"/>
                </a:ext>
              </a:extLst>
            </p:cNvPr>
            <p:cNvSpPr/>
            <p:nvPr/>
          </p:nvSpPr>
          <p:spPr>
            <a:xfrm>
              <a:off x="10219026" y="5096312"/>
              <a:ext cx="104775" cy="57150"/>
            </a:xfrm>
            <a:custGeom>
              <a:avLst/>
              <a:gdLst>
                <a:gd name="connsiteX0" fmla="*/ 10974 w 104775"/>
                <a:gd name="connsiteY0" fmla="*/ 43227 h 57150"/>
                <a:gd name="connsiteX1" fmla="*/ 103367 w 104775"/>
                <a:gd name="connsiteY1" fmla="*/ 25129 h 57150"/>
                <a:gd name="connsiteX2" fmla="*/ 10974 w 104775"/>
                <a:gd name="connsiteY2" fmla="*/ 43227 h 57150"/>
              </a:gdLst>
              <a:ahLst/>
              <a:cxnLst>
                <a:cxn ang="0">
                  <a:pos x="connsiteX0" y="connsiteY0"/>
                </a:cxn>
                <a:cxn ang="0">
                  <a:pos x="connsiteX1" y="connsiteY1"/>
                </a:cxn>
                <a:cxn ang="0">
                  <a:pos x="connsiteX2" y="connsiteY2"/>
                </a:cxn>
              </a:cxnLst>
              <a:rect l="l" t="t" r="r" b="b"/>
              <a:pathLst>
                <a:path w="104775" h="57150">
                  <a:moveTo>
                    <a:pt x="10974" y="43227"/>
                  </a:moveTo>
                  <a:cubicBezTo>
                    <a:pt x="56694" y="61324"/>
                    <a:pt x="87174" y="54657"/>
                    <a:pt x="103367" y="25129"/>
                  </a:cubicBezTo>
                  <a:cubicBezTo>
                    <a:pt x="89079" y="-24401"/>
                    <a:pt x="-13791" y="44179"/>
                    <a:pt x="10974" y="43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7" name="Freeform: Shape 5266">
              <a:extLst>
                <a:ext uri="{FF2B5EF4-FFF2-40B4-BE49-F238E27FC236}">
                  <a16:creationId xmlns:a16="http://schemas.microsoft.com/office/drawing/2014/main" xmlns="" id="{40C2ADD2-8A82-47A2-93E6-B6BC224DF0A6}"/>
                </a:ext>
              </a:extLst>
            </p:cNvPr>
            <p:cNvSpPr/>
            <p:nvPr/>
          </p:nvSpPr>
          <p:spPr>
            <a:xfrm>
              <a:off x="10355950" y="5177101"/>
              <a:ext cx="85725" cy="114300"/>
            </a:xfrm>
            <a:custGeom>
              <a:avLst/>
              <a:gdLst>
                <a:gd name="connsiteX0" fmla="*/ 50263 w 85725"/>
                <a:gd name="connsiteY0" fmla="*/ 45305 h 114300"/>
                <a:gd name="connsiteX1" fmla="*/ 9305 w 85725"/>
                <a:gd name="connsiteY1" fmla="*/ 87215 h 114300"/>
                <a:gd name="connsiteX2" fmla="*/ 82648 w 85725"/>
                <a:gd name="connsiteY2" fmla="*/ 104360 h 114300"/>
                <a:gd name="connsiteX3" fmla="*/ 16925 w 85725"/>
                <a:gd name="connsiteY3" fmla="*/ 100550 h 114300"/>
                <a:gd name="connsiteX4" fmla="*/ 83600 w 85725"/>
                <a:gd name="connsiteY4" fmla="*/ 21493 h 114300"/>
                <a:gd name="connsiteX5" fmla="*/ 50263 w 85725"/>
                <a:gd name="connsiteY5" fmla="*/ 453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4300">
                  <a:moveTo>
                    <a:pt x="50263" y="45305"/>
                  </a:moveTo>
                  <a:cubicBezTo>
                    <a:pt x="75028" y="59593"/>
                    <a:pt x="23593" y="78643"/>
                    <a:pt x="9305" y="87215"/>
                  </a:cubicBezTo>
                  <a:cubicBezTo>
                    <a:pt x="-7840" y="96740"/>
                    <a:pt x="82648" y="128173"/>
                    <a:pt x="82648" y="104360"/>
                  </a:cubicBezTo>
                  <a:cubicBezTo>
                    <a:pt x="82648" y="98645"/>
                    <a:pt x="12163" y="65308"/>
                    <a:pt x="16925" y="100550"/>
                  </a:cubicBezTo>
                  <a:cubicBezTo>
                    <a:pt x="57883" y="89120"/>
                    <a:pt x="79790" y="62450"/>
                    <a:pt x="83600" y="21493"/>
                  </a:cubicBezTo>
                  <a:cubicBezTo>
                    <a:pt x="71218" y="-29942"/>
                    <a:pt x="27403" y="75785"/>
                    <a:pt x="50263" y="453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8" name="Freeform: Shape 5267">
              <a:extLst>
                <a:ext uri="{FF2B5EF4-FFF2-40B4-BE49-F238E27FC236}">
                  <a16:creationId xmlns:a16="http://schemas.microsoft.com/office/drawing/2014/main" xmlns="" id="{1C67D7D6-D1DE-4429-A910-5621E1600D51}"/>
                </a:ext>
              </a:extLst>
            </p:cNvPr>
            <p:cNvSpPr/>
            <p:nvPr/>
          </p:nvSpPr>
          <p:spPr>
            <a:xfrm>
              <a:off x="10294302" y="5097088"/>
              <a:ext cx="133350" cy="38100"/>
            </a:xfrm>
            <a:custGeom>
              <a:avLst/>
              <a:gdLst>
                <a:gd name="connsiteX0" fmla="*/ 9041 w 133350"/>
                <a:gd name="connsiteY0" fmla="*/ 32926 h 38100"/>
                <a:gd name="connsiteX1" fmla="*/ 132866 w 133350"/>
                <a:gd name="connsiteY1" fmla="*/ 25306 h 38100"/>
                <a:gd name="connsiteX2" fmla="*/ 9041 w 133350"/>
                <a:gd name="connsiteY2" fmla="*/ 32926 h 38100"/>
              </a:gdLst>
              <a:ahLst/>
              <a:cxnLst>
                <a:cxn ang="0">
                  <a:pos x="connsiteX0" y="connsiteY0"/>
                </a:cxn>
                <a:cxn ang="0">
                  <a:pos x="connsiteX1" y="connsiteY1"/>
                </a:cxn>
                <a:cxn ang="0">
                  <a:pos x="connsiteX2" y="connsiteY2"/>
                </a:cxn>
              </a:cxnLst>
              <a:rect l="l" t="t" r="r" b="b"/>
              <a:pathLst>
                <a:path w="133350" h="38100">
                  <a:moveTo>
                    <a:pt x="9041" y="32926"/>
                  </a:moveTo>
                  <a:cubicBezTo>
                    <a:pt x="9993" y="32926"/>
                    <a:pt x="132866" y="37688"/>
                    <a:pt x="132866" y="25306"/>
                  </a:cubicBezTo>
                  <a:cubicBezTo>
                    <a:pt x="133819" y="-20414"/>
                    <a:pt x="-10961" y="34831"/>
                    <a:pt x="9041" y="3292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69" name="Freeform: Shape 5268">
              <a:extLst>
                <a:ext uri="{FF2B5EF4-FFF2-40B4-BE49-F238E27FC236}">
                  <a16:creationId xmlns:a16="http://schemas.microsoft.com/office/drawing/2014/main" xmlns="" id="{01A46A61-D82B-4B2D-9DF6-FBEBDC84C273}"/>
                </a:ext>
              </a:extLst>
            </p:cNvPr>
            <p:cNvSpPr/>
            <p:nvPr/>
          </p:nvSpPr>
          <p:spPr>
            <a:xfrm>
              <a:off x="10514798" y="5074436"/>
              <a:ext cx="152400" cy="47625"/>
            </a:xfrm>
            <a:custGeom>
              <a:avLst/>
              <a:gdLst>
                <a:gd name="connsiteX0" fmla="*/ 7620 w 152400"/>
                <a:gd name="connsiteY0" fmla="*/ 42243 h 47625"/>
                <a:gd name="connsiteX1" fmla="*/ 151448 w 152400"/>
                <a:gd name="connsiteY1" fmla="*/ 27956 h 47625"/>
                <a:gd name="connsiteX2" fmla="*/ 7620 w 152400"/>
                <a:gd name="connsiteY2" fmla="*/ 42243 h 47625"/>
              </a:gdLst>
              <a:ahLst/>
              <a:cxnLst>
                <a:cxn ang="0">
                  <a:pos x="connsiteX0" y="connsiteY0"/>
                </a:cxn>
                <a:cxn ang="0">
                  <a:pos x="connsiteX1" y="connsiteY1"/>
                </a:cxn>
                <a:cxn ang="0">
                  <a:pos x="connsiteX2" y="connsiteY2"/>
                </a:cxn>
              </a:cxnLst>
              <a:rect l="l" t="t" r="r" b="b"/>
              <a:pathLst>
                <a:path w="152400" h="47625">
                  <a:moveTo>
                    <a:pt x="7620" y="42243"/>
                  </a:moveTo>
                  <a:cubicBezTo>
                    <a:pt x="14288" y="29861"/>
                    <a:pt x="155258" y="43196"/>
                    <a:pt x="151448" y="27956"/>
                  </a:cubicBezTo>
                  <a:cubicBezTo>
                    <a:pt x="134303" y="-32052"/>
                    <a:pt x="-1905" y="58436"/>
                    <a:pt x="7620" y="422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0" name="Freeform: Shape 5269">
              <a:extLst>
                <a:ext uri="{FF2B5EF4-FFF2-40B4-BE49-F238E27FC236}">
                  <a16:creationId xmlns:a16="http://schemas.microsoft.com/office/drawing/2014/main" xmlns="" id="{499ABE58-064E-448C-B06E-0FA098E6FC27}"/>
                </a:ext>
              </a:extLst>
            </p:cNvPr>
            <p:cNvSpPr/>
            <p:nvPr/>
          </p:nvSpPr>
          <p:spPr>
            <a:xfrm>
              <a:off x="10693964" y="5055838"/>
              <a:ext cx="152400" cy="161925"/>
            </a:xfrm>
            <a:custGeom>
              <a:avLst/>
              <a:gdLst>
                <a:gd name="connsiteX0" fmla="*/ 127538 w 152400"/>
                <a:gd name="connsiteY0" fmla="*/ 34171 h 161925"/>
                <a:gd name="connsiteX1" fmla="*/ 17049 w 152400"/>
                <a:gd name="connsiteY1" fmla="*/ 59889 h 161925"/>
                <a:gd name="connsiteX2" fmla="*/ 151351 w 152400"/>
                <a:gd name="connsiteY2" fmla="*/ 145614 h 161925"/>
                <a:gd name="connsiteX3" fmla="*/ 38004 w 152400"/>
                <a:gd name="connsiteY3" fmla="*/ 59889 h 161925"/>
                <a:gd name="connsiteX4" fmla="*/ 127538 w 152400"/>
                <a:gd name="connsiteY4" fmla="*/ 34171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1925">
                  <a:moveTo>
                    <a:pt x="127538" y="34171"/>
                  </a:moveTo>
                  <a:cubicBezTo>
                    <a:pt x="143731" y="20836"/>
                    <a:pt x="48481" y="-31551"/>
                    <a:pt x="17049" y="59889"/>
                  </a:cubicBezTo>
                  <a:cubicBezTo>
                    <a:pt x="-36291" y="216099"/>
                    <a:pt x="142779" y="131326"/>
                    <a:pt x="151351" y="145614"/>
                  </a:cubicBezTo>
                  <a:cubicBezTo>
                    <a:pt x="132301" y="113229"/>
                    <a:pt x="-37244" y="205621"/>
                    <a:pt x="38004" y="59889"/>
                  </a:cubicBezTo>
                  <a:cubicBezTo>
                    <a:pt x="73246" y="-9644"/>
                    <a:pt x="117061" y="41791"/>
                    <a:pt x="127538" y="3417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1" name="Freeform: Shape 5270">
              <a:extLst>
                <a:ext uri="{FF2B5EF4-FFF2-40B4-BE49-F238E27FC236}">
                  <a16:creationId xmlns:a16="http://schemas.microsoft.com/office/drawing/2014/main" xmlns="" id="{FE1C6AD9-63AB-405F-AC77-7DA4784897A0}"/>
                </a:ext>
              </a:extLst>
            </p:cNvPr>
            <p:cNvSpPr/>
            <p:nvPr/>
          </p:nvSpPr>
          <p:spPr>
            <a:xfrm>
              <a:off x="10914003" y="5022155"/>
              <a:ext cx="38100" cy="180975"/>
            </a:xfrm>
            <a:custGeom>
              <a:avLst/>
              <a:gdLst>
                <a:gd name="connsiteX0" fmla="*/ 7512 w 38100"/>
                <a:gd name="connsiteY0" fmla="*/ 7847 h 180975"/>
                <a:gd name="connsiteX1" fmla="*/ 18942 w 38100"/>
                <a:gd name="connsiteY1" fmla="*/ 173582 h 180975"/>
                <a:gd name="connsiteX2" fmla="*/ 36087 w 38100"/>
                <a:gd name="connsiteY2" fmla="*/ 151674 h 180975"/>
                <a:gd name="connsiteX3" fmla="*/ 15133 w 38100"/>
                <a:gd name="connsiteY3" fmla="*/ 164057 h 180975"/>
                <a:gd name="connsiteX4" fmla="*/ 7512 w 38100"/>
                <a:gd name="connsiteY4" fmla="*/ 7847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80975">
                  <a:moveTo>
                    <a:pt x="7512" y="7847"/>
                  </a:moveTo>
                  <a:cubicBezTo>
                    <a:pt x="6560" y="65949"/>
                    <a:pt x="6560" y="122147"/>
                    <a:pt x="18942" y="173582"/>
                  </a:cubicBezTo>
                  <a:cubicBezTo>
                    <a:pt x="19895" y="179297"/>
                    <a:pt x="46565" y="162152"/>
                    <a:pt x="36087" y="151674"/>
                  </a:cubicBezTo>
                  <a:cubicBezTo>
                    <a:pt x="25610" y="148817"/>
                    <a:pt x="18942" y="153579"/>
                    <a:pt x="15133" y="164057"/>
                  </a:cubicBezTo>
                  <a:cubicBezTo>
                    <a:pt x="55137" y="175487"/>
                    <a:pt x="7512" y="-5488"/>
                    <a:pt x="7512" y="7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2" name="Freeform: Shape 5271">
              <a:extLst>
                <a:ext uri="{FF2B5EF4-FFF2-40B4-BE49-F238E27FC236}">
                  <a16:creationId xmlns:a16="http://schemas.microsoft.com/office/drawing/2014/main" xmlns="" id="{B78A21B0-A616-4857-A1DE-8FCE1598CBE0}"/>
                </a:ext>
              </a:extLst>
            </p:cNvPr>
            <p:cNvSpPr/>
            <p:nvPr/>
          </p:nvSpPr>
          <p:spPr>
            <a:xfrm>
              <a:off x="10987714" y="5017420"/>
              <a:ext cx="47625" cy="190500"/>
            </a:xfrm>
            <a:custGeom>
              <a:avLst/>
              <a:gdLst>
                <a:gd name="connsiteX0" fmla="*/ 7144 w 47625"/>
                <a:gd name="connsiteY0" fmla="*/ 7819 h 190500"/>
                <a:gd name="connsiteX1" fmla="*/ 38576 w 47625"/>
                <a:gd name="connsiteY1" fmla="*/ 188794 h 190500"/>
                <a:gd name="connsiteX2" fmla="*/ 7144 w 47625"/>
                <a:gd name="connsiteY2" fmla="*/ 7819 h 190500"/>
              </a:gdLst>
              <a:ahLst/>
              <a:cxnLst>
                <a:cxn ang="0">
                  <a:pos x="connsiteX0" y="connsiteY0"/>
                </a:cxn>
                <a:cxn ang="0">
                  <a:pos x="connsiteX1" y="connsiteY1"/>
                </a:cxn>
                <a:cxn ang="0">
                  <a:pos x="connsiteX2" y="connsiteY2"/>
                </a:cxn>
              </a:cxnLst>
              <a:rect l="l" t="t" r="r" b="b"/>
              <a:pathLst>
                <a:path w="47625" h="190500">
                  <a:moveTo>
                    <a:pt x="7144" y="7819"/>
                  </a:moveTo>
                  <a:cubicBezTo>
                    <a:pt x="7144" y="1151"/>
                    <a:pt x="10954" y="196414"/>
                    <a:pt x="38576" y="188794"/>
                  </a:cubicBezTo>
                  <a:cubicBezTo>
                    <a:pt x="60484" y="183079"/>
                    <a:pt x="7144" y="-5516"/>
                    <a:pt x="7144" y="78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3" name="Freeform: Shape 5272">
              <a:extLst>
                <a:ext uri="{FF2B5EF4-FFF2-40B4-BE49-F238E27FC236}">
                  <a16:creationId xmlns:a16="http://schemas.microsoft.com/office/drawing/2014/main" xmlns="" id="{B217C393-4020-4ACC-8219-C1B2174D5B2C}"/>
                </a:ext>
              </a:extLst>
            </p:cNvPr>
            <p:cNvSpPr/>
            <p:nvPr/>
          </p:nvSpPr>
          <p:spPr>
            <a:xfrm>
              <a:off x="10912959" y="5089769"/>
              <a:ext cx="123825" cy="38100"/>
            </a:xfrm>
            <a:custGeom>
              <a:avLst/>
              <a:gdLst>
                <a:gd name="connsiteX0" fmla="*/ 10462 w 123825"/>
                <a:gd name="connsiteY0" fmla="*/ 25958 h 38100"/>
                <a:gd name="connsiteX1" fmla="*/ 123809 w 123825"/>
                <a:gd name="connsiteY1" fmla="*/ 29768 h 38100"/>
                <a:gd name="connsiteX2" fmla="*/ 10462 w 123825"/>
                <a:gd name="connsiteY2" fmla="*/ 25958 h 38100"/>
              </a:gdLst>
              <a:ahLst/>
              <a:cxnLst>
                <a:cxn ang="0">
                  <a:pos x="connsiteX0" y="connsiteY0"/>
                </a:cxn>
                <a:cxn ang="0">
                  <a:pos x="connsiteX1" y="connsiteY1"/>
                </a:cxn>
                <a:cxn ang="0">
                  <a:pos x="connsiteX2" y="connsiteY2"/>
                </a:cxn>
              </a:cxnLst>
              <a:rect l="l" t="t" r="r" b="b"/>
              <a:pathLst>
                <a:path w="123825" h="38100">
                  <a:moveTo>
                    <a:pt x="10462" y="25958"/>
                  </a:moveTo>
                  <a:cubicBezTo>
                    <a:pt x="12367" y="25958"/>
                    <a:pt x="120952" y="39293"/>
                    <a:pt x="123809" y="29768"/>
                  </a:cubicBezTo>
                  <a:cubicBezTo>
                    <a:pt x="137144" y="-18810"/>
                    <a:pt x="-17161" y="25958"/>
                    <a:pt x="10462" y="259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4" name="Freeform: Shape 5273">
              <a:extLst>
                <a:ext uri="{FF2B5EF4-FFF2-40B4-BE49-F238E27FC236}">
                  <a16:creationId xmlns:a16="http://schemas.microsoft.com/office/drawing/2014/main" xmlns="" id="{EFCEA1FB-FD0C-45E4-B2C3-DCB4019CDF0C}"/>
                </a:ext>
              </a:extLst>
            </p:cNvPr>
            <p:cNvSpPr/>
            <p:nvPr/>
          </p:nvSpPr>
          <p:spPr>
            <a:xfrm>
              <a:off x="11041054" y="5178016"/>
              <a:ext cx="104775" cy="123825"/>
            </a:xfrm>
            <a:custGeom>
              <a:avLst/>
              <a:gdLst>
                <a:gd name="connsiteX0" fmla="*/ 30956 w 104775"/>
                <a:gd name="connsiteY0" fmla="*/ 17720 h 123825"/>
                <a:gd name="connsiteX1" fmla="*/ 63341 w 104775"/>
                <a:gd name="connsiteY1" fmla="*/ 12958 h 123825"/>
                <a:gd name="connsiteX2" fmla="*/ 80486 w 104775"/>
                <a:gd name="connsiteY2" fmla="*/ 77728 h 123825"/>
                <a:gd name="connsiteX3" fmla="*/ 7144 w 104775"/>
                <a:gd name="connsiteY3" fmla="*/ 119638 h 123825"/>
                <a:gd name="connsiteX4" fmla="*/ 71914 w 104775"/>
                <a:gd name="connsiteY4" fmla="*/ 46295 h 123825"/>
                <a:gd name="connsiteX5" fmla="*/ 30956 w 104775"/>
                <a:gd name="connsiteY5" fmla="*/ 1772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23825">
                  <a:moveTo>
                    <a:pt x="30956" y="17720"/>
                  </a:moveTo>
                  <a:cubicBezTo>
                    <a:pt x="41434" y="15815"/>
                    <a:pt x="52864" y="14863"/>
                    <a:pt x="63341" y="12958"/>
                  </a:cubicBezTo>
                  <a:cubicBezTo>
                    <a:pt x="47149" y="-1330"/>
                    <a:pt x="71914" y="87253"/>
                    <a:pt x="80486" y="77728"/>
                  </a:cubicBezTo>
                  <a:cubicBezTo>
                    <a:pt x="76676" y="82490"/>
                    <a:pt x="7144" y="111065"/>
                    <a:pt x="7144" y="119638"/>
                  </a:cubicBezTo>
                  <a:cubicBezTo>
                    <a:pt x="7144" y="140593"/>
                    <a:pt x="175736" y="63440"/>
                    <a:pt x="71914" y="46295"/>
                  </a:cubicBezTo>
                  <a:cubicBezTo>
                    <a:pt x="70009" y="36770"/>
                    <a:pt x="68104" y="-14665"/>
                    <a:pt x="30956" y="17720"/>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275" name="Group 5274">
            <a:extLst>
              <a:ext uri="{FF2B5EF4-FFF2-40B4-BE49-F238E27FC236}">
                <a16:creationId xmlns:a16="http://schemas.microsoft.com/office/drawing/2014/main" xmlns="" id="{F6C0EDED-4FD4-4A9B-B78C-B2A6311DA666}"/>
              </a:ext>
            </a:extLst>
          </p:cNvPr>
          <p:cNvGrpSpPr/>
          <p:nvPr/>
        </p:nvGrpSpPr>
        <p:grpSpPr>
          <a:xfrm flipH="1">
            <a:off x="3289344" y="2820896"/>
            <a:ext cx="610799" cy="465880"/>
            <a:chOff x="3617118" y="5760691"/>
            <a:chExt cx="228600" cy="174362"/>
          </a:xfrm>
        </p:grpSpPr>
        <p:sp>
          <p:nvSpPr>
            <p:cNvPr id="5276" name="Freeform: Shape 5275">
              <a:extLst>
                <a:ext uri="{FF2B5EF4-FFF2-40B4-BE49-F238E27FC236}">
                  <a16:creationId xmlns:a16="http://schemas.microsoft.com/office/drawing/2014/main" xmlns="" id="{8DF0E32F-4DEC-42EB-AEF0-E08BFABA1C1A}"/>
                </a:ext>
              </a:extLst>
            </p:cNvPr>
            <p:cNvSpPr/>
            <p:nvPr/>
          </p:nvSpPr>
          <p:spPr>
            <a:xfrm>
              <a:off x="3657123" y="5763603"/>
              <a:ext cx="19050" cy="171450"/>
            </a:xfrm>
            <a:custGeom>
              <a:avLst/>
              <a:gdLst>
                <a:gd name="connsiteX0" fmla="*/ 7144 w 19050"/>
                <a:gd name="connsiteY0" fmla="*/ 7144 h 171450"/>
                <a:gd name="connsiteX1" fmla="*/ 10001 w 19050"/>
                <a:gd name="connsiteY1" fmla="*/ 166211 h 171450"/>
                <a:gd name="connsiteX2" fmla="*/ 7144 w 19050"/>
                <a:gd name="connsiteY2" fmla="*/ 7144 h 171450"/>
              </a:gdLst>
              <a:ahLst/>
              <a:cxnLst>
                <a:cxn ang="0">
                  <a:pos x="connsiteX0" y="connsiteY0"/>
                </a:cxn>
                <a:cxn ang="0">
                  <a:pos x="connsiteX1" y="connsiteY1"/>
                </a:cxn>
                <a:cxn ang="0">
                  <a:pos x="connsiteX2" y="connsiteY2"/>
                </a:cxn>
              </a:cxnLst>
              <a:rect l="l" t="t" r="r" b="b"/>
              <a:pathLst>
                <a:path w="19050" h="171450">
                  <a:moveTo>
                    <a:pt x="7144" y="7144"/>
                  </a:moveTo>
                  <a:cubicBezTo>
                    <a:pt x="7144" y="21431"/>
                    <a:pt x="7144" y="166211"/>
                    <a:pt x="10001" y="166211"/>
                  </a:cubicBezTo>
                  <a:cubicBezTo>
                    <a:pt x="19526" y="16621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7" name="Freeform: Shape 5276">
              <a:extLst>
                <a:ext uri="{FF2B5EF4-FFF2-40B4-BE49-F238E27FC236}">
                  <a16:creationId xmlns:a16="http://schemas.microsoft.com/office/drawing/2014/main" xmlns="" id="{20BD89CE-8656-4F35-AFB6-4125A5E03A52}"/>
                </a:ext>
              </a:extLst>
            </p:cNvPr>
            <p:cNvSpPr/>
            <p:nvPr/>
          </p:nvSpPr>
          <p:spPr>
            <a:xfrm>
              <a:off x="3648342" y="5760691"/>
              <a:ext cx="19050" cy="38100"/>
            </a:xfrm>
            <a:custGeom>
              <a:avLst/>
              <a:gdLst>
                <a:gd name="connsiteX0" fmla="*/ 14972 w 19050"/>
                <a:gd name="connsiteY0" fmla="*/ 8150 h 38100"/>
                <a:gd name="connsiteX1" fmla="*/ 8305 w 19050"/>
                <a:gd name="connsiteY1" fmla="*/ 31963 h 38100"/>
                <a:gd name="connsiteX2" fmla="*/ 14972 w 19050"/>
                <a:gd name="connsiteY2" fmla="*/ 8150 h 38100"/>
              </a:gdLst>
              <a:ahLst/>
              <a:cxnLst>
                <a:cxn ang="0">
                  <a:pos x="connsiteX0" y="connsiteY0"/>
                </a:cxn>
                <a:cxn ang="0">
                  <a:pos x="connsiteX1" y="connsiteY1"/>
                </a:cxn>
                <a:cxn ang="0">
                  <a:pos x="connsiteX2" y="connsiteY2"/>
                </a:cxn>
              </a:cxnLst>
              <a:rect l="l" t="t" r="r" b="b"/>
              <a:pathLst>
                <a:path w="19050" h="38100">
                  <a:moveTo>
                    <a:pt x="14972" y="8150"/>
                  </a:moveTo>
                  <a:cubicBezTo>
                    <a:pt x="14972" y="8150"/>
                    <a:pt x="3542" y="32915"/>
                    <a:pt x="8305" y="31963"/>
                  </a:cubicBezTo>
                  <a:cubicBezTo>
                    <a:pt x="18782" y="30058"/>
                    <a:pt x="15925" y="1483"/>
                    <a:pt x="14972" y="815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8" name="Freeform: Shape 5277">
              <a:extLst>
                <a:ext uri="{FF2B5EF4-FFF2-40B4-BE49-F238E27FC236}">
                  <a16:creationId xmlns:a16="http://schemas.microsoft.com/office/drawing/2014/main" xmlns="" id="{6A331C6F-A9ED-48D3-951B-D88B61975E7F}"/>
                </a:ext>
              </a:extLst>
            </p:cNvPr>
            <p:cNvSpPr/>
            <p:nvPr/>
          </p:nvSpPr>
          <p:spPr>
            <a:xfrm>
              <a:off x="3654388" y="5765921"/>
              <a:ext cx="28575" cy="28575"/>
            </a:xfrm>
            <a:custGeom>
              <a:avLst/>
              <a:gdLst>
                <a:gd name="connsiteX0" fmla="*/ 7974 w 28575"/>
                <a:gd name="connsiteY0" fmla="*/ 8636 h 28575"/>
                <a:gd name="connsiteX1" fmla="*/ 20357 w 28575"/>
                <a:gd name="connsiteY1" fmla="*/ 29591 h 28575"/>
                <a:gd name="connsiteX2" fmla="*/ 7974 w 28575"/>
                <a:gd name="connsiteY2" fmla="*/ 8636 h 28575"/>
              </a:gdLst>
              <a:ahLst/>
              <a:cxnLst>
                <a:cxn ang="0">
                  <a:pos x="connsiteX0" y="connsiteY0"/>
                </a:cxn>
                <a:cxn ang="0">
                  <a:pos x="connsiteX1" y="connsiteY1"/>
                </a:cxn>
                <a:cxn ang="0">
                  <a:pos x="connsiteX2" y="connsiteY2"/>
                </a:cxn>
              </a:cxnLst>
              <a:rect l="l" t="t" r="r" b="b"/>
              <a:pathLst>
                <a:path w="28575" h="28575">
                  <a:moveTo>
                    <a:pt x="7974" y="8636"/>
                  </a:moveTo>
                  <a:cubicBezTo>
                    <a:pt x="7974" y="20066"/>
                    <a:pt x="11784" y="26733"/>
                    <a:pt x="20357" y="29591"/>
                  </a:cubicBezTo>
                  <a:cubicBezTo>
                    <a:pt x="37502" y="24828"/>
                    <a:pt x="1307" y="1016"/>
                    <a:pt x="7974" y="863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79" name="Freeform: Shape 5278">
              <a:extLst>
                <a:ext uri="{FF2B5EF4-FFF2-40B4-BE49-F238E27FC236}">
                  <a16:creationId xmlns:a16="http://schemas.microsoft.com/office/drawing/2014/main" xmlns="" id="{2BF1EC65-DD79-47CF-8F1B-53CC5540B979}"/>
                </a:ext>
              </a:extLst>
            </p:cNvPr>
            <p:cNvSpPr/>
            <p:nvPr/>
          </p:nvSpPr>
          <p:spPr>
            <a:xfrm>
              <a:off x="3617118" y="5880760"/>
              <a:ext cx="228600" cy="9525"/>
            </a:xfrm>
            <a:custGeom>
              <a:avLst/>
              <a:gdLst>
                <a:gd name="connsiteX0" fmla="*/ 7144 w 228600"/>
                <a:gd name="connsiteY0" fmla="*/ 7144 h 9525"/>
                <a:gd name="connsiteX1" fmla="*/ 223361 w 228600"/>
                <a:gd name="connsiteY1" fmla="*/ 10001 h 9525"/>
                <a:gd name="connsiteX2" fmla="*/ 7144 w 228600"/>
                <a:gd name="connsiteY2" fmla="*/ 7144 h 9525"/>
              </a:gdLst>
              <a:ahLst/>
              <a:cxnLst>
                <a:cxn ang="0">
                  <a:pos x="connsiteX0" y="connsiteY0"/>
                </a:cxn>
                <a:cxn ang="0">
                  <a:pos x="connsiteX1" y="connsiteY1"/>
                </a:cxn>
                <a:cxn ang="0">
                  <a:pos x="connsiteX2" y="connsiteY2"/>
                </a:cxn>
              </a:cxnLst>
              <a:rect l="l" t="t" r="r" b="b"/>
              <a:pathLst>
                <a:path w="228600" h="9525">
                  <a:moveTo>
                    <a:pt x="7144" y="7144"/>
                  </a:moveTo>
                  <a:cubicBezTo>
                    <a:pt x="79534" y="7144"/>
                    <a:pt x="151924" y="10001"/>
                    <a:pt x="223361" y="10001"/>
                  </a:cubicBezTo>
                  <a:cubicBezTo>
                    <a:pt x="153829" y="10001"/>
                    <a:pt x="66199"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0" name="Freeform: Shape 5279">
              <a:extLst>
                <a:ext uri="{FF2B5EF4-FFF2-40B4-BE49-F238E27FC236}">
                  <a16:creationId xmlns:a16="http://schemas.microsoft.com/office/drawing/2014/main" xmlns="" id="{1DE60B9F-E6C7-47F3-9DAA-EB07EF6C74FD}"/>
                </a:ext>
              </a:extLst>
            </p:cNvPr>
            <p:cNvSpPr/>
            <p:nvPr/>
          </p:nvSpPr>
          <p:spPr>
            <a:xfrm>
              <a:off x="3811428" y="58740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1" name="Freeform: Shape 5280">
              <a:extLst>
                <a:ext uri="{FF2B5EF4-FFF2-40B4-BE49-F238E27FC236}">
                  <a16:creationId xmlns:a16="http://schemas.microsoft.com/office/drawing/2014/main" xmlns="" id="{F37B8C47-F2E3-48A2-BFB3-8C5198FE2EF2}"/>
                </a:ext>
              </a:extLst>
            </p:cNvPr>
            <p:cNvSpPr/>
            <p:nvPr/>
          </p:nvSpPr>
          <p:spPr>
            <a:xfrm>
              <a:off x="3811278" y="5884570"/>
              <a:ext cx="28575" cy="19050"/>
            </a:xfrm>
            <a:custGeom>
              <a:avLst/>
              <a:gdLst>
                <a:gd name="connsiteX0" fmla="*/ 28249 w 28575"/>
                <a:gd name="connsiteY0" fmla="*/ 7144 h 19050"/>
                <a:gd name="connsiteX1" fmla="*/ 8246 w 28575"/>
                <a:gd name="connsiteY1" fmla="*/ 16669 h 19050"/>
                <a:gd name="connsiteX2" fmla="*/ 28249 w 28575"/>
                <a:gd name="connsiteY2" fmla="*/ 7144 h 19050"/>
              </a:gdLst>
              <a:ahLst/>
              <a:cxnLst>
                <a:cxn ang="0">
                  <a:pos x="connsiteX0" y="connsiteY0"/>
                </a:cxn>
                <a:cxn ang="0">
                  <a:pos x="connsiteX1" y="connsiteY1"/>
                </a:cxn>
                <a:cxn ang="0">
                  <a:pos x="connsiteX2" y="connsiteY2"/>
                </a:cxn>
              </a:cxnLst>
              <a:rect l="l" t="t" r="r" b="b"/>
              <a:pathLst>
                <a:path w="28575" h="19050">
                  <a:moveTo>
                    <a:pt x="28249" y="7144"/>
                  </a:moveTo>
                  <a:cubicBezTo>
                    <a:pt x="27296" y="8096"/>
                    <a:pt x="1579" y="5239"/>
                    <a:pt x="8246" y="16669"/>
                  </a:cubicBezTo>
                  <a:cubicBezTo>
                    <a:pt x="9199" y="19526"/>
                    <a:pt x="25391" y="10001"/>
                    <a:pt x="282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282" name="Freeform: Shape 5281">
              <a:extLst>
                <a:ext uri="{FF2B5EF4-FFF2-40B4-BE49-F238E27FC236}">
                  <a16:creationId xmlns:a16="http://schemas.microsoft.com/office/drawing/2014/main" xmlns="" id="{D54786B1-42A2-4025-9875-4C12F378D2FB}"/>
                </a:ext>
              </a:extLst>
            </p:cNvPr>
            <p:cNvSpPr/>
            <p:nvPr/>
          </p:nvSpPr>
          <p:spPr>
            <a:xfrm>
              <a:off x="3657056" y="5779780"/>
              <a:ext cx="161925" cy="85725"/>
            </a:xfrm>
            <a:custGeom>
              <a:avLst/>
              <a:gdLst>
                <a:gd name="connsiteX0" fmla="*/ 157706 w 161925"/>
                <a:gd name="connsiteY0" fmla="*/ 81454 h 85725"/>
                <a:gd name="connsiteX1" fmla="*/ 116749 w 161925"/>
                <a:gd name="connsiteY1" fmla="*/ 15732 h 85725"/>
                <a:gd name="connsiteX2" fmla="*/ 74839 w 161925"/>
                <a:gd name="connsiteY2" fmla="*/ 64309 h 85725"/>
                <a:gd name="connsiteX3" fmla="*/ 50074 w 161925"/>
                <a:gd name="connsiteY3" fmla="*/ 46212 h 85725"/>
                <a:gd name="connsiteX4" fmla="*/ 32929 w 161925"/>
                <a:gd name="connsiteY4" fmla="*/ 50974 h 85725"/>
                <a:gd name="connsiteX5" fmla="*/ 10069 w 161925"/>
                <a:gd name="connsiteY5" fmla="*/ 65262 h 85725"/>
                <a:gd name="connsiteX6" fmla="*/ 25309 w 161925"/>
                <a:gd name="connsiteY6" fmla="*/ 74787 h 85725"/>
                <a:gd name="connsiteX7" fmla="*/ 50074 w 161925"/>
                <a:gd name="connsiteY7" fmla="*/ 41449 h 85725"/>
                <a:gd name="connsiteX8" fmla="*/ 71029 w 161925"/>
                <a:gd name="connsiteY8" fmla="*/ 65262 h 85725"/>
                <a:gd name="connsiteX9" fmla="*/ 82459 w 161925"/>
                <a:gd name="connsiteY9" fmla="*/ 40497 h 85725"/>
                <a:gd name="connsiteX10" fmla="*/ 125321 w 161925"/>
                <a:gd name="connsiteY10" fmla="*/ 16684 h 85725"/>
                <a:gd name="connsiteX11" fmla="*/ 157706 w 161925"/>
                <a:gd name="connsiteY11" fmla="*/ 8145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85725">
                  <a:moveTo>
                    <a:pt x="157706" y="81454"/>
                  </a:moveTo>
                  <a:cubicBezTo>
                    <a:pt x="104366" y="83359"/>
                    <a:pt x="143419" y="22399"/>
                    <a:pt x="116749" y="15732"/>
                  </a:cubicBezTo>
                  <a:cubicBezTo>
                    <a:pt x="78649" y="6207"/>
                    <a:pt x="94841" y="57642"/>
                    <a:pt x="74839" y="64309"/>
                  </a:cubicBezTo>
                  <a:cubicBezTo>
                    <a:pt x="55789" y="70977"/>
                    <a:pt x="57694" y="46212"/>
                    <a:pt x="50074" y="46212"/>
                  </a:cubicBezTo>
                  <a:cubicBezTo>
                    <a:pt x="39596" y="46212"/>
                    <a:pt x="46264" y="47164"/>
                    <a:pt x="32929" y="50974"/>
                  </a:cubicBezTo>
                  <a:cubicBezTo>
                    <a:pt x="51026" y="46212"/>
                    <a:pt x="-6124" y="101457"/>
                    <a:pt x="10069" y="65262"/>
                  </a:cubicBezTo>
                  <a:cubicBezTo>
                    <a:pt x="11974" y="60499"/>
                    <a:pt x="20546" y="77644"/>
                    <a:pt x="25309" y="74787"/>
                  </a:cubicBezTo>
                  <a:cubicBezTo>
                    <a:pt x="42454" y="63357"/>
                    <a:pt x="16736" y="40497"/>
                    <a:pt x="50074" y="41449"/>
                  </a:cubicBezTo>
                  <a:cubicBezTo>
                    <a:pt x="58646" y="41449"/>
                    <a:pt x="54836" y="68119"/>
                    <a:pt x="71029" y="65262"/>
                  </a:cubicBezTo>
                  <a:cubicBezTo>
                    <a:pt x="79601" y="64309"/>
                    <a:pt x="77696" y="44307"/>
                    <a:pt x="82459" y="40497"/>
                  </a:cubicBezTo>
                  <a:cubicBezTo>
                    <a:pt x="93889" y="29067"/>
                    <a:pt x="95794" y="-10938"/>
                    <a:pt x="125321" y="16684"/>
                  </a:cubicBezTo>
                  <a:cubicBezTo>
                    <a:pt x="140561" y="30019"/>
                    <a:pt x="117701" y="81454"/>
                    <a:pt x="157706" y="81454"/>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406" name="Group 5405">
            <a:extLst>
              <a:ext uri="{FF2B5EF4-FFF2-40B4-BE49-F238E27FC236}">
                <a16:creationId xmlns:a16="http://schemas.microsoft.com/office/drawing/2014/main" xmlns="" id="{D0E88A47-06F0-4CAB-B6B1-F89EB06E0D60}"/>
              </a:ext>
            </a:extLst>
          </p:cNvPr>
          <p:cNvGrpSpPr/>
          <p:nvPr/>
        </p:nvGrpSpPr>
        <p:grpSpPr>
          <a:xfrm>
            <a:off x="3869374" y="6227776"/>
            <a:ext cx="4663395" cy="475199"/>
            <a:chOff x="3869374" y="6191680"/>
            <a:chExt cx="4663395" cy="475199"/>
          </a:xfrm>
        </p:grpSpPr>
        <p:grpSp>
          <p:nvGrpSpPr>
            <p:cNvPr id="5305" name="Graphic 5303">
              <a:extLst>
                <a:ext uri="{FF2B5EF4-FFF2-40B4-BE49-F238E27FC236}">
                  <a16:creationId xmlns:a16="http://schemas.microsoft.com/office/drawing/2014/main" xmlns="" id="{CE9A23E2-FADC-46E7-9AD2-200FAA46AF06}"/>
                </a:ext>
              </a:extLst>
            </p:cNvPr>
            <p:cNvGrpSpPr/>
            <p:nvPr/>
          </p:nvGrpSpPr>
          <p:grpSpPr>
            <a:xfrm rot="2085916">
              <a:off x="3869374" y="6191680"/>
              <a:ext cx="209674" cy="448348"/>
              <a:chOff x="3759252" y="3898331"/>
              <a:chExt cx="733425" cy="1568286"/>
            </a:xfrm>
          </p:grpSpPr>
          <p:sp>
            <p:nvSpPr>
              <p:cNvPr id="5306" name="Freeform: Shape 5305">
                <a:extLst>
                  <a:ext uri="{FF2B5EF4-FFF2-40B4-BE49-F238E27FC236}">
                    <a16:creationId xmlns:a16="http://schemas.microsoft.com/office/drawing/2014/main" xmlns="" id="{FFAFA429-DF65-4914-87AF-0EDC9EC15067}"/>
                  </a:ext>
                </a:extLst>
              </p:cNvPr>
              <p:cNvSpPr/>
              <p:nvPr/>
            </p:nvSpPr>
            <p:spPr>
              <a:xfrm>
                <a:off x="3759252" y="3898331"/>
                <a:ext cx="733425" cy="733427"/>
              </a:xfrm>
              <a:custGeom>
                <a:avLst/>
                <a:gdLst>
                  <a:gd name="connsiteX0" fmla="*/ 698183 w 733425"/>
                  <a:gd name="connsiteY0" fmla="*/ 370523 h 733425"/>
                  <a:gd name="connsiteX1" fmla="*/ 370523 w 733425"/>
                  <a:gd name="connsiteY1" fmla="*/ 698183 h 733425"/>
                  <a:gd name="connsiteX2" fmla="*/ 42863 w 733425"/>
                  <a:gd name="connsiteY2" fmla="*/ 370523 h 733425"/>
                  <a:gd name="connsiteX3" fmla="*/ 370523 w 733425"/>
                  <a:gd name="connsiteY3" fmla="*/ 42863 h 733425"/>
                  <a:gd name="connsiteX4" fmla="*/ 698183 w 733425"/>
                  <a:gd name="connsiteY4" fmla="*/ 370523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733425">
                    <a:moveTo>
                      <a:pt x="698183" y="370523"/>
                    </a:moveTo>
                    <a:cubicBezTo>
                      <a:pt x="698183" y="551484"/>
                      <a:pt x="551484" y="698183"/>
                      <a:pt x="370523" y="698183"/>
                    </a:cubicBezTo>
                    <a:cubicBezTo>
                      <a:pt x="189561" y="698183"/>
                      <a:pt x="42863" y="551484"/>
                      <a:pt x="42863" y="370523"/>
                    </a:cubicBezTo>
                    <a:cubicBezTo>
                      <a:pt x="42863" y="189561"/>
                      <a:pt x="189561" y="42863"/>
                      <a:pt x="370523" y="42863"/>
                    </a:cubicBezTo>
                    <a:cubicBezTo>
                      <a:pt x="551484" y="42863"/>
                      <a:pt x="698183" y="189561"/>
                      <a:pt x="698183" y="370523"/>
                    </a:cubicBezTo>
                    <a:close/>
                  </a:path>
                </a:pathLst>
              </a:custGeom>
              <a:solidFill>
                <a:schemeClr val="accent1"/>
              </a:solidFill>
              <a:ln w="38100" cap="rnd">
                <a:solidFill>
                  <a:schemeClr val="bg1"/>
                </a:solidFill>
                <a:prstDash val="solid"/>
                <a:round/>
              </a:ln>
            </p:spPr>
            <p:txBody>
              <a:bodyPr rtlCol="0" anchor="ctr"/>
              <a:lstStyle/>
              <a:p>
                <a:endParaRPr lang="en-US"/>
              </a:p>
            </p:txBody>
          </p:sp>
          <p:sp>
            <p:nvSpPr>
              <p:cNvPr id="5307" name="Freeform: Shape 5306">
                <a:extLst>
                  <a:ext uri="{FF2B5EF4-FFF2-40B4-BE49-F238E27FC236}">
                    <a16:creationId xmlns:a16="http://schemas.microsoft.com/office/drawing/2014/main" xmlns="" id="{0649FDC6-D42C-4F04-89EC-8CD502C75A06}"/>
                  </a:ext>
                </a:extLst>
              </p:cNvPr>
              <p:cNvSpPr/>
              <p:nvPr/>
            </p:nvSpPr>
            <p:spPr>
              <a:xfrm>
                <a:off x="4030976" y="4666517"/>
                <a:ext cx="209550" cy="800100"/>
              </a:xfrm>
              <a:custGeom>
                <a:avLst/>
                <a:gdLst>
                  <a:gd name="connsiteX0" fmla="*/ 148334 w 209550"/>
                  <a:gd name="connsiteY0" fmla="*/ 21431 h 800100"/>
                  <a:gd name="connsiteX1" fmla="*/ 188339 w 209550"/>
                  <a:gd name="connsiteY1" fmla="*/ 680561 h 800100"/>
                  <a:gd name="connsiteX2" fmla="*/ 159764 w 209550"/>
                  <a:gd name="connsiteY2" fmla="*/ 756761 h 800100"/>
                  <a:gd name="connsiteX3" fmla="*/ 159764 w 209550"/>
                  <a:gd name="connsiteY3" fmla="*/ 756761 h 800100"/>
                  <a:gd name="connsiteX4" fmla="*/ 51179 w 209550"/>
                  <a:gd name="connsiteY4" fmla="*/ 757714 h 800100"/>
                  <a:gd name="connsiteX5" fmla="*/ 51179 w 209550"/>
                  <a:gd name="connsiteY5" fmla="*/ 757714 h 800100"/>
                  <a:gd name="connsiteX6" fmla="*/ 21652 w 209550"/>
                  <a:gd name="connsiteY6" fmla="*/ 681514 h 800100"/>
                  <a:gd name="connsiteX7" fmla="*/ 54037 w 209550"/>
                  <a:gd name="connsiteY7" fmla="*/ 21431 h 800100"/>
                  <a:gd name="connsiteX8" fmla="*/ 148334 w 209550"/>
                  <a:gd name="connsiteY8" fmla="*/ 2143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800100">
                    <a:moveTo>
                      <a:pt x="148334" y="21431"/>
                    </a:moveTo>
                    <a:lnTo>
                      <a:pt x="188339" y="680561"/>
                    </a:lnTo>
                    <a:cubicBezTo>
                      <a:pt x="191197" y="709136"/>
                      <a:pt x="180719" y="736759"/>
                      <a:pt x="159764" y="756761"/>
                    </a:cubicBezTo>
                    <a:lnTo>
                      <a:pt x="159764" y="756761"/>
                    </a:lnTo>
                    <a:cubicBezTo>
                      <a:pt x="124522" y="791051"/>
                      <a:pt x="87374" y="791051"/>
                      <a:pt x="51179" y="757714"/>
                    </a:cubicBezTo>
                    <a:lnTo>
                      <a:pt x="51179" y="757714"/>
                    </a:lnTo>
                    <a:cubicBezTo>
                      <a:pt x="30224" y="738664"/>
                      <a:pt x="19747" y="710089"/>
                      <a:pt x="21652" y="681514"/>
                    </a:cubicBezTo>
                    <a:lnTo>
                      <a:pt x="54037" y="21431"/>
                    </a:lnTo>
                    <a:lnTo>
                      <a:pt x="148334" y="21431"/>
                    </a:lnTo>
                    <a:close/>
                  </a:path>
                </a:pathLst>
              </a:custGeom>
              <a:solidFill>
                <a:schemeClr val="accent1"/>
              </a:solidFill>
              <a:ln w="28575" cap="rnd">
                <a:solidFill>
                  <a:schemeClr val="bg1"/>
                </a:solidFill>
                <a:prstDash val="solid"/>
                <a:round/>
              </a:ln>
            </p:spPr>
            <p:txBody>
              <a:bodyPr rtlCol="0" anchor="ctr"/>
              <a:lstStyle/>
              <a:p>
                <a:endParaRPr lang="en-US"/>
              </a:p>
            </p:txBody>
          </p:sp>
          <p:sp>
            <p:nvSpPr>
              <p:cNvPr id="5308" name="Freeform: Shape 5307">
                <a:extLst>
                  <a:ext uri="{FF2B5EF4-FFF2-40B4-BE49-F238E27FC236}">
                    <a16:creationId xmlns:a16="http://schemas.microsoft.com/office/drawing/2014/main" xmlns="" id="{482F2B90-37FA-466E-8B8A-8EE3EF1D0583}"/>
                  </a:ext>
                </a:extLst>
              </p:cNvPr>
              <p:cNvSpPr/>
              <p:nvPr/>
            </p:nvSpPr>
            <p:spPr>
              <a:xfrm>
                <a:off x="4051188" y="4578886"/>
                <a:ext cx="161925" cy="123824"/>
              </a:xfrm>
              <a:custGeom>
                <a:avLst/>
                <a:gdLst>
                  <a:gd name="connsiteX0" fmla="*/ 81439 w 161925"/>
                  <a:gd name="connsiteY0" fmla="*/ 28099 h 123825"/>
                  <a:gd name="connsiteX1" fmla="*/ 21431 w 161925"/>
                  <a:gd name="connsiteY1" fmla="*/ 23336 h 123825"/>
                  <a:gd name="connsiteX2" fmla="*/ 22384 w 161925"/>
                  <a:gd name="connsiteY2" fmla="*/ 110014 h 123825"/>
                  <a:gd name="connsiteX3" fmla="*/ 141446 w 161925"/>
                  <a:gd name="connsiteY3" fmla="*/ 109061 h 123825"/>
                  <a:gd name="connsiteX4" fmla="*/ 141446 w 161925"/>
                  <a:gd name="connsiteY4" fmla="*/ 21431 h 123825"/>
                  <a:gd name="connsiteX5" fmla="*/ 81439 w 161925"/>
                  <a:gd name="connsiteY5" fmla="*/ 2809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123825">
                    <a:moveTo>
                      <a:pt x="81439" y="28099"/>
                    </a:moveTo>
                    <a:cubicBezTo>
                      <a:pt x="60484" y="28099"/>
                      <a:pt x="40481" y="26194"/>
                      <a:pt x="21431" y="23336"/>
                    </a:cubicBezTo>
                    <a:lnTo>
                      <a:pt x="22384" y="110014"/>
                    </a:lnTo>
                    <a:lnTo>
                      <a:pt x="141446" y="109061"/>
                    </a:lnTo>
                    <a:lnTo>
                      <a:pt x="141446" y="21431"/>
                    </a:lnTo>
                    <a:cubicBezTo>
                      <a:pt x="121444" y="25241"/>
                      <a:pt x="101441" y="27146"/>
                      <a:pt x="81439" y="28099"/>
                    </a:cubicBezTo>
                    <a:close/>
                  </a:path>
                </a:pathLst>
              </a:custGeom>
              <a:solidFill>
                <a:srgbClr val="FFFFFF"/>
              </a:solidFill>
              <a:ln w="28575" cap="rnd">
                <a:solidFill>
                  <a:srgbClr val="333331"/>
                </a:solidFill>
                <a:prstDash val="solid"/>
                <a:round/>
              </a:ln>
            </p:spPr>
            <p:txBody>
              <a:bodyPr rtlCol="0" anchor="ctr"/>
              <a:lstStyle/>
              <a:p>
                <a:endParaRPr lang="en-US"/>
              </a:p>
            </p:txBody>
          </p:sp>
        </p:grpSp>
        <p:grpSp>
          <p:nvGrpSpPr>
            <p:cNvPr id="5310" name="Graphic 5308">
              <a:extLst>
                <a:ext uri="{FF2B5EF4-FFF2-40B4-BE49-F238E27FC236}">
                  <a16:creationId xmlns:a16="http://schemas.microsoft.com/office/drawing/2014/main" xmlns="" id="{BA3AE968-EC01-405C-BFD5-30680B78B5F6}"/>
                </a:ext>
              </a:extLst>
            </p:cNvPr>
            <p:cNvGrpSpPr/>
            <p:nvPr/>
          </p:nvGrpSpPr>
          <p:grpSpPr>
            <a:xfrm rot="1668552">
              <a:off x="4699586" y="6199553"/>
              <a:ext cx="258163" cy="432571"/>
              <a:chOff x="5741156" y="2836054"/>
              <a:chExt cx="704887" cy="1181100"/>
            </a:xfrm>
          </p:grpSpPr>
          <p:sp>
            <p:nvSpPr>
              <p:cNvPr id="5311" name="Freeform: Shape 5310">
                <a:extLst>
                  <a:ext uri="{FF2B5EF4-FFF2-40B4-BE49-F238E27FC236}">
                    <a16:creationId xmlns:a16="http://schemas.microsoft.com/office/drawing/2014/main" xmlns="" id="{5B5D39D0-6375-48FC-B14C-E5F0F8E10D2F}"/>
                  </a:ext>
                </a:extLst>
              </p:cNvPr>
              <p:cNvSpPr/>
              <p:nvPr/>
            </p:nvSpPr>
            <p:spPr>
              <a:xfrm>
                <a:off x="5765909" y="2854152"/>
                <a:ext cx="647696" cy="1152524"/>
              </a:xfrm>
              <a:custGeom>
                <a:avLst/>
                <a:gdLst>
                  <a:gd name="connsiteX0" fmla="*/ 533889 w 647700"/>
                  <a:gd name="connsiteY0" fmla="*/ 11918 h 1152525"/>
                  <a:gd name="connsiteX1" fmla="*/ 130029 w 647700"/>
                  <a:gd name="connsiteY1" fmla="*/ 7156 h 1152525"/>
                  <a:gd name="connsiteX2" fmla="*/ 14777 w 647700"/>
                  <a:gd name="connsiteY2" fmla="*/ 130028 h 1152525"/>
                  <a:gd name="connsiteX3" fmla="*/ 14777 w 647700"/>
                  <a:gd name="connsiteY3" fmla="*/ 145268 h 1152525"/>
                  <a:gd name="connsiteX4" fmla="*/ 13824 w 647700"/>
                  <a:gd name="connsiteY4" fmla="*/ 242423 h 1152525"/>
                  <a:gd name="connsiteX5" fmla="*/ 8109 w 647700"/>
                  <a:gd name="connsiteY5" fmla="*/ 904411 h 1152525"/>
                  <a:gd name="connsiteX6" fmla="*/ 7157 w 647700"/>
                  <a:gd name="connsiteY6" fmla="*/ 1001566 h 1152525"/>
                  <a:gd name="connsiteX7" fmla="*/ 7157 w 647700"/>
                  <a:gd name="connsiteY7" fmla="*/ 1016806 h 1152525"/>
                  <a:gd name="connsiteX8" fmla="*/ 120504 w 647700"/>
                  <a:gd name="connsiteY8" fmla="*/ 1141583 h 1152525"/>
                  <a:gd name="connsiteX9" fmla="*/ 524364 w 647700"/>
                  <a:gd name="connsiteY9" fmla="*/ 1146346 h 1152525"/>
                  <a:gd name="connsiteX10" fmla="*/ 640569 w 647700"/>
                  <a:gd name="connsiteY10" fmla="*/ 1023473 h 1152525"/>
                  <a:gd name="connsiteX11" fmla="*/ 640569 w 647700"/>
                  <a:gd name="connsiteY11" fmla="*/ 1008233 h 1152525"/>
                  <a:gd name="connsiteX12" fmla="*/ 641522 w 647700"/>
                  <a:gd name="connsiteY12" fmla="*/ 911078 h 1152525"/>
                  <a:gd name="connsiteX13" fmla="*/ 647237 w 647700"/>
                  <a:gd name="connsiteY13" fmla="*/ 249091 h 1152525"/>
                  <a:gd name="connsiteX14" fmla="*/ 648189 w 647700"/>
                  <a:gd name="connsiteY14" fmla="*/ 151936 h 1152525"/>
                  <a:gd name="connsiteX15" fmla="*/ 648189 w 647700"/>
                  <a:gd name="connsiteY15" fmla="*/ 136696 h 1152525"/>
                  <a:gd name="connsiteX16" fmla="*/ 533889 w 647700"/>
                  <a:gd name="connsiteY16" fmla="*/ 11918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700" h="1152525">
                    <a:moveTo>
                      <a:pt x="533889" y="11918"/>
                    </a:moveTo>
                    <a:lnTo>
                      <a:pt x="130029" y="7156"/>
                    </a:lnTo>
                    <a:cubicBezTo>
                      <a:pt x="67164" y="6203"/>
                      <a:pt x="14777" y="61448"/>
                      <a:pt x="14777" y="130028"/>
                    </a:cubicBezTo>
                    <a:lnTo>
                      <a:pt x="14777" y="145268"/>
                    </a:lnTo>
                    <a:lnTo>
                      <a:pt x="13824" y="242423"/>
                    </a:lnTo>
                    <a:lnTo>
                      <a:pt x="8109" y="904411"/>
                    </a:lnTo>
                    <a:lnTo>
                      <a:pt x="7157" y="1001566"/>
                    </a:lnTo>
                    <a:lnTo>
                      <a:pt x="7157" y="1016806"/>
                    </a:lnTo>
                    <a:cubicBezTo>
                      <a:pt x="6204" y="1084433"/>
                      <a:pt x="57639" y="1140631"/>
                      <a:pt x="120504" y="1141583"/>
                    </a:cubicBezTo>
                    <a:lnTo>
                      <a:pt x="524364" y="1146346"/>
                    </a:lnTo>
                    <a:cubicBezTo>
                      <a:pt x="588182" y="1147298"/>
                      <a:pt x="639617" y="1092053"/>
                      <a:pt x="640569" y="1023473"/>
                    </a:cubicBezTo>
                    <a:lnTo>
                      <a:pt x="640569" y="1008233"/>
                    </a:lnTo>
                    <a:lnTo>
                      <a:pt x="641522" y="911078"/>
                    </a:lnTo>
                    <a:lnTo>
                      <a:pt x="647237" y="249091"/>
                    </a:lnTo>
                    <a:lnTo>
                      <a:pt x="648189" y="151936"/>
                    </a:lnTo>
                    <a:lnTo>
                      <a:pt x="648189" y="136696"/>
                    </a:lnTo>
                    <a:cubicBezTo>
                      <a:pt x="648189" y="68116"/>
                      <a:pt x="597707" y="11918"/>
                      <a:pt x="533889" y="11918"/>
                    </a:cubicBezTo>
                    <a:close/>
                  </a:path>
                </a:pathLst>
              </a:custGeom>
              <a:solidFill>
                <a:schemeClr val="accent1"/>
              </a:solidFill>
              <a:ln w="9525" cap="flat">
                <a:noFill/>
                <a:prstDash val="solid"/>
                <a:miter/>
              </a:ln>
            </p:spPr>
            <p:txBody>
              <a:bodyPr rtlCol="0" anchor="ctr"/>
              <a:lstStyle/>
              <a:p>
                <a:endParaRPr lang="en-US"/>
              </a:p>
            </p:txBody>
          </p:sp>
          <p:sp>
            <p:nvSpPr>
              <p:cNvPr id="5312" name="Freeform: Shape 5311">
                <a:extLst>
                  <a:ext uri="{FF2B5EF4-FFF2-40B4-BE49-F238E27FC236}">
                    <a16:creationId xmlns:a16="http://schemas.microsoft.com/office/drawing/2014/main" xmlns="" id="{56DA2CF1-96F4-4D26-8192-0B9ECAA0E049}"/>
                  </a:ext>
                </a:extLst>
              </p:cNvPr>
              <p:cNvSpPr/>
              <p:nvPr/>
            </p:nvSpPr>
            <p:spPr>
              <a:xfrm>
                <a:off x="5751623" y="2836054"/>
                <a:ext cx="676270" cy="1181100"/>
              </a:xfrm>
              <a:custGeom>
                <a:avLst/>
                <a:gdLst>
                  <a:gd name="connsiteX0" fmla="*/ 548177 w 676275"/>
                  <a:gd name="connsiteY0" fmla="*/ 26207 h 1181100"/>
                  <a:gd name="connsiteX1" fmla="*/ 144317 w 676275"/>
                  <a:gd name="connsiteY1" fmla="*/ 21444 h 1181100"/>
                  <a:gd name="connsiteX2" fmla="*/ 29064 w 676275"/>
                  <a:gd name="connsiteY2" fmla="*/ 134792 h 1181100"/>
                  <a:gd name="connsiteX3" fmla="*/ 21444 w 676275"/>
                  <a:gd name="connsiteY3" fmla="*/ 1043477 h 1181100"/>
                  <a:gd name="connsiteX4" fmla="*/ 134792 w 676275"/>
                  <a:gd name="connsiteY4" fmla="*/ 1159682 h 1181100"/>
                  <a:gd name="connsiteX5" fmla="*/ 538652 w 676275"/>
                  <a:gd name="connsiteY5" fmla="*/ 1164444 h 1181100"/>
                  <a:gd name="connsiteX6" fmla="*/ 654857 w 676275"/>
                  <a:gd name="connsiteY6" fmla="*/ 1051097 h 1181100"/>
                  <a:gd name="connsiteX7" fmla="*/ 662477 w 676275"/>
                  <a:gd name="connsiteY7" fmla="*/ 142412 h 1181100"/>
                  <a:gd name="connsiteX8" fmla="*/ 548177 w 676275"/>
                  <a:gd name="connsiteY8" fmla="*/ 26207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75" h="1181100">
                    <a:moveTo>
                      <a:pt x="548177" y="26207"/>
                    </a:moveTo>
                    <a:lnTo>
                      <a:pt x="144317" y="21444"/>
                    </a:lnTo>
                    <a:cubicBezTo>
                      <a:pt x="81452" y="20492"/>
                      <a:pt x="29064" y="71927"/>
                      <a:pt x="29064" y="134792"/>
                    </a:cubicBezTo>
                    <a:lnTo>
                      <a:pt x="21444" y="1043477"/>
                    </a:lnTo>
                    <a:cubicBezTo>
                      <a:pt x="20492" y="1107294"/>
                      <a:pt x="71927" y="1158729"/>
                      <a:pt x="134792" y="1159682"/>
                    </a:cubicBezTo>
                    <a:lnTo>
                      <a:pt x="538652" y="1164444"/>
                    </a:lnTo>
                    <a:cubicBezTo>
                      <a:pt x="602469" y="1165397"/>
                      <a:pt x="653904" y="1113962"/>
                      <a:pt x="654857" y="1051097"/>
                    </a:cubicBezTo>
                    <a:lnTo>
                      <a:pt x="662477" y="142412"/>
                    </a:lnTo>
                    <a:cubicBezTo>
                      <a:pt x="662477" y="78594"/>
                      <a:pt x="611994" y="27159"/>
                      <a:pt x="548177" y="26207"/>
                    </a:cubicBezTo>
                    <a:close/>
                  </a:path>
                </a:pathLst>
              </a:custGeom>
              <a:noFill/>
              <a:ln w="28575" cap="rnd">
                <a:solidFill>
                  <a:schemeClr val="bg1"/>
                </a:solidFill>
                <a:prstDash val="solid"/>
                <a:round/>
              </a:ln>
            </p:spPr>
            <p:txBody>
              <a:bodyPr rtlCol="0" anchor="ctr"/>
              <a:lstStyle/>
              <a:p>
                <a:endParaRPr lang="en-US" dirty="0"/>
              </a:p>
            </p:txBody>
          </p:sp>
          <p:sp>
            <p:nvSpPr>
              <p:cNvPr id="5313" name="Freeform: Shape 5312">
                <a:extLst>
                  <a:ext uri="{FF2B5EF4-FFF2-40B4-BE49-F238E27FC236}">
                    <a16:creationId xmlns:a16="http://schemas.microsoft.com/office/drawing/2014/main" xmlns="" id="{A6A60106-9801-4040-B707-07BCE794BED2}"/>
                  </a:ext>
                </a:extLst>
              </p:cNvPr>
              <p:cNvSpPr/>
              <p:nvPr/>
            </p:nvSpPr>
            <p:spPr>
              <a:xfrm>
                <a:off x="5752588" y="3053237"/>
                <a:ext cx="676270" cy="742949"/>
              </a:xfrm>
              <a:custGeom>
                <a:avLst/>
                <a:gdLst>
                  <a:gd name="connsiteX0" fmla="*/ 653891 w 676275"/>
                  <a:gd name="connsiteY0" fmla="*/ 730091 h 742950"/>
                  <a:gd name="connsiteX1" fmla="*/ 21431 w 676275"/>
                  <a:gd name="connsiteY1" fmla="*/ 722471 h 742950"/>
                  <a:gd name="connsiteX2" fmla="*/ 27146 w 676275"/>
                  <a:gd name="connsiteY2" fmla="*/ 21431 h 742950"/>
                  <a:gd name="connsiteX3" fmla="*/ 660559 w 676275"/>
                  <a:gd name="connsiteY3" fmla="*/ 28099 h 742950"/>
                </a:gdLst>
                <a:ahLst/>
                <a:cxnLst>
                  <a:cxn ang="0">
                    <a:pos x="connsiteX0" y="connsiteY0"/>
                  </a:cxn>
                  <a:cxn ang="0">
                    <a:pos x="connsiteX1" y="connsiteY1"/>
                  </a:cxn>
                  <a:cxn ang="0">
                    <a:pos x="connsiteX2" y="connsiteY2"/>
                  </a:cxn>
                  <a:cxn ang="0">
                    <a:pos x="connsiteX3" y="connsiteY3"/>
                  </a:cxn>
                </a:cxnLst>
                <a:rect l="l" t="t" r="r" b="b"/>
                <a:pathLst>
                  <a:path w="676275" h="742950">
                    <a:moveTo>
                      <a:pt x="653891" y="730091"/>
                    </a:moveTo>
                    <a:lnTo>
                      <a:pt x="21431" y="722471"/>
                    </a:lnTo>
                    <a:lnTo>
                      <a:pt x="27146" y="21431"/>
                    </a:lnTo>
                    <a:lnTo>
                      <a:pt x="660559" y="28099"/>
                    </a:lnTo>
                    <a:close/>
                  </a:path>
                </a:pathLst>
              </a:custGeom>
              <a:solidFill>
                <a:srgbClr val="FFFFFF"/>
              </a:solidFill>
              <a:ln w="28575" cap="rnd">
                <a:solidFill>
                  <a:schemeClr val="bg1"/>
                </a:solidFill>
                <a:prstDash val="solid"/>
                <a:round/>
              </a:ln>
            </p:spPr>
            <p:txBody>
              <a:bodyPr rtlCol="0" anchor="ctr"/>
              <a:lstStyle/>
              <a:p>
                <a:endParaRPr lang="en-US"/>
              </a:p>
            </p:txBody>
          </p:sp>
          <p:sp>
            <p:nvSpPr>
              <p:cNvPr id="5314" name="Freeform: Shape 5313">
                <a:extLst>
                  <a:ext uri="{FF2B5EF4-FFF2-40B4-BE49-F238E27FC236}">
                    <a16:creationId xmlns:a16="http://schemas.microsoft.com/office/drawing/2014/main" xmlns="" id="{4EBE811F-DCD2-43A4-8279-B64AE64A341B}"/>
                  </a:ext>
                </a:extLst>
              </p:cNvPr>
              <p:cNvSpPr/>
              <p:nvPr/>
            </p:nvSpPr>
            <p:spPr>
              <a:xfrm>
                <a:off x="6023096" y="3826666"/>
                <a:ext cx="133349" cy="133350"/>
              </a:xfrm>
              <a:custGeom>
                <a:avLst/>
                <a:gdLst>
                  <a:gd name="connsiteX0" fmla="*/ 116681 w 133350"/>
                  <a:gd name="connsiteY0" fmla="*/ 69056 h 133350"/>
                  <a:gd name="connsiteX1" fmla="*/ 69056 w 133350"/>
                  <a:gd name="connsiteY1" fmla="*/ 116681 h 133350"/>
                  <a:gd name="connsiteX2" fmla="*/ 21431 w 133350"/>
                  <a:gd name="connsiteY2" fmla="*/ 69056 h 133350"/>
                  <a:gd name="connsiteX3" fmla="*/ 69056 w 133350"/>
                  <a:gd name="connsiteY3" fmla="*/ 21431 h 133350"/>
                  <a:gd name="connsiteX4" fmla="*/ 116681 w 133350"/>
                  <a:gd name="connsiteY4" fmla="*/ 69056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16681" y="69056"/>
                    </a:moveTo>
                    <a:cubicBezTo>
                      <a:pt x="116681" y="95359"/>
                      <a:pt x="95359" y="116681"/>
                      <a:pt x="69056" y="116681"/>
                    </a:cubicBezTo>
                    <a:cubicBezTo>
                      <a:pt x="42754" y="116681"/>
                      <a:pt x="21431" y="95359"/>
                      <a:pt x="21431" y="69056"/>
                    </a:cubicBezTo>
                    <a:cubicBezTo>
                      <a:pt x="21431" y="42754"/>
                      <a:pt x="42754" y="21431"/>
                      <a:pt x="69056" y="21431"/>
                    </a:cubicBezTo>
                    <a:cubicBezTo>
                      <a:pt x="95359" y="21431"/>
                      <a:pt x="116681" y="42754"/>
                      <a:pt x="116681" y="69056"/>
                    </a:cubicBezTo>
                    <a:close/>
                  </a:path>
                </a:pathLst>
              </a:custGeom>
              <a:solidFill>
                <a:srgbClr val="FFFFFF"/>
              </a:solidFill>
              <a:ln w="28575" cap="rnd">
                <a:solidFill>
                  <a:srgbClr val="333331"/>
                </a:solidFill>
                <a:prstDash val="solid"/>
                <a:round/>
              </a:ln>
            </p:spPr>
            <p:txBody>
              <a:bodyPr rtlCol="0" anchor="ctr"/>
              <a:lstStyle/>
              <a:p>
                <a:endParaRPr lang="en-US"/>
              </a:p>
            </p:txBody>
          </p:sp>
          <p:sp>
            <p:nvSpPr>
              <p:cNvPr id="5315" name="Freeform: Shape 5314">
                <a:extLst>
                  <a:ext uri="{FF2B5EF4-FFF2-40B4-BE49-F238E27FC236}">
                    <a16:creationId xmlns:a16="http://schemas.microsoft.com/office/drawing/2014/main" xmlns="" id="{671AFCDD-1297-49C6-A802-7D003BA9716B}"/>
                  </a:ext>
                </a:extLst>
              </p:cNvPr>
              <p:cNvSpPr/>
              <p:nvPr/>
            </p:nvSpPr>
            <p:spPr>
              <a:xfrm>
                <a:off x="5931656" y="2949416"/>
                <a:ext cx="333372" cy="38100"/>
              </a:xfrm>
              <a:custGeom>
                <a:avLst/>
                <a:gdLst>
                  <a:gd name="connsiteX0" fmla="*/ 315754 w 333375"/>
                  <a:gd name="connsiteY0" fmla="*/ 37624 h 38100"/>
                  <a:gd name="connsiteX1" fmla="*/ 22384 w 333375"/>
                  <a:gd name="connsiteY1" fmla="*/ 37624 h 38100"/>
                  <a:gd name="connsiteX2" fmla="*/ 7144 w 333375"/>
                  <a:gd name="connsiteY2" fmla="*/ 22384 h 38100"/>
                  <a:gd name="connsiteX3" fmla="*/ 7144 w 333375"/>
                  <a:gd name="connsiteY3" fmla="*/ 22384 h 38100"/>
                  <a:gd name="connsiteX4" fmla="*/ 22384 w 333375"/>
                  <a:gd name="connsiteY4" fmla="*/ 7144 h 38100"/>
                  <a:gd name="connsiteX5" fmla="*/ 315754 w 333375"/>
                  <a:gd name="connsiteY5" fmla="*/ 7144 h 38100"/>
                  <a:gd name="connsiteX6" fmla="*/ 330994 w 333375"/>
                  <a:gd name="connsiteY6" fmla="*/ 22384 h 38100"/>
                  <a:gd name="connsiteX7" fmla="*/ 330994 w 333375"/>
                  <a:gd name="connsiteY7" fmla="*/ 22384 h 38100"/>
                  <a:gd name="connsiteX8" fmla="*/ 315754 w 333375"/>
                  <a:gd name="connsiteY8" fmla="*/ 3762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38100">
                    <a:moveTo>
                      <a:pt x="315754" y="37624"/>
                    </a:moveTo>
                    <a:lnTo>
                      <a:pt x="22384" y="37624"/>
                    </a:lnTo>
                    <a:cubicBezTo>
                      <a:pt x="13811" y="37624"/>
                      <a:pt x="7144" y="30956"/>
                      <a:pt x="7144" y="22384"/>
                    </a:cubicBezTo>
                    <a:lnTo>
                      <a:pt x="7144" y="22384"/>
                    </a:lnTo>
                    <a:cubicBezTo>
                      <a:pt x="7144" y="13811"/>
                      <a:pt x="13811" y="7144"/>
                      <a:pt x="22384" y="7144"/>
                    </a:cubicBezTo>
                    <a:lnTo>
                      <a:pt x="315754" y="7144"/>
                    </a:lnTo>
                    <a:cubicBezTo>
                      <a:pt x="324326" y="7144"/>
                      <a:pt x="330994" y="13811"/>
                      <a:pt x="330994" y="22384"/>
                    </a:cubicBezTo>
                    <a:lnTo>
                      <a:pt x="330994" y="22384"/>
                    </a:lnTo>
                    <a:cubicBezTo>
                      <a:pt x="330994" y="30956"/>
                      <a:pt x="324326" y="37624"/>
                      <a:pt x="315754" y="37624"/>
                    </a:cubicBezTo>
                    <a:close/>
                  </a:path>
                </a:pathLst>
              </a:custGeom>
              <a:solidFill>
                <a:srgbClr val="333331"/>
              </a:solidFill>
              <a:ln w="9525" cap="flat">
                <a:noFill/>
                <a:prstDash val="solid"/>
                <a:miter/>
              </a:ln>
            </p:spPr>
            <p:txBody>
              <a:bodyPr rtlCol="0" anchor="ctr"/>
              <a:lstStyle/>
              <a:p>
                <a:endParaRPr lang="en-US"/>
              </a:p>
            </p:txBody>
          </p:sp>
          <p:sp>
            <p:nvSpPr>
              <p:cNvPr id="5316" name="Freeform: Shape 5315">
                <a:extLst>
                  <a:ext uri="{FF2B5EF4-FFF2-40B4-BE49-F238E27FC236}">
                    <a16:creationId xmlns:a16="http://schemas.microsoft.com/office/drawing/2014/main" xmlns="" id="{6A229E8E-6A76-4C0D-9B7D-8E7E9430764D}"/>
                  </a:ext>
                </a:extLst>
              </p:cNvPr>
              <p:cNvSpPr/>
              <p:nvPr/>
            </p:nvSpPr>
            <p:spPr>
              <a:xfrm>
                <a:off x="5741156" y="3120854"/>
                <a:ext cx="47625" cy="104774"/>
              </a:xfrm>
              <a:custGeom>
                <a:avLst/>
                <a:gdLst>
                  <a:gd name="connsiteX0" fmla="*/ 25241 w 47625"/>
                  <a:gd name="connsiteY0" fmla="*/ 100489 h 104775"/>
                  <a:gd name="connsiteX1" fmla="*/ 25241 w 47625"/>
                  <a:gd name="connsiteY1" fmla="*/ 100489 h 104775"/>
                  <a:gd name="connsiteX2" fmla="*/ 7144 w 47625"/>
                  <a:gd name="connsiteY2" fmla="*/ 82391 h 104775"/>
                  <a:gd name="connsiteX3" fmla="*/ 7144 w 47625"/>
                  <a:gd name="connsiteY3" fmla="*/ 25241 h 104775"/>
                  <a:gd name="connsiteX4" fmla="*/ 25241 w 47625"/>
                  <a:gd name="connsiteY4" fmla="*/ 7144 h 104775"/>
                  <a:gd name="connsiteX5" fmla="*/ 25241 w 47625"/>
                  <a:gd name="connsiteY5" fmla="*/ 7144 h 104775"/>
                  <a:gd name="connsiteX6" fmla="*/ 43339 w 47625"/>
                  <a:gd name="connsiteY6" fmla="*/ 25241 h 104775"/>
                  <a:gd name="connsiteX7" fmla="*/ 43339 w 47625"/>
                  <a:gd name="connsiteY7" fmla="*/ 82391 h 104775"/>
                  <a:gd name="connsiteX8" fmla="*/ 25241 w 47625"/>
                  <a:gd name="connsiteY8" fmla="*/ 1004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04775">
                    <a:moveTo>
                      <a:pt x="25241" y="100489"/>
                    </a:moveTo>
                    <a:lnTo>
                      <a:pt x="25241" y="100489"/>
                    </a:lnTo>
                    <a:cubicBezTo>
                      <a:pt x="15716" y="100489"/>
                      <a:pt x="7144" y="92869"/>
                      <a:pt x="7144" y="82391"/>
                    </a:cubicBezTo>
                    <a:lnTo>
                      <a:pt x="7144" y="25241"/>
                    </a:lnTo>
                    <a:cubicBezTo>
                      <a:pt x="7144" y="15716"/>
                      <a:pt x="14764" y="7144"/>
                      <a:pt x="25241" y="7144"/>
                    </a:cubicBezTo>
                    <a:lnTo>
                      <a:pt x="25241" y="7144"/>
                    </a:lnTo>
                    <a:cubicBezTo>
                      <a:pt x="34766" y="7144"/>
                      <a:pt x="43339" y="14764"/>
                      <a:pt x="43339" y="25241"/>
                    </a:cubicBezTo>
                    <a:lnTo>
                      <a:pt x="43339" y="82391"/>
                    </a:lnTo>
                    <a:cubicBezTo>
                      <a:pt x="43339" y="92869"/>
                      <a:pt x="34766" y="100489"/>
                      <a:pt x="25241" y="100489"/>
                    </a:cubicBezTo>
                    <a:close/>
                  </a:path>
                </a:pathLst>
              </a:custGeom>
              <a:solidFill>
                <a:srgbClr val="333331"/>
              </a:solidFill>
              <a:ln w="9525" cap="flat">
                <a:noFill/>
                <a:prstDash val="solid"/>
                <a:miter/>
              </a:ln>
            </p:spPr>
            <p:txBody>
              <a:bodyPr rtlCol="0" anchor="ctr"/>
              <a:lstStyle/>
              <a:p>
                <a:endParaRPr lang="en-US"/>
              </a:p>
            </p:txBody>
          </p:sp>
          <p:sp>
            <p:nvSpPr>
              <p:cNvPr id="5317" name="Freeform: Shape 5316">
                <a:extLst>
                  <a:ext uri="{FF2B5EF4-FFF2-40B4-BE49-F238E27FC236}">
                    <a16:creationId xmlns:a16="http://schemas.microsoft.com/office/drawing/2014/main" xmlns="" id="{6582F807-12CB-4D34-9370-DD56CDBCAFB9}"/>
                  </a:ext>
                </a:extLst>
              </p:cNvPr>
              <p:cNvSpPr/>
              <p:nvPr/>
            </p:nvSpPr>
            <p:spPr>
              <a:xfrm>
                <a:off x="6398396" y="3130387"/>
                <a:ext cx="47625" cy="104774"/>
              </a:xfrm>
              <a:custGeom>
                <a:avLst/>
                <a:gdLst>
                  <a:gd name="connsiteX0" fmla="*/ 25241 w 47625"/>
                  <a:gd name="connsiteY0" fmla="*/ 100489 h 104775"/>
                  <a:gd name="connsiteX1" fmla="*/ 25241 w 47625"/>
                  <a:gd name="connsiteY1" fmla="*/ 100489 h 104775"/>
                  <a:gd name="connsiteX2" fmla="*/ 7144 w 47625"/>
                  <a:gd name="connsiteY2" fmla="*/ 82391 h 104775"/>
                  <a:gd name="connsiteX3" fmla="*/ 7144 w 47625"/>
                  <a:gd name="connsiteY3" fmla="*/ 25241 h 104775"/>
                  <a:gd name="connsiteX4" fmla="*/ 25241 w 47625"/>
                  <a:gd name="connsiteY4" fmla="*/ 7144 h 104775"/>
                  <a:gd name="connsiteX5" fmla="*/ 25241 w 47625"/>
                  <a:gd name="connsiteY5" fmla="*/ 7144 h 104775"/>
                  <a:gd name="connsiteX6" fmla="*/ 43339 w 47625"/>
                  <a:gd name="connsiteY6" fmla="*/ 25241 h 104775"/>
                  <a:gd name="connsiteX7" fmla="*/ 43339 w 47625"/>
                  <a:gd name="connsiteY7" fmla="*/ 82391 h 104775"/>
                  <a:gd name="connsiteX8" fmla="*/ 25241 w 47625"/>
                  <a:gd name="connsiteY8" fmla="*/ 1004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04775">
                    <a:moveTo>
                      <a:pt x="25241" y="100489"/>
                    </a:moveTo>
                    <a:lnTo>
                      <a:pt x="25241" y="100489"/>
                    </a:lnTo>
                    <a:cubicBezTo>
                      <a:pt x="15716" y="100489"/>
                      <a:pt x="7144" y="92869"/>
                      <a:pt x="7144" y="82391"/>
                    </a:cubicBezTo>
                    <a:lnTo>
                      <a:pt x="7144" y="25241"/>
                    </a:lnTo>
                    <a:cubicBezTo>
                      <a:pt x="7144" y="15716"/>
                      <a:pt x="14764" y="7144"/>
                      <a:pt x="25241" y="7144"/>
                    </a:cubicBezTo>
                    <a:lnTo>
                      <a:pt x="25241" y="7144"/>
                    </a:lnTo>
                    <a:cubicBezTo>
                      <a:pt x="34766" y="7144"/>
                      <a:pt x="43339" y="14764"/>
                      <a:pt x="43339" y="25241"/>
                    </a:cubicBezTo>
                    <a:lnTo>
                      <a:pt x="43339" y="82391"/>
                    </a:lnTo>
                    <a:cubicBezTo>
                      <a:pt x="43339" y="92869"/>
                      <a:pt x="34766" y="100489"/>
                      <a:pt x="25241" y="100489"/>
                    </a:cubicBezTo>
                    <a:close/>
                  </a:path>
                </a:pathLst>
              </a:custGeom>
              <a:solidFill>
                <a:schemeClr val="accent1"/>
              </a:solidFill>
              <a:ln w="9525" cap="flat">
                <a:noFill/>
                <a:prstDash val="solid"/>
                <a:miter/>
              </a:ln>
            </p:spPr>
            <p:txBody>
              <a:bodyPr rtlCol="0" anchor="ctr"/>
              <a:lstStyle/>
              <a:p>
                <a:endParaRPr lang="en-US" dirty="0"/>
              </a:p>
            </p:txBody>
          </p:sp>
          <p:sp>
            <p:nvSpPr>
              <p:cNvPr id="5318" name="Freeform: Shape 5317">
                <a:extLst>
                  <a:ext uri="{FF2B5EF4-FFF2-40B4-BE49-F238E27FC236}">
                    <a16:creationId xmlns:a16="http://schemas.microsoft.com/office/drawing/2014/main" xmlns="" id="{8DF32581-8FE5-4D48-836E-81F3510D1456}"/>
                  </a:ext>
                </a:extLst>
              </p:cNvPr>
              <p:cNvSpPr/>
              <p:nvPr/>
            </p:nvSpPr>
            <p:spPr>
              <a:xfrm>
                <a:off x="6398418" y="3242786"/>
                <a:ext cx="47625" cy="104774"/>
              </a:xfrm>
              <a:custGeom>
                <a:avLst/>
                <a:gdLst>
                  <a:gd name="connsiteX0" fmla="*/ 25241 w 47625"/>
                  <a:gd name="connsiteY0" fmla="*/ 100489 h 104775"/>
                  <a:gd name="connsiteX1" fmla="*/ 25241 w 47625"/>
                  <a:gd name="connsiteY1" fmla="*/ 100489 h 104775"/>
                  <a:gd name="connsiteX2" fmla="*/ 7144 w 47625"/>
                  <a:gd name="connsiteY2" fmla="*/ 82391 h 104775"/>
                  <a:gd name="connsiteX3" fmla="*/ 7144 w 47625"/>
                  <a:gd name="connsiteY3" fmla="*/ 25241 h 104775"/>
                  <a:gd name="connsiteX4" fmla="*/ 25241 w 47625"/>
                  <a:gd name="connsiteY4" fmla="*/ 7144 h 104775"/>
                  <a:gd name="connsiteX5" fmla="*/ 25241 w 47625"/>
                  <a:gd name="connsiteY5" fmla="*/ 7144 h 104775"/>
                  <a:gd name="connsiteX6" fmla="*/ 43339 w 47625"/>
                  <a:gd name="connsiteY6" fmla="*/ 25241 h 104775"/>
                  <a:gd name="connsiteX7" fmla="*/ 43339 w 47625"/>
                  <a:gd name="connsiteY7" fmla="*/ 82391 h 104775"/>
                  <a:gd name="connsiteX8" fmla="*/ 25241 w 47625"/>
                  <a:gd name="connsiteY8" fmla="*/ 10048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04775">
                    <a:moveTo>
                      <a:pt x="25241" y="100489"/>
                    </a:moveTo>
                    <a:lnTo>
                      <a:pt x="25241" y="100489"/>
                    </a:lnTo>
                    <a:cubicBezTo>
                      <a:pt x="15716" y="100489"/>
                      <a:pt x="7144" y="92869"/>
                      <a:pt x="7144" y="82391"/>
                    </a:cubicBezTo>
                    <a:lnTo>
                      <a:pt x="7144" y="25241"/>
                    </a:lnTo>
                    <a:cubicBezTo>
                      <a:pt x="7144" y="15716"/>
                      <a:pt x="14764" y="7144"/>
                      <a:pt x="25241" y="7144"/>
                    </a:cubicBezTo>
                    <a:lnTo>
                      <a:pt x="25241" y="7144"/>
                    </a:lnTo>
                    <a:cubicBezTo>
                      <a:pt x="34766" y="7144"/>
                      <a:pt x="43339" y="14764"/>
                      <a:pt x="43339" y="25241"/>
                    </a:cubicBezTo>
                    <a:lnTo>
                      <a:pt x="43339" y="82391"/>
                    </a:lnTo>
                    <a:cubicBezTo>
                      <a:pt x="43339" y="91916"/>
                      <a:pt x="34766" y="100489"/>
                      <a:pt x="25241" y="100489"/>
                    </a:cubicBezTo>
                    <a:close/>
                  </a:path>
                </a:pathLst>
              </a:custGeom>
              <a:solidFill>
                <a:srgbClr val="333331"/>
              </a:solidFill>
              <a:ln w="9525" cap="flat">
                <a:noFill/>
                <a:prstDash val="solid"/>
                <a:miter/>
              </a:ln>
            </p:spPr>
            <p:txBody>
              <a:bodyPr rtlCol="0" anchor="ctr"/>
              <a:lstStyle/>
              <a:p>
                <a:endParaRPr lang="en-US"/>
              </a:p>
            </p:txBody>
          </p:sp>
        </p:grpSp>
        <p:grpSp>
          <p:nvGrpSpPr>
            <p:cNvPr id="5320" name="Graphic 5318">
              <a:extLst>
                <a:ext uri="{FF2B5EF4-FFF2-40B4-BE49-F238E27FC236}">
                  <a16:creationId xmlns:a16="http://schemas.microsoft.com/office/drawing/2014/main" xmlns="" id="{414BEC10-FA7F-4F08-A50E-59C4AF3F530E}"/>
                </a:ext>
              </a:extLst>
            </p:cNvPr>
            <p:cNvGrpSpPr/>
            <p:nvPr/>
          </p:nvGrpSpPr>
          <p:grpSpPr>
            <a:xfrm>
              <a:off x="6690038" y="6231285"/>
              <a:ext cx="307041" cy="369139"/>
              <a:chOff x="5669742" y="4251352"/>
              <a:chExt cx="847723" cy="1019181"/>
            </a:xfrm>
          </p:grpSpPr>
          <p:sp>
            <p:nvSpPr>
              <p:cNvPr id="5321" name="Freeform: Shape 5320">
                <a:extLst>
                  <a:ext uri="{FF2B5EF4-FFF2-40B4-BE49-F238E27FC236}">
                    <a16:creationId xmlns:a16="http://schemas.microsoft.com/office/drawing/2014/main" xmlns="" id="{795BCE41-213D-4A8D-B0F5-C2BDED168D03}"/>
                  </a:ext>
                </a:extLst>
              </p:cNvPr>
              <p:cNvSpPr/>
              <p:nvPr/>
            </p:nvSpPr>
            <p:spPr>
              <a:xfrm>
                <a:off x="5669742" y="4251352"/>
                <a:ext cx="847723" cy="1019181"/>
              </a:xfrm>
              <a:custGeom>
                <a:avLst/>
                <a:gdLst>
                  <a:gd name="connsiteX0" fmla="*/ 742474 w 847725"/>
                  <a:gd name="connsiteY0" fmla="*/ 1001554 h 1019175"/>
                  <a:gd name="connsiteX1" fmla="*/ 112871 w 847725"/>
                  <a:gd name="connsiteY1" fmla="*/ 1002506 h 1019175"/>
                  <a:gd name="connsiteX2" fmla="*/ 22384 w 847725"/>
                  <a:gd name="connsiteY2" fmla="*/ 912019 h 1019175"/>
                  <a:gd name="connsiteX3" fmla="*/ 21431 w 847725"/>
                  <a:gd name="connsiteY3" fmla="*/ 112871 h 1019175"/>
                  <a:gd name="connsiteX4" fmla="*/ 111919 w 847725"/>
                  <a:gd name="connsiteY4" fmla="*/ 22384 h 1019175"/>
                  <a:gd name="connsiteX5" fmla="*/ 741521 w 847725"/>
                  <a:gd name="connsiteY5" fmla="*/ 21431 h 1019175"/>
                  <a:gd name="connsiteX6" fmla="*/ 832009 w 847725"/>
                  <a:gd name="connsiteY6" fmla="*/ 111919 h 1019175"/>
                  <a:gd name="connsiteX7" fmla="*/ 832961 w 847725"/>
                  <a:gd name="connsiteY7" fmla="*/ 911066 h 1019175"/>
                  <a:gd name="connsiteX8" fmla="*/ 742474 w 847725"/>
                  <a:gd name="connsiteY8" fmla="*/ 1001554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5" h="1019175">
                    <a:moveTo>
                      <a:pt x="742474" y="1001554"/>
                    </a:moveTo>
                    <a:lnTo>
                      <a:pt x="112871" y="1002506"/>
                    </a:lnTo>
                    <a:cubicBezTo>
                      <a:pt x="63341" y="1002506"/>
                      <a:pt x="22384" y="962501"/>
                      <a:pt x="22384" y="912019"/>
                    </a:cubicBezTo>
                    <a:lnTo>
                      <a:pt x="21431" y="112871"/>
                    </a:lnTo>
                    <a:cubicBezTo>
                      <a:pt x="21431" y="63341"/>
                      <a:pt x="61436" y="22384"/>
                      <a:pt x="111919" y="22384"/>
                    </a:cubicBezTo>
                    <a:lnTo>
                      <a:pt x="741521" y="21431"/>
                    </a:lnTo>
                    <a:cubicBezTo>
                      <a:pt x="791051" y="21431"/>
                      <a:pt x="832009" y="61436"/>
                      <a:pt x="832009" y="111919"/>
                    </a:cubicBezTo>
                    <a:lnTo>
                      <a:pt x="832961" y="911066"/>
                    </a:lnTo>
                    <a:cubicBezTo>
                      <a:pt x="832961" y="960596"/>
                      <a:pt x="792004" y="1000601"/>
                      <a:pt x="742474" y="1001554"/>
                    </a:cubicBezTo>
                    <a:close/>
                  </a:path>
                </a:pathLst>
              </a:custGeom>
              <a:solidFill>
                <a:schemeClr val="accent1"/>
              </a:solidFill>
              <a:ln w="28575" cap="rnd">
                <a:solidFill>
                  <a:schemeClr val="bg1"/>
                </a:solidFill>
                <a:prstDash val="solid"/>
                <a:round/>
              </a:ln>
            </p:spPr>
            <p:txBody>
              <a:bodyPr rtlCol="0" anchor="ctr"/>
              <a:lstStyle/>
              <a:p>
                <a:endParaRPr lang="en-US" dirty="0"/>
              </a:p>
            </p:txBody>
          </p:sp>
          <p:sp>
            <p:nvSpPr>
              <p:cNvPr id="5322" name="Freeform: Shape 5321">
                <a:extLst>
                  <a:ext uri="{FF2B5EF4-FFF2-40B4-BE49-F238E27FC236}">
                    <a16:creationId xmlns:a16="http://schemas.microsoft.com/office/drawing/2014/main" xmlns="" id="{B7008877-DA68-4B99-8946-836EF7B92438}"/>
                  </a:ext>
                </a:extLst>
              </p:cNvPr>
              <p:cNvSpPr/>
              <p:nvPr/>
            </p:nvSpPr>
            <p:spPr>
              <a:xfrm>
                <a:off x="5772613" y="4369466"/>
                <a:ext cx="638173" cy="200027"/>
              </a:xfrm>
              <a:custGeom>
                <a:avLst/>
                <a:gdLst>
                  <a:gd name="connsiteX0" fmla="*/ 21431 w 638175"/>
                  <a:gd name="connsiteY0" fmla="*/ 21431 h 200025"/>
                  <a:gd name="connsiteX1" fmla="*/ 625316 w 638175"/>
                  <a:gd name="connsiteY1" fmla="*/ 21431 h 200025"/>
                  <a:gd name="connsiteX2" fmla="*/ 625316 w 638175"/>
                  <a:gd name="connsiteY2" fmla="*/ 179546 h 200025"/>
                  <a:gd name="connsiteX3" fmla="*/ 21431 w 638175"/>
                  <a:gd name="connsiteY3" fmla="*/ 179546 h 200025"/>
                </a:gdLst>
                <a:ahLst/>
                <a:cxnLst>
                  <a:cxn ang="0">
                    <a:pos x="connsiteX0" y="connsiteY0"/>
                  </a:cxn>
                  <a:cxn ang="0">
                    <a:pos x="connsiteX1" y="connsiteY1"/>
                  </a:cxn>
                  <a:cxn ang="0">
                    <a:pos x="connsiteX2" y="connsiteY2"/>
                  </a:cxn>
                  <a:cxn ang="0">
                    <a:pos x="connsiteX3" y="connsiteY3"/>
                  </a:cxn>
                </a:cxnLst>
                <a:rect l="l" t="t" r="r" b="b"/>
                <a:pathLst>
                  <a:path w="638175" h="200025">
                    <a:moveTo>
                      <a:pt x="21431" y="21431"/>
                    </a:moveTo>
                    <a:lnTo>
                      <a:pt x="625316" y="21431"/>
                    </a:lnTo>
                    <a:lnTo>
                      <a:pt x="625316" y="179546"/>
                    </a:lnTo>
                    <a:lnTo>
                      <a:pt x="21431" y="179546"/>
                    </a:lnTo>
                    <a:close/>
                  </a:path>
                </a:pathLst>
              </a:custGeom>
              <a:solidFill>
                <a:srgbClr val="FFFFFF"/>
              </a:solidFill>
              <a:ln w="28575" cap="rnd">
                <a:solidFill>
                  <a:srgbClr val="333331"/>
                </a:solidFill>
                <a:prstDash val="solid"/>
                <a:round/>
              </a:ln>
            </p:spPr>
            <p:txBody>
              <a:bodyPr rtlCol="0" anchor="ctr"/>
              <a:lstStyle/>
              <a:p>
                <a:endParaRPr lang="en-US"/>
              </a:p>
            </p:txBody>
          </p:sp>
          <p:sp>
            <p:nvSpPr>
              <p:cNvPr id="5323" name="Freeform: Shape 5322">
                <a:extLst>
                  <a:ext uri="{FF2B5EF4-FFF2-40B4-BE49-F238E27FC236}">
                    <a16:creationId xmlns:a16="http://schemas.microsoft.com/office/drawing/2014/main" xmlns="" id="{B369BFCC-3288-4033-B865-0BECAF7B89E8}"/>
                  </a:ext>
                </a:extLst>
              </p:cNvPr>
              <p:cNvSpPr/>
              <p:nvPr/>
            </p:nvSpPr>
            <p:spPr>
              <a:xfrm>
                <a:off x="5786901" y="4629500"/>
                <a:ext cx="152399" cy="66675"/>
              </a:xfrm>
              <a:custGeom>
                <a:avLst/>
                <a:gdLst>
                  <a:gd name="connsiteX0" fmla="*/ 7144 w 152400"/>
                  <a:gd name="connsiteY0" fmla="*/ 7144 h 66675"/>
                  <a:gd name="connsiteX1" fmla="*/ 152876 w 152400"/>
                  <a:gd name="connsiteY1" fmla="*/ 7144 h 66675"/>
                  <a:gd name="connsiteX2" fmla="*/ 152876 w 152400"/>
                  <a:gd name="connsiteY2" fmla="*/ 62389 h 66675"/>
                  <a:gd name="connsiteX3" fmla="*/ 7144 w 152400"/>
                  <a:gd name="connsiteY3" fmla="*/ 62389 h 66675"/>
                </a:gdLst>
                <a:ahLst/>
                <a:cxnLst>
                  <a:cxn ang="0">
                    <a:pos x="connsiteX0" y="connsiteY0"/>
                  </a:cxn>
                  <a:cxn ang="0">
                    <a:pos x="connsiteX1" y="connsiteY1"/>
                  </a:cxn>
                  <a:cxn ang="0">
                    <a:pos x="connsiteX2" y="connsiteY2"/>
                  </a:cxn>
                  <a:cxn ang="0">
                    <a:pos x="connsiteX3" y="connsiteY3"/>
                  </a:cxn>
                </a:cxnLst>
                <a:rect l="l" t="t" r="r" b="b"/>
                <a:pathLst>
                  <a:path w="152400" h="66675">
                    <a:moveTo>
                      <a:pt x="7144" y="7144"/>
                    </a:moveTo>
                    <a:lnTo>
                      <a:pt x="152876" y="7144"/>
                    </a:lnTo>
                    <a:lnTo>
                      <a:pt x="152876" y="62389"/>
                    </a:lnTo>
                    <a:lnTo>
                      <a:pt x="7144" y="62389"/>
                    </a:lnTo>
                    <a:close/>
                  </a:path>
                </a:pathLst>
              </a:custGeom>
              <a:solidFill>
                <a:srgbClr val="333331"/>
              </a:solidFill>
              <a:ln w="9525" cap="flat">
                <a:noFill/>
                <a:prstDash val="solid"/>
                <a:miter/>
              </a:ln>
            </p:spPr>
            <p:txBody>
              <a:bodyPr rtlCol="0" anchor="ctr"/>
              <a:lstStyle/>
              <a:p>
                <a:endParaRPr lang="en-US"/>
              </a:p>
            </p:txBody>
          </p:sp>
          <p:sp>
            <p:nvSpPr>
              <p:cNvPr id="5324" name="Freeform: Shape 5323">
                <a:extLst>
                  <a:ext uri="{FF2B5EF4-FFF2-40B4-BE49-F238E27FC236}">
                    <a16:creationId xmlns:a16="http://schemas.microsoft.com/office/drawing/2014/main" xmlns="" id="{35597CF5-CC71-471C-BE6B-E0E5911C7C1C}"/>
                  </a:ext>
                </a:extLst>
              </p:cNvPr>
              <p:cNvSpPr/>
              <p:nvPr/>
            </p:nvSpPr>
            <p:spPr>
              <a:xfrm>
                <a:off x="6015502" y="4628548"/>
                <a:ext cx="152399" cy="66675"/>
              </a:xfrm>
              <a:custGeom>
                <a:avLst/>
                <a:gdLst>
                  <a:gd name="connsiteX0" fmla="*/ 7144 w 152400"/>
                  <a:gd name="connsiteY0" fmla="*/ 7144 h 66675"/>
                  <a:gd name="connsiteX1" fmla="*/ 152876 w 152400"/>
                  <a:gd name="connsiteY1" fmla="*/ 7144 h 66675"/>
                  <a:gd name="connsiteX2" fmla="*/ 152876 w 152400"/>
                  <a:gd name="connsiteY2" fmla="*/ 62389 h 66675"/>
                  <a:gd name="connsiteX3" fmla="*/ 7144 w 152400"/>
                  <a:gd name="connsiteY3" fmla="*/ 62389 h 66675"/>
                </a:gdLst>
                <a:ahLst/>
                <a:cxnLst>
                  <a:cxn ang="0">
                    <a:pos x="connsiteX0" y="connsiteY0"/>
                  </a:cxn>
                  <a:cxn ang="0">
                    <a:pos x="connsiteX1" y="connsiteY1"/>
                  </a:cxn>
                  <a:cxn ang="0">
                    <a:pos x="connsiteX2" y="connsiteY2"/>
                  </a:cxn>
                  <a:cxn ang="0">
                    <a:pos x="connsiteX3" y="connsiteY3"/>
                  </a:cxn>
                </a:cxnLst>
                <a:rect l="l" t="t" r="r" b="b"/>
                <a:pathLst>
                  <a:path w="152400" h="66675">
                    <a:moveTo>
                      <a:pt x="7144" y="7144"/>
                    </a:moveTo>
                    <a:lnTo>
                      <a:pt x="152876" y="7144"/>
                    </a:lnTo>
                    <a:lnTo>
                      <a:pt x="152876" y="62389"/>
                    </a:lnTo>
                    <a:lnTo>
                      <a:pt x="7144" y="62389"/>
                    </a:lnTo>
                    <a:close/>
                  </a:path>
                </a:pathLst>
              </a:custGeom>
              <a:solidFill>
                <a:srgbClr val="333331"/>
              </a:solidFill>
              <a:ln w="9525" cap="flat">
                <a:noFill/>
                <a:prstDash val="solid"/>
                <a:miter/>
              </a:ln>
            </p:spPr>
            <p:txBody>
              <a:bodyPr rtlCol="0" anchor="ctr"/>
              <a:lstStyle/>
              <a:p>
                <a:endParaRPr lang="en-US"/>
              </a:p>
            </p:txBody>
          </p:sp>
          <p:sp>
            <p:nvSpPr>
              <p:cNvPr id="5325" name="Freeform: Shape 5324">
                <a:extLst>
                  <a:ext uri="{FF2B5EF4-FFF2-40B4-BE49-F238E27FC236}">
                    <a16:creationId xmlns:a16="http://schemas.microsoft.com/office/drawing/2014/main" xmlns="" id="{7F87EEDA-EBBA-424A-AA12-844532F7337E}"/>
                  </a:ext>
                </a:extLst>
              </p:cNvPr>
              <p:cNvSpPr/>
              <p:nvPr/>
            </p:nvSpPr>
            <p:spPr>
              <a:xfrm>
                <a:off x="6244100" y="4628548"/>
                <a:ext cx="152399" cy="66675"/>
              </a:xfrm>
              <a:custGeom>
                <a:avLst/>
                <a:gdLst>
                  <a:gd name="connsiteX0" fmla="*/ 7144 w 152400"/>
                  <a:gd name="connsiteY0" fmla="*/ 7144 h 66675"/>
                  <a:gd name="connsiteX1" fmla="*/ 152876 w 152400"/>
                  <a:gd name="connsiteY1" fmla="*/ 7144 h 66675"/>
                  <a:gd name="connsiteX2" fmla="*/ 152876 w 152400"/>
                  <a:gd name="connsiteY2" fmla="*/ 62389 h 66675"/>
                  <a:gd name="connsiteX3" fmla="*/ 7144 w 152400"/>
                  <a:gd name="connsiteY3" fmla="*/ 62389 h 66675"/>
                </a:gdLst>
                <a:ahLst/>
                <a:cxnLst>
                  <a:cxn ang="0">
                    <a:pos x="connsiteX0" y="connsiteY0"/>
                  </a:cxn>
                  <a:cxn ang="0">
                    <a:pos x="connsiteX1" y="connsiteY1"/>
                  </a:cxn>
                  <a:cxn ang="0">
                    <a:pos x="connsiteX2" y="connsiteY2"/>
                  </a:cxn>
                  <a:cxn ang="0">
                    <a:pos x="connsiteX3" y="connsiteY3"/>
                  </a:cxn>
                </a:cxnLst>
                <a:rect l="l" t="t" r="r" b="b"/>
                <a:pathLst>
                  <a:path w="152400" h="66675">
                    <a:moveTo>
                      <a:pt x="7144" y="7144"/>
                    </a:moveTo>
                    <a:lnTo>
                      <a:pt x="152876" y="7144"/>
                    </a:lnTo>
                    <a:lnTo>
                      <a:pt x="152876" y="62389"/>
                    </a:lnTo>
                    <a:lnTo>
                      <a:pt x="7144" y="62389"/>
                    </a:lnTo>
                    <a:close/>
                  </a:path>
                </a:pathLst>
              </a:custGeom>
              <a:solidFill>
                <a:srgbClr val="333331"/>
              </a:solidFill>
              <a:ln w="9525" cap="flat">
                <a:noFill/>
                <a:prstDash val="solid"/>
                <a:miter/>
              </a:ln>
            </p:spPr>
            <p:txBody>
              <a:bodyPr rtlCol="0" anchor="ctr"/>
              <a:lstStyle/>
              <a:p>
                <a:endParaRPr lang="en-US"/>
              </a:p>
            </p:txBody>
          </p:sp>
          <p:sp>
            <p:nvSpPr>
              <p:cNvPr id="5326" name="Freeform: Shape 5325">
                <a:extLst>
                  <a:ext uri="{FF2B5EF4-FFF2-40B4-BE49-F238E27FC236}">
                    <a16:creationId xmlns:a16="http://schemas.microsoft.com/office/drawing/2014/main" xmlns="" id="{CCA923F7-E022-4453-A341-2FDDE04BFB16}"/>
                  </a:ext>
                </a:extLst>
              </p:cNvPr>
              <p:cNvSpPr/>
              <p:nvPr/>
            </p:nvSpPr>
            <p:spPr>
              <a:xfrm>
                <a:off x="5913583" y="4443762"/>
                <a:ext cx="85725" cy="47624"/>
              </a:xfrm>
              <a:custGeom>
                <a:avLst/>
                <a:gdLst>
                  <a:gd name="connsiteX0" fmla="*/ 7144 w 85725"/>
                  <a:gd name="connsiteY0" fmla="*/ 7144 h 47625"/>
                  <a:gd name="connsiteX1" fmla="*/ 81439 w 85725"/>
                  <a:gd name="connsiteY1" fmla="*/ 7144 h 47625"/>
                  <a:gd name="connsiteX2" fmla="*/ 81439 w 85725"/>
                  <a:gd name="connsiteY2" fmla="*/ 43339 h 47625"/>
                  <a:gd name="connsiteX3" fmla="*/ 7144 w 857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85725" h="47625">
                    <a:moveTo>
                      <a:pt x="7144" y="7144"/>
                    </a:moveTo>
                    <a:lnTo>
                      <a:pt x="81439" y="7144"/>
                    </a:lnTo>
                    <a:lnTo>
                      <a:pt x="81439" y="43339"/>
                    </a:lnTo>
                    <a:lnTo>
                      <a:pt x="7144" y="43339"/>
                    </a:lnTo>
                    <a:close/>
                  </a:path>
                </a:pathLst>
              </a:custGeom>
              <a:solidFill>
                <a:srgbClr val="333331"/>
              </a:solidFill>
              <a:ln w="9525" cap="flat">
                <a:noFill/>
                <a:prstDash val="solid"/>
                <a:miter/>
              </a:ln>
            </p:spPr>
            <p:txBody>
              <a:bodyPr rtlCol="0" anchor="ctr"/>
              <a:lstStyle/>
              <a:p>
                <a:endParaRPr lang="en-US"/>
              </a:p>
            </p:txBody>
          </p:sp>
          <p:sp>
            <p:nvSpPr>
              <p:cNvPr id="5327" name="Freeform: Shape 5326">
                <a:extLst>
                  <a:ext uri="{FF2B5EF4-FFF2-40B4-BE49-F238E27FC236}">
                    <a16:creationId xmlns:a16="http://schemas.microsoft.com/office/drawing/2014/main" xmlns="" id="{C92883BC-B888-4EB4-A816-7DE8C507B4F7}"/>
                  </a:ext>
                </a:extLst>
              </p:cNvPr>
              <p:cNvSpPr/>
              <p:nvPr/>
            </p:nvSpPr>
            <p:spPr>
              <a:xfrm>
                <a:off x="6021215" y="4443762"/>
                <a:ext cx="85725" cy="47624"/>
              </a:xfrm>
              <a:custGeom>
                <a:avLst/>
                <a:gdLst>
                  <a:gd name="connsiteX0" fmla="*/ 7144 w 85725"/>
                  <a:gd name="connsiteY0" fmla="*/ 7144 h 47625"/>
                  <a:gd name="connsiteX1" fmla="*/ 81439 w 85725"/>
                  <a:gd name="connsiteY1" fmla="*/ 7144 h 47625"/>
                  <a:gd name="connsiteX2" fmla="*/ 81439 w 85725"/>
                  <a:gd name="connsiteY2" fmla="*/ 43339 h 47625"/>
                  <a:gd name="connsiteX3" fmla="*/ 7144 w 857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85725" h="47625">
                    <a:moveTo>
                      <a:pt x="7144" y="7144"/>
                    </a:moveTo>
                    <a:lnTo>
                      <a:pt x="81439" y="7144"/>
                    </a:lnTo>
                    <a:lnTo>
                      <a:pt x="81439" y="43339"/>
                    </a:lnTo>
                    <a:lnTo>
                      <a:pt x="7144" y="43339"/>
                    </a:lnTo>
                    <a:close/>
                  </a:path>
                </a:pathLst>
              </a:custGeom>
              <a:solidFill>
                <a:srgbClr val="333331"/>
              </a:solidFill>
              <a:ln w="9525" cap="flat">
                <a:noFill/>
                <a:prstDash val="solid"/>
                <a:miter/>
              </a:ln>
            </p:spPr>
            <p:txBody>
              <a:bodyPr rtlCol="0" anchor="ctr"/>
              <a:lstStyle/>
              <a:p>
                <a:endParaRPr lang="en-US"/>
              </a:p>
            </p:txBody>
          </p:sp>
          <p:sp>
            <p:nvSpPr>
              <p:cNvPr id="5328" name="Freeform: Shape 5327">
                <a:extLst>
                  <a:ext uri="{FF2B5EF4-FFF2-40B4-BE49-F238E27FC236}">
                    <a16:creationId xmlns:a16="http://schemas.microsoft.com/office/drawing/2014/main" xmlns="" id="{304CFDB6-A33E-47B1-B7BF-8887A24415D6}"/>
                  </a:ext>
                </a:extLst>
              </p:cNvPr>
              <p:cNvSpPr/>
              <p:nvPr/>
            </p:nvSpPr>
            <p:spPr>
              <a:xfrm>
                <a:off x="6129800" y="4443762"/>
                <a:ext cx="85725" cy="47624"/>
              </a:xfrm>
              <a:custGeom>
                <a:avLst/>
                <a:gdLst>
                  <a:gd name="connsiteX0" fmla="*/ 7144 w 85725"/>
                  <a:gd name="connsiteY0" fmla="*/ 7144 h 47625"/>
                  <a:gd name="connsiteX1" fmla="*/ 81439 w 85725"/>
                  <a:gd name="connsiteY1" fmla="*/ 7144 h 47625"/>
                  <a:gd name="connsiteX2" fmla="*/ 81439 w 85725"/>
                  <a:gd name="connsiteY2" fmla="*/ 43339 h 47625"/>
                  <a:gd name="connsiteX3" fmla="*/ 7144 w 857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85725" h="47625">
                    <a:moveTo>
                      <a:pt x="7144" y="7144"/>
                    </a:moveTo>
                    <a:lnTo>
                      <a:pt x="81439" y="7144"/>
                    </a:lnTo>
                    <a:lnTo>
                      <a:pt x="81439" y="43339"/>
                    </a:lnTo>
                    <a:lnTo>
                      <a:pt x="7144" y="43339"/>
                    </a:lnTo>
                    <a:close/>
                  </a:path>
                </a:pathLst>
              </a:custGeom>
              <a:solidFill>
                <a:srgbClr val="333331"/>
              </a:solidFill>
              <a:ln w="9525" cap="flat">
                <a:noFill/>
                <a:prstDash val="solid"/>
                <a:miter/>
              </a:ln>
            </p:spPr>
            <p:txBody>
              <a:bodyPr rtlCol="0" anchor="ctr"/>
              <a:lstStyle/>
              <a:p>
                <a:endParaRPr lang="en-US"/>
              </a:p>
            </p:txBody>
          </p:sp>
          <p:sp>
            <p:nvSpPr>
              <p:cNvPr id="5329" name="Freeform: Shape 5328">
                <a:extLst>
                  <a:ext uri="{FF2B5EF4-FFF2-40B4-BE49-F238E27FC236}">
                    <a16:creationId xmlns:a16="http://schemas.microsoft.com/office/drawing/2014/main" xmlns="" id="{B95629EB-F9C0-4A8E-B7C0-5B18E1301E0F}"/>
                  </a:ext>
                </a:extLst>
              </p:cNvPr>
              <p:cNvSpPr/>
              <p:nvPr/>
            </p:nvSpPr>
            <p:spPr>
              <a:xfrm>
                <a:off x="6237433" y="4443760"/>
                <a:ext cx="85725" cy="47624"/>
              </a:xfrm>
              <a:custGeom>
                <a:avLst/>
                <a:gdLst>
                  <a:gd name="connsiteX0" fmla="*/ 7144 w 85725"/>
                  <a:gd name="connsiteY0" fmla="*/ 7144 h 47625"/>
                  <a:gd name="connsiteX1" fmla="*/ 81439 w 85725"/>
                  <a:gd name="connsiteY1" fmla="*/ 7144 h 47625"/>
                  <a:gd name="connsiteX2" fmla="*/ 81439 w 85725"/>
                  <a:gd name="connsiteY2" fmla="*/ 43339 h 47625"/>
                  <a:gd name="connsiteX3" fmla="*/ 7144 w 85725"/>
                  <a:gd name="connsiteY3" fmla="*/ 43339 h 47625"/>
                </a:gdLst>
                <a:ahLst/>
                <a:cxnLst>
                  <a:cxn ang="0">
                    <a:pos x="connsiteX0" y="connsiteY0"/>
                  </a:cxn>
                  <a:cxn ang="0">
                    <a:pos x="connsiteX1" y="connsiteY1"/>
                  </a:cxn>
                  <a:cxn ang="0">
                    <a:pos x="connsiteX2" y="connsiteY2"/>
                  </a:cxn>
                  <a:cxn ang="0">
                    <a:pos x="connsiteX3" y="connsiteY3"/>
                  </a:cxn>
                </a:cxnLst>
                <a:rect l="l" t="t" r="r" b="b"/>
                <a:pathLst>
                  <a:path w="85725" h="47625">
                    <a:moveTo>
                      <a:pt x="7144" y="7144"/>
                    </a:moveTo>
                    <a:lnTo>
                      <a:pt x="81439" y="7144"/>
                    </a:lnTo>
                    <a:lnTo>
                      <a:pt x="81439" y="43339"/>
                    </a:lnTo>
                    <a:lnTo>
                      <a:pt x="7144" y="43339"/>
                    </a:lnTo>
                    <a:close/>
                  </a:path>
                </a:pathLst>
              </a:custGeom>
              <a:solidFill>
                <a:srgbClr val="333331"/>
              </a:solidFill>
              <a:ln w="9525" cap="flat">
                <a:noFill/>
                <a:prstDash val="solid"/>
                <a:miter/>
              </a:ln>
            </p:spPr>
            <p:txBody>
              <a:bodyPr rtlCol="0" anchor="ctr"/>
              <a:lstStyle/>
              <a:p>
                <a:endParaRPr lang="en-US"/>
              </a:p>
            </p:txBody>
          </p:sp>
          <p:sp>
            <p:nvSpPr>
              <p:cNvPr id="5330" name="Freeform: Shape 5329">
                <a:extLst>
                  <a:ext uri="{FF2B5EF4-FFF2-40B4-BE49-F238E27FC236}">
                    <a16:creationId xmlns:a16="http://schemas.microsoft.com/office/drawing/2014/main" xmlns="" id="{F8D20F56-9EBB-4D91-8F94-C8CF8F2A3930}"/>
                  </a:ext>
                </a:extLst>
              </p:cNvPr>
              <p:cNvSpPr/>
              <p:nvPr/>
            </p:nvSpPr>
            <p:spPr>
              <a:xfrm>
                <a:off x="5786901" y="4797139"/>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1" name="Freeform: Shape 5330">
                <a:extLst>
                  <a:ext uri="{FF2B5EF4-FFF2-40B4-BE49-F238E27FC236}">
                    <a16:creationId xmlns:a16="http://schemas.microsoft.com/office/drawing/2014/main" xmlns="" id="{7058F0BB-1B59-4E16-9A1D-867E750C29A6}"/>
                  </a:ext>
                </a:extLst>
              </p:cNvPr>
              <p:cNvSpPr/>
              <p:nvPr/>
            </p:nvSpPr>
            <p:spPr>
              <a:xfrm>
                <a:off x="6015502" y="4796187"/>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2" name="Freeform: Shape 5331">
                <a:extLst>
                  <a:ext uri="{FF2B5EF4-FFF2-40B4-BE49-F238E27FC236}">
                    <a16:creationId xmlns:a16="http://schemas.microsoft.com/office/drawing/2014/main" xmlns="" id="{4336F7D9-3743-43AE-838B-7EE6BB9EF51F}"/>
                  </a:ext>
                </a:extLst>
              </p:cNvPr>
              <p:cNvSpPr/>
              <p:nvPr/>
            </p:nvSpPr>
            <p:spPr>
              <a:xfrm>
                <a:off x="6245052" y="4796182"/>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3" name="Freeform: Shape 5332">
                <a:extLst>
                  <a:ext uri="{FF2B5EF4-FFF2-40B4-BE49-F238E27FC236}">
                    <a16:creationId xmlns:a16="http://schemas.microsoft.com/office/drawing/2014/main" xmlns="" id="{5CF4151D-36B1-4D0A-9606-C1E8161FEEF8}"/>
                  </a:ext>
                </a:extLst>
              </p:cNvPr>
              <p:cNvSpPr/>
              <p:nvPr/>
            </p:nvSpPr>
            <p:spPr>
              <a:xfrm>
                <a:off x="5786898" y="4932392"/>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4" name="Freeform: Shape 5333">
                <a:extLst>
                  <a:ext uri="{FF2B5EF4-FFF2-40B4-BE49-F238E27FC236}">
                    <a16:creationId xmlns:a16="http://schemas.microsoft.com/office/drawing/2014/main" xmlns="" id="{9062BF05-EA3C-45B9-B2DC-4FF8F1C22790}"/>
                  </a:ext>
                </a:extLst>
              </p:cNvPr>
              <p:cNvSpPr/>
              <p:nvPr/>
            </p:nvSpPr>
            <p:spPr>
              <a:xfrm>
                <a:off x="6015498" y="4932392"/>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5" name="Freeform: Shape 5334">
                <a:extLst>
                  <a:ext uri="{FF2B5EF4-FFF2-40B4-BE49-F238E27FC236}">
                    <a16:creationId xmlns:a16="http://schemas.microsoft.com/office/drawing/2014/main" xmlns="" id="{EE5AEE26-0D1C-4549-BBDE-C1AFECF811A5}"/>
                  </a:ext>
                </a:extLst>
              </p:cNvPr>
              <p:cNvSpPr/>
              <p:nvPr/>
            </p:nvSpPr>
            <p:spPr>
              <a:xfrm>
                <a:off x="6245049" y="4932383"/>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6" name="Freeform: Shape 5335">
                <a:extLst>
                  <a:ext uri="{FF2B5EF4-FFF2-40B4-BE49-F238E27FC236}">
                    <a16:creationId xmlns:a16="http://schemas.microsoft.com/office/drawing/2014/main" xmlns="" id="{342246A4-1C09-4246-BADF-9D7032DBE0E6}"/>
                  </a:ext>
                </a:extLst>
              </p:cNvPr>
              <p:cNvSpPr/>
              <p:nvPr/>
            </p:nvSpPr>
            <p:spPr>
              <a:xfrm>
                <a:off x="5786900" y="5068584"/>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7" name="Freeform: Shape 5336">
                <a:extLst>
                  <a:ext uri="{FF2B5EF4-FFF2-40B4-BE49-F238E27FC236}">
                    <a16:creationId xmlns:a16="http://schemas.microsoft.com/office/drawing/2014/main" xmlns="" id="{E74C6051-E8B9-417B-BAA9-B40C85B7C516}"/>
                  </a:ext>
                </a:extLst>
              </p:cNvPr>
              <p:cNvSpPr/>
              <p:nvPr/>
            </p:nvSpPr>
            <p:spPr>
              <a:xfrm>
                <a:off x="6016452" y="5067625"/>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sp>
            <p:nvSpPr>
              <p:cNvPr id="5338" name="Freeform: Shape 5337">
                <a:extLst>
                  <a:ext uri="{FF2B5EF4-FFF2-40B4-BE49-F238E27FC236}">
                    <a16:creationId xmlns:a16="http://schemas.microsoft.com/office/drawing/2014/main" xmlns="" id="{8D063138-6B90-42BA-B2DB-7126EB24EB5D}"/>
                  </a:ext>
                </a:extLst>
              </p:cNvPr>
              <p:cNvSpPr/>
              <p:nvPr/>
            </p:nvSpPr>
            <p:spPr>
              <a:xfrm>
                <a:off x="6245066" y="5067618"/>
                <a:ext cx="152399" cy="85725"/>
              </a:xfrm>
              <a:custGeom>
                <a:avLst/>
                <a:gdLst>
                  <a:gd name="connsiteX0" fmla="*/ 7144 w 152400"/>
                  <a:gd name="connsiteY0" fmla="*/ 7144 h 85725"/>
                  <a:gd name="connsiteX1" fmla="*/ 152876 w 152400"/>
                  <a:gd name="connsiteY1" fmla="*/ 7144 h 85725"/>
                  <a:gd name="connsiteX2" fmla="*/ 152876 w 152400"/>
                  <a:gd name="connsiteY2" fmla="*/ 82391 h 85725"/>
                  <a:gd name="connsiteX3" fmla="*/ 7144 w 152400"/>
                  <a:gd name="connsiteY3" fmla="*/ 82391 h 85725"/>
                </a:gdLst>
                <a:ahLst/>
                <a:cxnLst>
                  <a:cxn ang="0">
                    <a:pos x="connsiteX0" y="connsiteY0"/>
                  </a:cxn>
                  <a:cxn ang="0">
                    <a:pos x="connsiteX1" y="connsiteY1"/>
                  </a:cxn>
                  <a:cxn ang="0">
                    <a:pos x="connsiteX2" y="connsiteY2"/>
                  </a:cxn>
                  <a:cxn ang="0">
                    <a:pos x="connsiteX3" y="connsiteY3"/>
                  </a:cxn>
                </a:cxnLst>
                <a:rect l="l" t="t" r="r" b="b"/>
                <a:pathLst>
                  <a:path w="152400" h="85725">
                    <a:moveTo>
                      <a:pt x="7144" y="7144"/>
                    </a:moveTo>
                    <a:lnTo>
                      <a:pt x="152876" y="7144"/>
                    </a:lnTo>
                    <a:lnTo>
                      <a:pt x="152876" y="82391"/>
                    </a:lnTo>
                    <a:lnTo>
                      <a:pt x="7144" y="82391"/>
                    </a:lnTo>
                    <a:close/>
                  </a:path>
                </a:pathLst>
              </a:custGeom>
              <a:solidFill>
                <a:srgbClr val="333331"/>
              </a:solidFill>
              <a:ln w="9525" cap="flat">
                <a:noFill/>
                <a:prstDash val="solid"/>
                <a:miter/>
              </a:ln>
            </p:spPr>
            <p:txBody>
              <a:bodyPr rtlCol="0" anchor="ctr"/>
              <a:lstStyle/>
              <a:p>
                <a:endParaRPr lang="en-US"/>
              </a:p>
            </p:txBody>
          </p:sp>
        </p:grpSp>
        <p:grpSp>
          <p:nvGrpSpPr>
            <p:cNvPr id="5340" name="Graphic 5338">
              <a:extLst>
                <a:ext uri="{FF2B5EF4-FFF2-40B4-BE49-F238E27FC236}">
                  <a16:creationId xmlns:a16="http://schemas.microsoft.com/office/drawing/2014/main" xmlns="" id="{FE676D34-03BB-42CB-88E3-0CB700352F14}"/>
                </a:ext>
              </a:extLst>
            </p:cNvPr>
            <p:cNvGrpSpPr/>
            <p:nvPr/>
          </p:nvGrpSpPr>
          <p:grpSpPr>
            <a:xfrm>
              <a:off x="7508433" y="6214441"/>
              <a:ext cx="441588" cy="402826"/>
              <a:chOff x="6273521" y="3976679"/>
              <a:chExt cx="1106805" cy="1009650"/>
            </a:xfrm>
          </p:grpSpPr>
          <p:sp>
            <p:nvSpPr>
              <p:cNvPr id="5341" name="Freeform: Shape 5340">
                <a:extLst>
                  <a:ext uri="{FF2B5EF4-FFF2-40B4-BE49-F238E27FC236}">
                    <a16:creationId xmlns:a16="http://schemas.microsoft.com/office/drawing/2014/main" xmlns="" id="{1E528800-B732-48EC-800B-FDEB30E86DF0}"/>
                  </a:ext>
                </a:extLst>
              </p:cNvPr>
              <p:cNvSpPr/>
              <p:nvPr/>
            </p:nvSpPr>
            <p:spPr>
              <a:xfrm>
                <a:off x="6273521" y="3976679"/>
                <a:ext cx="1009651" cy="1009650"/>
              </a:xfrm>
              <a:custGeom>
                <a:avLst/>
                <a:gdLst>
                  <a:gd name="connsiteX0" fmla="*/ 992981 w 1009650"/>
                  <a:gd name="connsiteY0" fmla="*/ 507206 h 1009650"/>
                  <a:gd name="connsiteX1" fmla="*/ 507206 w 1009650"/>
                  <a:gd name="connsiteY1" fmla="*/ 992981 h 1009650"/>
                  <a:gd name="connsiteX2" fmla="*/ 21431 w 1009650"/>
                  <a:gd name="connsiteY2" fmla="*/ 507206 h 1009650"/>
                  <a:gd name="connsiteX3" fmla="*/ 507206 w 1009650"/>
                  <a:gd name="connsiteY3" fmla="*/ 21431 h 1009650"/>
                  <a:gd name="connsiteX4" fmla="*/ 992981 w 1009650"/>
                  <a:gd name="connsiteY4" fmla="*/ 507206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009650">
                    <a:moveTo>
                      <a:pt x="992981" y="507206"/>
                    </a:moveTo>
                    <a:cubicBezTo>
                      <a:pt x="992981" y="775492"/>
                      <a:pt x="775492" y="992981"/>
                      <a:pt x="507206" y="992981"/>
                    </a:cubicBezTo>
                    <a:cubicBezTo>
                      <a:pt x="238920" y="992981"/>
                      <a:pt x="21431" y="775492"/>
                      <a:pt x="21431" y="507206"/>
                    </a:cubicBezTo>
                    <a:cubicBezTo>
                      <a:pt x="21431" y="238920"/>
                      <a:pt x="238920" y="21431"/>
                      <a:pt x="507206" y="21431"/>
                    </a:cubicBezTo>
                    <a:cubicBezTo>
                      <a:pt x="775492" y="21431"/>
                      <a:pt x="992981" y="238920"/>
                      <a:pt x="992981" y="507206"/>
                    </a:cubicBezTo>
                    <a:close/>
                  </a:path>
                </a:pathLst>
              </a:custGeom>
              <a:solidFill>
                <a:srgbClr val="FFFFFF"/>
              </a:solidFill>
              <a:ln w="28575" cap="rnd">
                <a:solidFill>
                  <a:srgbClr val="333331"/>
                </a:solidFill>
                <a:prstDash val="solid"/>
                <a:round/>
              </a:ln>
            </p:spPr>
            <p:txBody>
              <a:bodyPr rtlCol="0" anchor="ctr"/>
              <a:lstStyle/>
              <a:p>
                <a:endParaRPr lang="en-US"/>
              </a:p>
            </p:txBody>
          </p:sp>
          <p:sp>
            <p:nvSpPr>
              <p:cNvPr id="5342" name="Freeform: Shape 5341">
                <a:extLst>
                  <a:ext uri="{FF2B5EF4-FFF2-40B4-BE49-F238E27FC236}">
                    <a16:creationId xmlns:a16="http://schemas.microsoft.com/office/drawing/2014/main" xmlns="" id="{96A2539D-E97A-44C3-B881-2C2C3EA175F1}"/>
                  </a:ext>
                </a:extLst>
              </p:cNvPr>
              <p:cNvSpPr/>
              <p:nvPr/>
            </p:nvSpPr>
            <p:spPr>
              <a:xfrm>
                <a:off x="6408775" y="4137210"/>
                <a:ext cx="971551" cy="742950"/>
              </a:xfrm>
              <a:custGeom>
                <a:avLst/>
                <a:gdLst>
                  <a:gd name="connsiteX0" fmla="*/ 909161 w 971550"/>
                  <a:gd name="connsiteY0" fmla="*/ 312896 h 742950"/>
                  <a:gd name="connsiteX1" fmla="*/ 718661 w 971550"/>
                  <a:gd name="connsiteY1" fmla="*/ 322421 h 742950"/>
                  <a:gd name="connsiteX2" fmla="*/ 371951 w 971550"/>
                  <a:gd name="connsiteY2" fmla="*/ 21431 h 742950"/>
                  <a:gd name="connsiteX3" fmla="*/ 21431 w 971550"/>
                  <a:gd name="connsiteY3" fmla="*/ 371951 h 742950"/>
                  <a:gd name="connsiteX4" fmla="*/ 371951 w 971550"/>
                  <a:gd name="connsiteY4" fmla="*/ 722471 h 742950"/>
                  <a:gd name="connsiteX5" fmla="*/ 718661 w 971550"/>
                  <a:gd name="connsiteY5" fmla="*/ 422434 h 742950"/>
                  <a:gd name="connsiteX6" fmla="*/ 909161 w 971550"/>
                  <a:gd name="connsiteY6" fmla="*/ 431959 h 742950"/>
                  <a:gd name="connsiteX7" fmla="*/ 959644 w 971550"/>
                  <a:gd name="connsiteY7" fmla="*/ 371951 h 742950"/>
                  <a:gd name="connsiteX8" fmla="*/ 909161 w 971550"/>
                  <a:gd name="connsiteY8" fmla="*/ 31289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742950">
                    <a:moveTo>
                      <a:pt x="909161" y="312896"/>
                    </a:moveTo>
                    <a:lnTo>
                      <a:pt x="718661" y="322421"/>
                    </a:lnTo>
                    <a:cubicBezTo>
                      <a:pt x="693896" y="151924"/>
                      <a:pt x="548164" y="21431"/>
                      <a:pt x="371951" y="21431"/>
                    </a:cubicBezTo>
                    <a:cubicBezTo>
                      <a:pt x="178594" y="21431"/>
                      <a:pt x="21431" y="178594"/>
                      <a:pt x="21431" y="371951"/>
                    </a:cubicBezTo>
                    <a:cubicBezTo>
                      <a:pt x="21431" y="565309"/>
                      <a:pt x="178594" y="722471"/>
                      <a:pt x="371951" y="722471"/>
                    </a:cubicBezTo>
                    <a:cubicBezTo>
                      <a:pt x="548164" y="722471"/>
                      <a:pt x="694849" y="591979"/>
                      <a:pt x="718661" y="422434"/>
                    </a:cubicBezTo>
                    <a:lnTo>
                      <a:pt x="909161" y="431959"/>
                    </a:lnTo>
                    <a:cubicBezTo>
                      <a:pt x="936784" y="431959"/>
                      <a:pt x="959644" y="399574"/>
                      <a:pt x="959644" y="371951"/>
                    </a:cubicBezTo>
                    <a:cubicBezTo>
                      <a:pt x="959644" y="344329"/>
                      <a:pt x="936784" y="312896"/>
                      <a:pt x="909161" y="312896"/>
                    </a:cubicBezTo>
                    <a:close/>
                  </a:path>
                </a:pathLst>
              </a:custGeom>
              <a:solidFill>
                <a:srgbClr val="FFFFFF"/>
              </a:solidFill>
              <a:ln w="28575" cap="rnd">
                <a:solidFill>
                  <a:schemeClr val="accent1"/>
                </a:solidFill>
                <a:prstDash val="solid"/>
                <a:round/>
              </a:ln>
            </p:spPr>
            <p:txBody>
              <a:bodyPr rtlCol="0" anchor="ctr"/>
              <a:lstStyle/>
              <a:p>
                <a:endParaRPr lang="en-US"/>
              </a:p>
            </p:txBody>
          </p:sp>
          <p:sp>
            <p:nvSpPr>
              <p:cNvPr id="5343" name="Freeform: Shape 5342">
                <a:extLst>
                  <a:ext uri="{FF2B5EF4-FFF2-40B4-BE49-F238E27FC236}">
                    <a16:creationId xmlns:a16="http://schemas.microsoft.com/office/drawing/2014/main" xmlns="" id="{8EE1288E-ECD6-4E29-8F96-222A637BC854}"/>
                  </a:ext>
                </a:extLst>
              </p:cNvPr>
              <p:cNvSpPr/>
              <p:nvPr/>
            </p:nvSpPr>
            <p:spPr>
              <a:xfrm>
                <a:off x="6481160" y="4184325"/>
                <a:ext cx="590551" cy="590549"/>
              </a:xfrm>
              <a:custGeom>
                <a:avLst/>
                <a:gdLst>
                  <a:gd name="connsiteX0" fmla="*/ 577691 w 590550"/>
                  <a:gd name="connsiteY0" fmla="*/ 299561 h 590550"/>
                  <a:gd name="connsiteX1" fmla="*/ 299561 w 590550"/>
                  <a:gd name="connsiteY1" fmla="*/ 577691 h 590550"/>
                  <a:gd name="connsiteX2" fmla="*/ 21431 w 590550"/>
                  <a:gd name="connsiteY2" fmla="*/ 299561 h 590550"/>
                  <a:gd name="connsiteX3" fmla="*/ 299561 w 590550"/>
                  <a:gd name="connsiteY3" fmla="*/ 21431 h 590550"/>
                  <a:gd name="connsiteX4" fmla="*/ 577691 w 590550"/>
                  <a:gd name="connsiteY4" fmla="*/ 299561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577691" y="299561"/>
                    </a:moveTo>
                    <a:cubicBezTo>
                      <a:pt x="577691" y="453168"/>
                      <a:pt x="453168" y="577691"/>
                      <a:pt x="299561" y="577691"/>
                    </a:cubicBezTo>
                    <a:cubicBezTo>
                      <a:pt x="145954" y="577691"/>
                      <a:pt x="21431" y="453168"/>
                      <a:pt x="21431" y="299561"/>
                    </a:cubicBezTo>
                    <a:cubicBezTo>
                      <a:pt x="21431" y="145954"/>
                      <a:pt x="145954" y="21431"/>
                      <a:pt x="299561" y="21431"/>
                    </a:cubicBezTo>
                    <a:cubicBezTo>
                      <a:pt x="453168" y="21431"/>
                      <a:pt x="577691" y="145954"/>
                      <a:pt x="577691" y="299561"/>
                    </a:cubicBezTo>
                    <a:close/>
                  </a:path>
                </a:pathLst>
              </a:custGeom>
              <a:solidFill>
                <a:schemeClr val="accent1"/>
              </a:solidFill>
              <a:ln w="28575" cap="rnd">
                <a:solidFill>
                  <a:schemeClr val="bg1"/>
                </a:solidFill>
                <a:prstDash val="solid"/>
                <a:round/>
              </a:ln>
            </p:spPr>
            <p:txBody>
              <a:bodyPr rtlCol="0" anchor="ctr"/>
              <a:lstStyle/>
              <a:p>
                <a:endParaRPr lang="en-US"/>
              </a:p>
            </p:txBody>
          </p:sp>
        </p:grpSp>
        <p:grpSp>
          <p:nvGrpSpPr>
            <p:cNvPr id="5351" name="Graphic 5349">
              <a:extLst>
                <a:ext uri="{FF2B5EF4-FFF2-40B4-BE49-F238E27FC236}">
                  <a16:creationId xmlns:a16="http://schemas.microsoft.com/office/drawing/2014/main" xmlns="" id="{32CA2A56-7854-40CB-8C02-B1D5998DAE0F}"/>
                </a:ext>
              </a:extLst>
            </p:cNvPr>
            <p:cNvGrpSpPr/>
            <p:nvPr/>
          </p:nvGrpSpPr>
          <p:grpSpPr>
            <a:xfrm rot="19876901">
              <a:off x="5578287" y="6227404"/>
              <a:ext cx="491213" cy="376900"/>
              <a:chOff x="8701401" y="3712029"/>
              <a:chExt cx="2824168" cy="2166942"/>
            </a:xfrm>
          </p:grpSpPr>
          <p:sp>
            <p:nvSpPr>
              <p:cNvPr id="5352" name="Freeform: Shape 5351">
                <a:extLst>
                  <a:ext uri="{FF2B5EF4-FFF2-40B4-BE49-F238E27FC236}">
                    <a16:creationId xmlns:a16="http://schemas.microsoft.com/office/drawing/2014/main" xmlns="" id="{8DE3B644-64BB-456C-AF0A-3A10E140350A}"/>
                  </a:ext>
                </a:extLst>
              </p:cNvPr>
              <p:cNvSpPr/>
              <p:nvPr/>
            </p:nvSpPr>
            <p:spPr>
              <a:xfrm>
                <a:off x="8804263" y="4250193"/>
                <a:ext cx="2600325" cy="1628778"/>
              </a:xfrm>
              <a:custGeom>
                <a:avLst/>
                <a:gdLst>
                  <a:gd name="connsiteX0" fmla="*/ 2426506 w 2600325"/>
                  <a:gd name="connsiteY0" fmla="*/ 1611154 h 1628775"/>
                  <a:gd name="connsiteX1" fmla="*/ 148126 w 2600325"/>
                  <a:gd name="connsiteY1" fmla="*/ 1574006 h 1628775"/>
                  <a:gd name="connsiteX2" fmla="*/ 21443 w 2600325"/>
                  <a:gd name="connsiteY2" fmla="*/ 1443514 h 1628775"/>
                  <a:gd name="connsiteX3" fmla="*/ 45256 w 2600325"/>
                  <a:gd name="connsiteY3" fmla="*/ 21431 h 1628775"/>
                  <a:gd name="connsiteX4" fmla="*/ 2580811 w 2600325"/>
                  <a:gd name="connsiteY4" fmla="*/ 63341 h 1628775"/>
                  <a:gd name="connsiteX5" fmla="*/ 2556998 w 2600325"/>
                  <a:gd name="connsiteY5" fmla="*/ 1484471 h 1628775"/>
                  <a:gd name="connsiteX6" fmla="*/ 2426506 w 2600325"/>
                  <a:gd name="connsiteY6" fmla="*/ 1611154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0325" h="1628775">
                    <a:moveTo>
                      <a:pt x="2426506" y="1611154"/>
                    </a:moveTo>
                    <a:lnTo>
                      <a:pt x="148126" y="1574006"/>
                    </a:lnTo>
                    <a:cubicBezTo>
                      <a:pt x="76688" y="1573054"/>
                      <a:pt x="20491" y="1513999"/>
                      <a:pt x="21443" y="1443514"/>
                    </a:cubicBezTo>
                    <a:lnTo>
                      <a:pt x="45256" y="21431"/>
                    </a:lnTo>
                    <a:lnTo>
                      <a:pt x="2580811" y="63341"/>
                    </a:lnTo>
                    <a:lnTo>
                      <a:pt x="2556998" y="1484471"/>
                    </a:lnTo>
                    <a:cubicBezTo>
                      <a:pt x="2556046" y="1555909"/>
                      <a:pt x="2496991" y="1612106"/>
                      <a:pt x="2426506" y="1611154"/>
                    </a:cubicBezTo>
                    <a:close/>
                  </a:path>
                </a:pathLst>
              </a:custGeom>
              <a:solidFill>
                <a:srgbClr val="FFFFFF"/>
              </a:solidFill>
              <a:ln w="28575" cap="rnd">
                <a:solidFill>
                  <a:schemeClr val="bg1"/>
                </a:solidFill>
                <a:prstDash val="solid"/>
                <a:round/>
              </a:ln>
            </p:spPr>
            <p:txBody>
              <a:bodyPr rtlCol="0" anchor="ctr"/>
              <a:lstStyle/>
              <a:p>
                <a:endParaRPr lang="en-US"/>
              </a:p>
            </p:txBody>
          </p:sp>
          <p:sp>
            <p:nvSpPr>
              <p:cNvPr id="5353" name="Freeform: Shape 5352">
                <a:extLst>
                  <a:ext uri="{FF2B5EF4-FFF2-40B4-BE49-F238E27FC236}">
                    <a16:creationId xmlns:a16="http://schemas.microsoft.com/office/drawing/2014/main" xmlns="" id="{E69234CC-A898-4031-B3B6-E358988F7FFA}"/>
                  </a:ext>
                </a:extLst>
              </p:cNvPr>
              <p:cNvSpPr/>
              <p:nvPr/>
            </p:nvSpPr>
            <p:spPr>
              <a:xfrm>
                <a:off x="8715694" y="3996829"/>
                <a:ext cx="2809875" cy="333376"/>
              </a:xfrm>
              <a:custGeom>
                <a:avLst/>
                <a:gdLst>
                  <a:gd name="connsiteX0" fmla="*/ 2669381 w 2809875"/>
                  <a:gd name="connsiteY0" fmla="*/ 315754 h 333375"/>
                  <a:gd name="connsiteX1" fmla="*/ 133826 w 2809875"/>
                  <a:gd name="connsiteY1" fmla="*/ 273844 h 333375"/>
                  <a:gd name="connsiteX2" fmla="*/ 21431 w 2809875"/>
                  <a:gd name="connsiteY2" fmla="*/ 21431 h 333375"/>
                  <a:gd name="connsiteX3" fmla="*/ 2789396 w 2809875"/>
                  <a:gd name="connsiteY3" fmla="*/ 67151 h 333375"/>
                </a:gdLst>
                <a:ahLst/>
                <a:cxnLst>
                  <a:cxn ang="0">
                    <a:pos x="connsiteX0" y="connsiteY0"/>
                  </a:cxn>
                  <a:cxn ang="0">
                    <a:pos x="connsiteX1" y="connsiteY1"/>
                  </a:cxn>
                  <a:cxn ang="0">
                    <a:pos x="connsiteX2" y="connsiteY2"/>
                  </a:cxn>
                  <a:cxn ang="0">
                    <a:pos x="connsiteX3" y="connsiteY3"/>
                  </a:cxn>
                </a:cxnLst>
                <a:rect l="l" t="t" r="r" b="b"/>
                <a:pathLst>
                  <a:path w="2809875" h="333375">
                    <a:moveTo>
                      <a:pt x="2669381" y="315754"/>
                    </a:moveTo>
                    <a:lnTo>
                      <a:pt x="133826" y="273844"/>
                    </a:lnTo>
                    <a:lnTo>
                      <a:pt x="21431" y="21431"/>
                    </a:lnTo>
                    <a:lnTo>
                      <a:pt x="2789396" y="67151"/>
                    </a:lnTo>
                    <a:close/>
                  </a:path>
                </a:pathLst>
              </a:custGeom>
              <a:solidFill>
                <a:schemeClr val="accent1"/>
              </a:solidFill>
              <a:ln w="28575" cap="rnd">
                <a:solidFill>
                  <a:srgbClr val="333331"/>
                </a:solidFill>
                <a:prstDash val="solid"/>
                <a:round/>
              </a:ln>
            </p:spPr>
            <p:txBody>
              <a:bodyPr rtlCol="0" anchor="ctr"/>
              <a:lstStyle/>
              <a:p>
                <a:endParaRPr lang="en-US" dirty="0"/>
              </a:p>
            </p:txBody>
          </p:sp>
          <p:sp>
            <p:nvSpPr>
              <p:cNvPr id="5354" name="Freeform: Shape 5353">
                <a:extLst>
                  <a:ext uri="{FF2B5EF4-FFF2-40B4-BE49-F238E27FC236}">
                    <a16:creationId xmlns:a16="http://schemas.microsoft.com/office/drawing/2014/main" xmlns="" id="{CD523395-2F99-4C2A-B806-8CFBC37580CF}"/>
                  </a:ext>
                </a:extLst>
              </p:cNvPr>
              <p:cNvSpPr/>
              <p:nvPr/>
            </p:nvSpPr>
            <p:spPr>
              <a:xfrm>
                <a:off x="8715692" y="3926823"/>
                <a:ext cx="2809875" cy="152401"/>
              </a:xfrm>
              <a:custGeom>
                <a:avLst/>
                <a:gdLst>
                  <a:gd name="connsiteX0" fmla="*/ 2654141 w 2809875"/>
                  <a:gd name="connsiteY0" fmla="*/ 62862 h 152400"/>
                  <a:gd name="connsiteX1" fmla="*/ 161449 w 2809875"/>
                  <a:gd name="connsiteY1" fmla="*/ 21904 h 152400"/>
                  <a:gd name="connsiteX2" fmla="*/ 21431 w 2809875"/>
                  <a:gd name="connsiteY2" fmla="*/ 91437 h 152400"/>
                  <a:gd name="connsiteX3" fmla="*/ 21431 w 2809875"/>
                  <a:gd name="connsiteY3" fmla="*/ 91437 h 152400"/>
                  <a:gd name="connsiteX4" fmla="*/ 2789396 w 2809875"/>
                  <a:gd name="connsiteY4" fmla="*/ 137157 h 152400"/>
                  <a:gd name="connsiteX5" fmla="*/ 2789396 w 2809875"/>
                  <a:gd name="connsiteY5" fmla="*/ 137157 h 152400"/>
                  <a:gd name="connsiteX6" fmla="*/ 2654141 w 2809875"/>
                  <a:gd name="connsiteY6" fmla="*/ 6286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875" h="152400">
                    <a:moveTo>
                      <a:pt x="2654141" y="62862"/>
                    </a:moveTo>
                    <a:lnTo>
                      <a:pt x="161449" y="21904"/>
                    </a:lnTo>
                    <a:cubicBezTo>
                      <a:pt x="85249" y="20952"/>
                      <a:pt x="22384" y="15237"/>
                      <a:pt x="21431" y="91437"/>
                    </a:cubicBezTo>
                    <a:lnTo>
                      <a:pt x="21431" y="91437"/>
                    </a:lnTo>
                    <a:lnTo>
                      <a:pt x="2789396" y="137157"/>
                    </a:lnTo>
                    <a:lnTo>
                      <a:pt x="2789396" y="137157"/>
                    </a:lnTo>
                    <a:cubicBezTo>
                      <a:pt x="2791301" y="60957"/>
                      <a:pt x="2730341" y="64767"/>
                      <a:pt x="2654141" y="62862"/>
                    </a:cubicBezTo>
                    <a:close/>
                  </a:path>
                </a:pathLst>
              </a:custGeom>
              <a:solidFill>
                <a:srgbClr val="FFFFFF"/>
              </a:solidFill>
              <a:ln w="28575" cap="rnd">
                <a:solidFill>
                  <a:schemeClr val="bg1"/>
                </a:solidFill>
                <a:prstDash val="solid"/>
                <a:round/>
              </a:ln>
            </p:spPr>
            <p:txBody>
              <a:bodyPr rtlCol="0" anchor="ctr"/>
              <a:lstStyle/>
              <a:p>
                <a:endParaRPr lang="en-US"/>
              </a:p>
            </p:txBody>
          </p:sp>
          <p:sp>
            <p:nvSpPr>
              <p:cNvPr id="5355" name="Freeform: Shape 5354">
                <a:extLst>
                  <a:ext uri="{FF2B5EF4-FFF2-40B4-BE49-F238E27FC236}">
                    <a16:creationId xmlns:a16="http://schemas.microsoft.com/office/drawing/2014/main" xmlns="" id="{775692FF-8D28-4243-BEAB-846EA69F7418}"/>
                  </a:ext>
                </a:extLst>
              </p:cNvPr>
              <p:cNvSpPr/>
              <p:nvPr/>
            </p:nvSpPr>
            <p:spPr>
              <a:xfrm>
                <a:off x="9748203" y="5393197"/>
                <a:ext cx="695326" cy="352425"/>
              </a:xfrm>
              <a:custGeom>
                <a:avLst/>
                <a:gdLst>
                  <a:gd name="connsiteX0" fmla="*/ 629126 w 695325"/>
                  <a:gd name="connsiteY0" fmla="*/ 30956 h 352425"/>
                  <a:gd name="connsiteX1" fmla="*/ 71914 w 695325"/>
                  <a:gd name="connsiteY1" fmla="*/ 21431 h 352425"/>
                  <a:gd name="connsiteX2" fmla="*/ 25241 w 695325"/>
                  <a:gd name="connsiteY2" fmla="*/ 67151 h 352425"/>
                  <a:gd name="connsiteX3" fmla="*/ 21431 w 695325"/>
                  <a:gd name="connsiteY3" fmla="*/ 280511 h 352425"/>
                  <a:gd name="connsiteX4" fmla="*/ 67151 w 695325"/>
                  <a:gd name="connsiteY4" fmla="*/ 327184 h 352425"/>
                  <a:gd name="connsiteX5" fmla="*/ 624364 w 695325"/>
                  <a:gd name="connsiteY5" fmla="*/ 336709 h 352425"/>
                  <a:gd name="connsiteX6" fmla="*/ 671036 w 695325"/>
                  <a:gd name="connsiteY6" fmla="*/ 290989 h 352425"/>
                  <a:gd name="connsiteX7" fmla="*/ 674846 w 695325"/>
                  <a:gd name="connsiteY7" fmla="*/ 77629 h 352425"/>
                  <a:gd name="connsiteX8" fmla="*/ 629126 w 695325"/>
                  <a:gd name="connsiteY8" fmla="*/ 30956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52425">
                    <a:moveTo>
                      <a:pt x="629126" y="30956"/>
                    </a:moveTo>
                    <a:lnTo>
                      <a:pt x="71914" y="21431"/>
                    </a:lnTo>
                    <a:cubicBezTo>
                      <a:pt x="46196" y="21431"/>
                      <a:pt x="25241" y="41434"/>
                      <a:pt x="25241" y="67151"/>
                    </a:cubicBezTo>
                    <a:lnTo>
                      <a:pt x="21431" y="280511"/>
                    </a:lnTo>
                    <a:cubicBezTo>
                      <a:pt x="21431" y="306229"/>
                      <a:pt x="41434" y="327184"/>
                      <a:pt x="67151" y="327184"/>
                    </a:cubicBezTo>
                    <a:lnTo>
                      <a:pt x="624364" y="336709"/>
                    </a:lnTo>
                    <a:cubicBezTo>
                      <a:pt x="650081" y="336709"/>
                      <a:pt x="671036" y="316706"/>
                      <a:pt x="671036" y="290989"/>
                    </a:cubicBezTo>
                    <a:lnTo>
                      <a:pt x="674846" y="77629"/>
                    </a:lnTo>
                    <a:cubicBezTo>
                      <a:pt x="674846" y="52864"/>
                      <a:pt x="654844" y="31909"/>
                      <a:pt x="629126" y="30956"/>
                    </a:cubicBezTo>
                    <a:close/>
                  </a:path>
                </a:pathLst>
              </a:custGeom>
              <a:solidFill>
                <a:schemeClr val="accent1"/>
              </a:solidFill>
              <a:ln w="28575" cap="rnd">
                <a:solidFill>
                  <a:srgbClr val="333331"/>
                </a:solidFill>
                <a:prstDash val="solid"/>
                <a:round/>
              </a:ln>
            </p:spPr>
            <p:txBody>
              <a:bodyPr rtlCol="0" anchor="ctr"/>
              <a:lstStyle/>
              <a:p>
                <a:endParaRPr lang="en-US"/>
              </a:p>
            </p:txBody>
          </p:sp>
          <p:sp>
            <p:nvSpPr>
              <p:cNvPr id="5356" name="Freeform: Shape 5355">
                <a:extLst>
                  <a:ext uri="{FF2B5EF4-FFF2-40B4-BE49-F238E27FC236}">
                    <a16:creationId xmlns:a16="http://schemas.microsoft.com/office/drawing/2014/main" xmlns="" id="{24FA7F3B-3F93-49F4-8C1F-F9183C8AE763}"/>
                  </a:ext>
                </a:extLst>
              </p:cNvPr>
              <p:cNvSpPr/>
              <p:nvPr/>
            </p:nvSpPr>
            <p:spPr>
              <a:xfrm>
                <a:off x="8701401" y="3712029"/>
                <a:ext cx="38099" cy="38099"/>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5357" name="Freeform: Shape 5356">
                <a:extLst>
                  <a:ext uri="{FF2B5EF4-FFF2-40B4-BE49-F238E27FC236}">
                    <a16:creationId xmlns:a16="http://schemas.microsoft.com/office/drawing/2014/main" xmlns="" id="{51726622-1DE6-4B63-8CCA-5E8DEB5CA1FA}"/>
                  </a:ext>
                </a:extLst>
              </p:cNvPr>
              <p:cNvSpPr/>
              <p:nvPr/>
            </p:nvSpPr>
            <p:spPr>
              <a:xfrm>
                <a:off x="8701402" y="3712030"/>
                <a:ext cx="38099" cy="38099"/>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5358" name="Freeform: Shape 5357">
                <a:extLst>
                  <a:ext uri="{FF2B5EF4-FFF2-40B4-BE49-F238E27FC236}">
                    <a16:creationId xmlns:a16="http://schemas.microsoft.com/office/drawing/2014/main" xmlns="" id="{DA88FE62-E16F-4DFB-A9D7-B357BD4DCD9F}"/>
                  </a:ext>
                </a:extLst>
              </p:cNvPr>
              <p:cNvSpPr/>
              <p:nvPr/>
            </p:nvSpPr>
            <p:spPr>
              <a:xfrm>
                <a:off x="9054777" y="5171263"/>
                <a:ext cx="152401" cy="142875"/>
              </a:xfrm>
              <a:custGeom>
                <a:avLst/>
                <a:gdLst>
                  <a:gd name="connsiteX0" fmla="*/ 146209 w 152400"/>
                  <a:gd name="connsiteY0" fmla="*/ 9049 h 142875"/>
                  <a:gd name="connsiteX1" fmla="*/ 10001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10001"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59" name="Freeform: Shape 5358">
                <a:extLst>
                  <a:ext uri="{FF2B5EF4-FFF2-40B4-BE49-F238E27FC236}">
                    <a16:creationId xmlns:a16="http://schemas.microsoft.com/office/drawing/2014/main" xmlns="" id="{F5234AF9-7241-4583-AEDD-99BA1E90BAD3}"/>
                  </a:ext>
                </a:extLst>
              </p:cNvPr>
              <p:cNvSpPr/>
              <p:nvPr/>
            </p:nvSpPr>
            <p:spPr>
              <a:xfrm>
                <a:off x="9271946" y="5175074"/>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0" name="Freeform: Shape 5359">
                <a:extLst>
                  <a:ext uri="{FF2B5EF4-FFF2-40B4-BE49-F238E27FC236}">
                    <a16:creationId xmlns:a16="http://schemas.microsoft.com/office/drawing/2014/main" xmlns="" id="{9F86989D-C6F8-4077-8CEF-F82E38094E85}"/>
                  </a:ext>
                </a:extLst>
              </p:cNvPr>
              <p:cNvSpPr/>
              <p:nvPr/>
            </p:nvSpPr>
            <p:spPr>
              <a:xfrm>
                <a:off x="9488163" y="5177930"/>
                <a:ext cx="1019175" cy="152401"/>
              </a:xfrm>
              <a:custGeom>
                <a:avLst/>
                <a:gdLst>
                  <a:gd name="connsiteX0" fmla="*/ 876776 w 1019175"/>
                  <a:gd name="connsiteY0" fmla="*/ 21431 h 152400"/>
                  <a:gd name="connsiteX1" fmla="*/ 10001 w 1019175"/>
                  <a:gd name="connsiteY1" fmla="*/ 7144 h 152400"/>
                  <a:gd name="connsiteX2" fmla="*/ 7144 w 1019175"/>
                  <a:gd name="connsiteY2" fmla="*/ 134779 h 152400"/>
                  <a:gd name="connsiteX3" fmla="*/ 874871 w 1019175"/>
                  <a:gd name="connsiteY3" fmla="*/ 149066 h 152400"/>
                  <a:gd name="connsiteX4" fmla="*/ 1011079 w 1019175"/>
                  <a:gd name="connsiteY4" fmla="*/ 151924 h 152400"/>
                  <a:gd name="connsiteX5" fmla="*/ 1013936 w 1019175"/>
                  <a:gd name="connsiteY5" fmla="*/ 2428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175" h="152400">
                    <a:moveTo>
                      <a:pt x="876776" y="21431"/>
                    </a:moveTo>
                    <a:lnTo>
                      <a:pt x="10001" y="7144"/>
                    </a:lnTo>
                    <a:lnTo>
                      <a:pt x="7144" y="134779"/>
                    </a:lnTo>
                    <a:lnTo>
                      <a:pt x="874871" y="149066"/>
                    </a:lnTo>
                    <a:lnTo>
                      <a:pt x="1011079" y="151924"/>
                    </a:lnTo>
                    <a:lnTo>
                      <a:pt x="1013936" y="24289"/>
                    </a:lnTo>
                    <a:close/>
                  </a:path>
                </a:pathLst>
              </a:custGeom>
              <a:solidFill>
                <a:srgbClr val="333331"/>
              </a:solidFill>
              <a:ln w="9525" cap="flat">
                <a:noFill/>
                <a:prstDash val="solid"/>
                <a:miter/>
              </a:ln>
            </p:spPr>
            <p:txBody>
              <a:bodyPr rtlCol="0" anchor="ctr"/>
              <a:lstStyle/>
              <a:p>
                <a:endParaRPr lang="en-US"/>
              </a:p>
            </p:txBody>
          </p:sp>
          <p:sp>
            <p:nvSpPr>
              <p:cNvPr id="5361" name="Freeform: Shape 5360">
                <a:extLst>
                  <a:ext uri="{FF2B5EF4-FFF2-40B4-BE49-F238E27FC236}">
                    <a16:creationId xmlns:a16="http://schemas.microsoft.com/office/drawing/2014/main" xmlns="" id="{A834C45C-9620-44D2-BBB4-5F2CBFBF128E}"/>
                  </a:ext>
                </a:extLst>
              </p:cNvPr>
              <p:cNvSpPr/>
              <p:nvPr/>
            </p:nvSpPr>
            <p:spPr>
              <a:xfrm>
                <a:off x="10572108" y="5196030"/>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2" name="Freeform: Shape 5361">
                <a:extLst>
                  <a:ext uri="{FF2B5EF4-FFF2-40B4-BE49-F238E27FC236}">
                    <a16:creationId xmlns:a16="http://schemas.microsoft.com/office/drawing/2014/main" xmlns="" id="{296F1E4C-C83E-4430-84D0-02D2CCE03422}"/>
                  </a:ext>
                </a:extLst>
              </p:cNvPr>
              <p:cNvSpPr/>
              <p:nvPr/>
            </p:nvSpPr>
            <p:spPr>
              <a:xfrm>
                <a:off x="10789278" y="5199839"/>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3351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3351" y="136684"/>
                    </a:lnTo>
                    <a:close/>
                  </a:path>
                </a:pathLst>
              </a:custGeom>
              <a:solidFill>
                <a:srgbClr val="333331"/>
              </a:solidFill>
              <a:ln w="9525" cap="flat">
                <a:noFill/>
                <a:prstDash val="solid"/>
                <a:miter/>
              </a:ln>
            </p:spPr>
            <p:txBody>
              <a:bodyPr rtlCol="0" anchor="ctr"/>
              <a:lstStyle/>
              <a:p>
                <a:endParaRPr lang="en-US"/>
              </a:p>
            </p:txBody>
          </p:sp>
          <p:sp>
            <p:nvSpPr>
              <p:cNvPr id="5363" name="Freeform: Shape 5362">
                <a:extLst>
                  <a:ext uri="{FF2B5EF4-FFF2-40B4-BE49-F238E27FC236}">
                    <a16:creationId xmlns:a16="http://schemas.microsoft.com/office/drawing/2014/main" xmlns="" id="{B64812BD-4904-4690-97C5-8821D48467A8}"/>
                  </a:ext>
                </a:extLst>
              </p:cNvPr>
              <p:cNvSpPr/>
              <p:nvPr/>
            </p:nvSpPr>
            <p:spPr>
              <a:xfrm>
                <a:off x="9058590" y="4976000"/>
                <a:ext cx="361951" cy="142875"/>
              </a:xfrm>
              <a:custGeom>
                <a:avLst/>
                <a:gdLst>
                  <a:gd name="connsiteX0" fmla="*/ 226219 w 361950"/>
                  <a:gd name="connsiteY0" fmla="*/ 10954 h 142875"/>
                  <a:gd name="connsiteX1" fmla="*/ 9049 w 361950"/>
                  <a:gd name="connsiteY1" fmla="*/ 7144 h 142875"/>
                  <a:gd name="connsiteX2" fmla="*/ 7144 w 361950"/>
                  <a:gd name="connsiteY2" fmla="*/ 134779 h 142875"/>
                  <a:gd name="connsiteX3" fmla="*/ 223361 w 361950"/>
                  <a:gd name="connsiteY3" fmla="*/ 137636 h 142875"/>
                  <a:gd name="connsiteX4" fmla="*/ 360521 w 361950"/>
                  <a:gd name="connsiteY4" fmla="*/ 140494 h 142875"/>
                  <a:gd name="connsiteX5" fmla="*/ 362426 w 361950"/>
                  <a:gd name="connsiteY5"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142875">
                    <a:moveTo>
                      <a:pt x="226219" y="10954"/>
                    </a:moveTo>
                    <a:lnTo>
                      <a:pt x="9049" y="7144"/>
                    </a:lnTo>
                    <a:lnTo>
                      <a:pt x="7144" y="134779"/>
                    </a:lnTo>
                    <a:lnTo>
                      <a:pt x="223361" y="137636"/>
                    </a:lnTo>
                    <a:lnTo>
                      <a:pt x="360521" y="140494"/>
                    </a:lnTo>
                    <a:lnTo>
                      <a:pt x="362426" y="12859"/>
                    </a:lnTo>
                    <a:close/>
                  </a:path>
                </a:pathLst>
              </a:custGeom>
              <a:solidFill>
                <a:srgbClr val="333331"/>
              </a:solidFill>
              <a:ln w="9525" cap="flat">
                <a:noFill/>
                <a:prstDash val="solid"/>
                <a:miter/>
              </a:ln>
            </p:spPr>
            <p:txBody>
              <a:bodyPr rtlCol="0" anchor="ctr"/>
              <a:lstStyle/>
              <a:p>
                <a:endParaRPr lang="en-US"/>
              </a:p>
            </p:txBody>
          </p:sp>
          <p:sp>
            <p:nvSpPr>
              <p:cNvPr id="5364" name="Freeform: Shape 5363">
                <a:extLst>
                  <a:ext uri="{FF2B5EF4-FFF2-40B4-BE49-F238E27FC236}">
                    <a16:creationId xmlns:a16="http://schemas.microsoft.com/office/drawing/2014/main" xmlns="" id="{17C4367E-1880-4E24-812D-ADDBBE676A25}"/>
                  </a:ext>
                </a:extLst>
              </p:cNvPr>
              <p:cNvSpPr/>
              <p:nvPr/>
            </p:nvSpPr>
            <p:spPr>
              <a:xfrm>
                <a:off x="9491803" y="4982509"/>
                <a:ext cx="142875" cy="142875"/>
              </a:xfrm>
              <a:custGeom>
                <a:avLst/>
                <a:gdLst>
                  <a:gd name="connsiteX0" fmla="*/ 9363 w 142875"/>
                  <a:gd name="connsiteY0" fmla="*/ 7261 h 142875"/>
                  <a:gd name="connsiteX1" fmla="*/ 136985 w 142875"/>
                  <a:gd name="connsiteY1" fmla="*/ 9363 h 142875"/>
                  <a:gd name="connsiteX2" fmla="*/ 134883 w 142875"/>
                  <a:gd name="connsiteY2" fmla="*/ 136985 h 142875"/>
                  <a:gd name="connsiteX3" fmla="*/ 7261 w 142875"/>
                  <a:gd name="connsiteY3" fmla="*/ 134883 h 142875"/>
                </a:gdLst>
                <a:ahLst/>
                <a:cxnLst>
                  <a:cxn ang="0">
                    <a:pos x="connsiteX0" y="connsiteY0"/>
                  </a:cxn>
                  <a:cxn ang="0">
                    <a:pos x="connsiteX1" y="connsiteY1"/>
                  </a:cxn>
                  <a:cxn ang="0">
                    <a:pos x="connsiteX2" y="connsiteY2"/>
                  </a:cxn>
                  <a:cxn ang="0">
                    <a:pos x="connsiteX3" y="connsiteY3"/>
                  </a:cxn>
                </a:cxnLst>
                <a:rect l="l" t="t" r="r" b="b"/>
                <a:pathLst>
                  <a:path w="142875" h="142875">
                    <a:moveTo>
                      <a:pt x="9363" y="7261"/>
                    </a:moveTo>
                    <a:lnTo>
                      <a:pt x="136985" y="9363"/>
                    </a:lnTo>
                    <a:lnTo>
                      <a:pt x="134883" y="136985"/>
                    </a:lnTo>
                    <a:lnTo>
                      <a:pt x="7261" y="134883"/>
                    </a:lnTo>
                    <a:close/>
                  </a:path>
                </a:pathLst>
              </a:custGeom>
              <a:solidFill>
                <a:srgbClr val="333331"/>
              </a:solidFill>
              <a:ln w="9525" cap="flat">
                <a:noFill/>
                <a:prstDash val="solid"/>
                <a:miter/>
              </a:ln>
            </p:spPr>
            <p:txBody>
              <a:bodyPr rtlCol="0" anchor="ctr"/>
              <a:lstStyle/>
              <a:p>
                <a:endParaRPr lang="en-US"/>
              </a:p>
            </p:txBody>
          </p:sp>
          <p:sp>
            <p:nvSpPr>
              <p:cNvPr id="5365" name="Freeform: Shape 5364">
                <a:extLst>
                  <a:ext uri="{FF2B5EF4-FFF2-40B4-BE49-F238E27FC236}">
                    <a16:creationId xmlns:a16="http://schemas.microsoft.com/office/drawing/2014/main" xmlns="" id="{E5F7007E-8D3E-4E44-95B2-D9AECC6536EA}"/>
                  </a:ext>
                </a:extLst>
              </p:cNvPr>
              <p:cNvSpPr/>
              <p:nvPr/>
            </p:nvSpPr>
            <p:spPr>
              <a:xfrm>
                <a:off x="9708195" y="4986478"/>
                <a:ext cx="152401" cy="142875"/>
              </a:xfrm>
              <a:custGeom>
                <a:avLst/>
                <a:gdLst>
                  <a:gd name="connsiteX0" fmla="*/ 146209 w 152400"/>
                  <a:gd name="connsiteY0" fmla="*/ 9049 h 142875"/>
                  <a:gd name="connsiteX1" fmla="*/ 10001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10001"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6" name="Freeform: Shape 5365">
                <a:extLst>
                  <a:ext uri="{FF2B5EF4-FFF2-40B4-BE49-F238E27FC236}">
                    <a16:creationId xmlns:a16="http://schemas.microsoft.com/office/drawing/2014/main" xmlns="" id="{E88BE181-EAB8-4DB4-81D3-7DB36E701562}"/>
                  </a:ext>
                </a:extLst>
              </p:cNvPr>
              <p:cNvSpPr/>
              <p:nvPr/>
            </p:nvSpPr>
            <p:spPr>
              <a:xfrm>
                <a:off x="9925364" y="4990288"/>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7" name="Freeform: Shape 5366">
                <a:extLst>
                  <a:ext uri="{FF2B5EF4-FFF2-40B4-BE49-F238E27FC236}">
                    <a16:creationId xmlns:a16="http://schemas.microsoft.com/office/drawing/2014/main" xmlns="" id="{1E258C9F-607B-41CB-B162-2043F3CDA7C3}"/>
                  </a:ext>
                </a:extLst>
              </p:cNvPr>
              <p:cNvSpPr/>
              <p:nvPr/>
            </p:nvSpPr>
            <p:spPr>
              <a:xfrm>
                <a:off x="10792140" y="5004575"/>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8" name="Freeform: Shape 5367">
                <a:extLst>
                  <a:ext uri="{FF2B5EF4-FFF2-40B4-BE49-F238E27FC236}">
                    <a16:creationId xmlns:a16="http://schemas.microsoft.com/office/drawing/2014/main" xmlns="" id="{04DE4B0E-AD8C-4DD7-B389-5EAB0AD7CD3B}"/>
                  </a:ext>
                </a:extLst>
              </p:cNvPr>
              <p:cNvSpPr/>
              <p:nvPr/>
            </p:nvSpPr>
            <p:spPr>
              <a:xfrm>
                <a:off x="9061449" y="4780736"/>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69" name="Freeform: Shape 5368">
                <a:extLst>
                  <a:ext uri="{FF2B5EF4-FFF2-40B4-BE49-F238E27FC236}">
                    <a16:creationId xmlns:a16="http://schemas.microsoft.com/office/drawing/2014/main" xmlns="" id="{7D7BD7C9-7C4A-4F77-80D7-3F4BAB56BDD2}"/>
                  </a:ext>
                </a:extLst>
              </p:cNvPr>
              <p:cNvSpPr/>
              <p:nvPr/>
            </p:nvSpPr>
            <p:spPr>
              <a:xfrm>
                <a:off x="9278618" y="4783594"/>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0" name="Freeform: Shape 5369">
                <a:extLst>
                  <a:ext uri="{FF2B5EF4-FFF2-40B4-BE49-F238E27FC236}">
                    <a16:creationId xmlns:a16="http://schemas.microsoft.com/office/drawing/2014/main" xmlns="" id="{F0B54298-009C-49AB-96E2-BFF2279AF8A8}"/>
                  </a:ext>
                </a:extLst>
              </p:cNvPr>
              <p:cNvSpPr/>
              <p:nvPr/>
            </p:nvSpPr>
            <p:spPr>
              <a:xfrm>
                <a:off x="9494657" y="4787230"/>
                <a:ext cx="142875" cy="142875"/>
              </a:xfrm>
              <a:custGeom>
                <a:avLst/>
                <a:gdLst>
                  <a:gd name="connsiteX0" fmla="*/ 9363 w 142875"/>
                  <a:gd name="connsiteY0" fmla="*/ 7261 h 142875"/>
                  <a:gd name="connsiteX1" fmla="*/ 136985 w 142875"/>
                  <a:gd name="connsiteY1" fmla="*/ 9363 h 142875"/>
                  <a:gd name="connsiteX2" fmla="*/ 134883 w 142875"/>
                  <a:gd name="connsiteY2" fmla="*/ 136985 h 142875"/>
                  <a:gd name="connsiteX3" fmla="*/ 7261 w 142875"/>
                  <a:gd name="connsiteY3" fmla="*/ 134883 h 142875"/>
                </a:gdLst>
                <a:ahLst/>
                <a:cxnLst>
                  <a:cxn ang="0">
                    <a:pos x="connsiteX0" y="connsiteY0"/>
                  </a:cxn>
                  <a:cxn ang="0">
                    <a:pos x="connsiteX1" y="connsiteY1"/>
                  </a:cxn>
                  <a:cxn ang="0">
                    <a:pos x="connsiteX2" y="connsiteY2"/>
                  </a:cxn>
                  <a:cxn ang="0">
                    <a:pos x="connsiteX3" y="connsiteY3"/>
                  </a:cxn>
                </a:cxnLst>
                <a:rect l="l" t="t" r="r" b="b"/>
                <a:pathLst>
                  <a:path w="142875" h="142875">
                    <a:moveTo>
                      <a:pt x="9363" y="7261"/>
                    </a:moveTo>
                    <a:lnTo>
                      <a:pt x="136985" y="9363"/>
                    </a:lnTo>
                    <a:lnTo>
                      <a:pt x="134883" y="136985"/>
                    </a:lnTo>
                    <a:lnTo>
                      <a:pt x="7261" y="134883"/>
                    </a:lnTo>
                    <a:close/>
                  </a:path>
                </a:pathLst>
              </a:custGeom>
              <a:solidFill>
                <a:srgbClr val="333331"/>
              </a:solidFill>
              <a:ln w="9525" cap="flat">
                <a:noFill/>
                <a:prstDash val="solid"/>
                <a:miter/>
              </a:ln>
            </p:spPr>
            <p:txBody>
              <a:bodyPr rtlCol="0" anchor="ctr"/>
              <a:lstStyle/>
              <a:p>
                <a:endParaRPr lang="en-US"/>
              </a:p>
            </p:txBody>
          </p:sp>
          <p:sp>
            <p:nvSpPr>
              <p:cNvPr id="5371" name="Freeform: Shape 5370">
                <a:extLst>
                  <a:ext uri="{FF2B5EF4-FFF2-40B4-BE49-F238E27FC236}">
                    <a16:creationId xmlns:a16="http://schemas.microsoft.com/office/drawing/2014/main" xmlns="" id="{D011D956-CFD8-40BE-AE48-A75E5429035B}"/>
                  </a:ext>
                </a:extLst>
              </p:cNvPr>
              <p:cNvSpPr/>
              <p:nvPr/>
            </p:nvSpPr>
            <p:spPr>
              <a:xfrm>
                <a:off x="9712005" y="4791214"/>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2" name="Freeform: Shape 5371">
                <a:extLst>
                  <a:ext uri="{FF2B5EF4-FFF2-40B4-BE49-F238E27FC236}">
                    <a16:creationId xmlns:a16="http://schemas.microsoft.com/office/drawing/2014/main" xmlns="" id="{FE34774D-FD71-4FA3-B520-F95836C90951}"/>
                  </a:ext>
                </a:extLst>
              </p:cNvPr>
              <p:cNvSpPr/>
              <p:nvPr/>
            </p:nvSpPr>
            <p:spPr>
              <a:xfrm>
                <a:off x="9928224" y="4795024"/>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3" name="Freeform: Shape 5372">
                <a:extLst>
                  <a:ext uri="{FF2B5EF4-FFF2-40B4-BE49-F238E27FC236}">
                    <a16:creationId xmlns:a16="http://schemas.microsoft.com/office/drawing/2014/main" xmlns="" id="{8F70D34F-C7F5-4889-B452-101CEA17C01A}"/>
                  </a:ext>
                </a:extLst>
              </p:cNvPr>
              <p:cNvSpPr/>
              <p:nvPr/>
            </p:nvSpPr>
            <p:spPr>
              <a:xfrm>
                <a:off x="10145393" y="4797882"/>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4" name="Freeform: Shape 5373">
                <a:extLst>
                  <a:ext uri="{FF2B5EF4-FFF2-40B4-BE49-F238E27FC236}">
                    <a16:creationId xmlns:a16="http://schemas.microsoft.com/office/drawing/2014/main" xmlns="" id="{5FAC0731-E2C8-47F1-9B10-5BEBDF889612}"/>
                  </a:ext>
                </a:extLst>
              </p:cNvPr>
              <p:cNvSpPr/>
              <p:nvPr/>
            </p:nvSpPr>
            <p:spPr>
              <a:xfrm>
                <a:off x="10141583" y="4801690"/>
                <a:ext cx="371474" cy="333376"/>
              </a:xfrm>
              <a:custGeom>
                <a:avLst/>
                <a:gdLst>
                  <a:gd name="connsiteX0" fmla="*/ 230029 w 371475"/>
                  <a:gd name="connsiteY0" fmla="*/ 7144 h 333375"/>
                  <a:gd name="connsiteX1" fmla="*/ 226219 w 371475"/>
                  <a:gd name="connsiteY1" fmla="*/ 202406 h 333375"/>
                  <a:gd name="connsiteX2" fmla="*/ 136684 w 371475"/>
                  <a:gd name="connsiteY2" fmla="*/ 201454 h 333375"/>
                  <a:gd name="connsiteX3" fmla="*/ 10001 w 371475"/>
                  <a:gd name="connsiteY3" fmla="*/ 198596 h 333375"/>
                  <a:gd name="connsiteX4" fmla="*/ 7144 w 371475"/>
                  <a:gd name="connsiteY4" fmla="*/ 326231 h 333375"/>
                  <a:gd name="connsiteX5" fmla="*/ 134779 w 371475"/>
                  <a:gd name="connsiteY5" fmla="*/ 329089 h 333375"/>
                  <a:gd name="connsiteX6" fmla="*/ 224314 w 371475"/>
                  <a:gd name="connsiteY6" fmla="*/ 330041 h 333375"/>
                  <a:gd name="connsiteX7" fmla="*/ 361474 w 371475"/>
                  <a:gd name="connsiteY7" fmla="*/ 331946 h 333375"/>
                  <a:gd name="connsiteX8" fmla="*/ 363379 w 371475"/>
                  <a:gd name="connsiteY8" fmla="*/ 204311 h 333375"/>
                  <a:gd name="connsiteX9" fmla="*/ 366236 w 371475"/>
                  <a:gd name="connsiteY9" fmla="*/ 9049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33375">
                    <a:moveTo>
                      <a:pt x="230029" y="7144"/>
                    </a:moveTo>
                    <a:lnTo>
                      <a:pt x="226219" y="202406"/>
                    </a:lnTo>
                    <a:lnTo>
                      <a:pt x="136684" y="201454"/>
                    </a:lnTo>
                    <a:lnTo>
                      <a:pt x="10001" y="198596"/>
                    </a:lnTo>
                    <a:lnTo>
                      <a:pt x="7144" y="326231"/>
                    </a:lnTo>
                    <a:lnTo>
                      <a:pt x="134779" y="329089"/>
                    </a:lnTo>
                    <a:lnTo>
                      <a:pt x="224314" y="330041"/>
                    </a:lnTo>
                    <a:lnTo>
                      <a:pt x="361474" y="331946"/>
                    </a:lnTo>
                    <a:lnTo>
                      <a:pt x="363379" y="204311"/>
                    </a:lnTo>
                    <a:lnTo>
                      <a:pt x="366236" y="9049"/>
                    </a:lnTo>
                    <a:close/>
                  </a:path>
                </a:pathLst>
              </a:custGeom>
              <a:solidFill>
                <a:srgbClr val="333331"/>
              </a:solidFill>
              <a:ln w="9525" cap="flat">
                <a:noFill/>
                <a:prstDash val="solid"/>
                <a:miter/>
              </a:ln>
            </p:spPr>
            <p:txBody>
              <a:bodyPr rtlCol="0" anchor="ctr"/>
              <a:lstStyle/>
              <a:p>
                <a:endParaRPr lang="en-US"/>
              </a:p>
            </p:txBody>
          </p:sp>
          <p:sp>
            <p:nvSpPr>
              <p:cNvPr id="5375" name="Freeform: Shape 5374">
                <a:extLst>
                  <a:ext uri="{FF2B5EF4-FFF2-40B4-BE49-F238E27FC236}">
                    <a16:creationId xmlns:a16="http://schemas.microsoft.com/office/drawing/2014/main" xmlns="" id="{B1C8951B-639A-4A25-89B2-D9DC17220BAA}"/>
                  </a:ext>
                </a:extLst>
              </p:cNvPr>
              <p:cNvSpPr/>
              <p:nvPr/>
            </p:nvSpPr>
            <p:spPr>
              <a:xfrm>
                <a:off x="9065259" y="4584522"/>
                <a:ext cx="361951" cy="142875"/>
              </a:xfrm>
              <a:custGeom>
                <a:avLst/>
                <a:gdLst>
                  <a:gd name="connsiteX0" fmla="*/ 225266 w 361950"/>
                  <a:gd name="connsiteY0" fmla="*/ 10954 h 142875"/>
                  <a:gd name="connsiteX1" fmla="*/ 9049 w 361950"/>
                  <a:gd name="connsiteY1" fmla="*/ 7144 h 142875"/>
                  <a:gd name="connsiteX2" fmla="*/ 7144 w 361950"/>
                  <a:gd name="connsiteY2" fmla="*/ 134779 h 142875"/>
                  <a:gd name="connsiteX3" fmla="*/ 223361 w 361950"/>
                  <a:gd name="connsiteY3" fmla="*/ 138589 h 142875"/>
                  <a:gd name="connsiteX4" fmla="*/ 360521 w 361950"/>
                  <a:gd name="connsiteY4" fmla="*/ 140494 h 142875"/>
                  <a:gd name="connsiteX5" fmla="*/ 362426 w 361950"/>
                  <a:gd name="connsiteY5"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142875">
                    <a:moveTo>
                      <a:pt x="225266" y="10954"/>
                    </a:moveTo>
                    <a:lnTo>
                      <a:pt x="9049" y="7144"/>
                    </a:lnTo>
                    <a:lnTo>
                      <a:pt x="7144" y="134779"/>
                    </a:lnTo>
                    <a:lnTo>
                      <a:pt x="223361" y="138589"/>
                    </a:lnTo>
                    <a:lnTo>
                      <a:pt x="360521" y="140494"/>
                    </a:lnTo>
                    <a:lnTo>
                      <a:pt x="362426" y="12859"/>
                    </a:lnTo>
                    <a:close/>
                  </a:path>
                </a:pathLst>
              </a:custGeom>
              <a:solidFill>
                <a:srgbClr val="333331"/>
              </a:solidFill>
              <a:ln w="9525" cap="flat">
                <a:noFill/>
                <a:prstDash val="solid"/>
                <a:miter/>
              </a:ln>
            </p:spPr>
            <p:txBody>
              <a:bodyPr rtlCol="0" anchor="ctr"/>
              <a:lstStyle/>
              <a:p>
                <a:endParaRPr lang="en-US"/>
              </a:p>
            </p:txBody>
          </p:sp>
          <p:sp>
            <p:nvSpPr>
              <p:cNvPr id="5376" name="Freeform: Shape 5375">
                <a:extLst>
                  <a:ext uri="{FF2B5EF4-FFF2-40B4-BE49-F238E27FC236}">
                    <a16:creationId xmlns:a16="http://schemas.microsoft.com/office/drawing/2014/main" xmlns="" id="{2367106B-2893-47D5-B449-531163035A37}"/>
                  </a:ext>
                </a:extLst>
              </p:cNvPr>
              <p:cNvSpPr/>
              <p:nvPr/>
            </p:nvSpPr>
            <p:spPr>
              <a:xfrm>
                <a:off x="9498465" y="4591971"/>
                <a:ext cx="142875" cy="142875"/>
              </a:xfrm>
              <a:custGeom>
                <a:avLst/>
                <a:gdLst>
                  <a:gd name="connsiteX0" fmla="*/ 9363 w 142875"/>
                  <a:gd name="connsiteY0" fmla="*/ 7261 h 142875"/>
                  <a:gd name="connsiteX1" fmla="*/ 136985 w 142875"/>
                  <a:gd name="connsiteY1" fmla="*/ 9363 h 142875"/>
                  <a:gd name="connsiteX2" fmla="*/ 134883 w 142875"/>
                  <a:gd name="connsiteY2" fmla="*/ 136985 h 142875"/>
                  <a:gd name="connsiteX3" fmla="*/ 7261 w 142875"/>
                  <a:gd name="connsiteY3" fmla="*/ 134883 h 142875"/>
                </a:gdLst>
                <a:ahLst/>
                <a:cxnLst>
                  <a:cxn ang="0">
                    <a:pos x="connsiteX0" y="connsiteY0"/>
                  </a:cxn>
                  <a:cxn ang="0">
                    <a:pos x="connsiteX1" y="connsiteY1"/>
                  </a:cxn>
                  <a:cxn ang="0">
                    <a:pos x="connsiteX2" y="connsiteY2"/>
                  </a:cxn>
                  <a:cxn ang="0">
                    <a:pos x="connsiteX3" y="connsiteY3"/>
                  </a:cxn>
                </a:cxnLst>
                <a:rect l="l" t="t" r="r" b="b"/>
                <a:pathLst>
                  <a:path w="142875" h="142875">
                    <a:moveTo>
                      <a:pt x="9363" y="7261"/>
                    </a:moveTo>
                    <a:lnTo>
                      <a:pt x="136985" y="9363"/>
                    </a:lnTo>
                    <a:lnTo>
                      <a:pt x="134883" y="136985"/>
                    </a:lnTo>
                    <a:lnTo>
                      <a:pt x="7261" y="134883"/>
                    </a:lnTo>
                    <a:close/>
                  </a:path>
                </a:pathLst>
              </a:custGeom>
              <a:solidFill>
                <a:srgbClr val="333331"/>
              </a:solidFill>
              <a:ln w="9525" cap="flat">
                <a:noFill/>
                <a:prstDash val="solid"/>
                <a:miter/>
              </a:ln>
            </p:spPr>
            <p:txBody>
              <a:bodyPr rtlCol="0" anchor="ctr"/>
              <a:lstStyle/>
              <a:p>
                <a:endParaRPr lang="en-US"/>
              </a:p>
            </p:txBody>
          </p:sp>
          <p:sp>
            <p:nvSpPr>
              <p:cNvPr id="5377" name="Freeform: Shape 5376">
                <a:extLst>
                  <a:ext uri="{FF2B5EF4-FFF2-40B4-BE49-F238E27FC236}">
                    <a16:creationId xmlns:a16="http://schemas.microsoft.com/office/drawing/2014/main" xmlns="" id="{26043240-0FD1-47FE-928F-E282C95D2CB7}"/>
                  </a:ext>
                </a:extLst>
              </p:cNvPr>
              <p:cNvSpPr/>
              <p:nvPr/>
            </p:nvSpPr>
            <p:spPr>
              <a:xfrm>
                <a:off x="9714865" y="4595951"/>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8" name="Freeform: Shape 5377">
                <a:extLst>
                  <a:ext uri="{FF2B5EF4-FFF2-40B4-BE49-F238E27FC236}">
                    <a16:creationId xmlns:a16="http://schemas.microsoft.com/office/drawing/2014/main" xmlns="" id="{AD9FE368-290B-46FD-878B-8210398A9606}"/>
                  </a:ext>
                </a:extLst>
              </p:cNvPr>
              <p:cNvSpPr/>
              <p:nvPr/>
            </p:nvSpPr>
            <p:spPr>
              <a:xfrm>
                <a:off x="9932034" y="4598809"/>
                <a:ext cx="152401" cy="142875"/>
              </a:xfrm>
              <a:custGeom>
                <a:avLst/>
                <a:gdLst>
                  <a:gd name="connsiteX0" fmla="*/ 146209 w 152400"/>
                  <a:gd name="connsiteY0" fmla="*/ 10001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10001"/>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79" name="Freeform: Shape 5378">
                <a:extLst>
                  <a:ext uri="{FF2B5EF4-FFF2-40B4-BE49-F238E27FC236}">
                    <a16:creationId xmlns:a16="http://schemas.microsoft.com/office/drawing/2014/main" xmlns="" id="{768C5DD7-6F25-45BD-8E39-6E4BEBDC4266}"/>
                  </a:ext>
                </a:extLst>
              </p:cNvPr>
              <p:cNvSpPr/>
              <p:nvPr/>
            </p:nvSpPr>
            <p:spPr>
              <a:xfrm>
                <a:off x="10148250" y="4602618"/>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0" name="Freeform: Shape 5379">
                <a:extLst>
                  <a:ext uri="{FF2B5EF4-FFF2-40B4-BE49-F238E27FC236}">
                    <a16:creationId xmlns:a16="http://schemas.microsoft.com/office/drawing/2014/main" xmlns="" id="{35F6BD53-1810-4710-8452-14C73C73ACC1}"/>
                  </a:ext>
                </a:extLst>
              </p:cNvPr>
              <p:cNvSpPr/>
              <p:nvPr/>
            </p:nvSpPr>
            <p:spPr>
              <a:xfrm>
                <a:off x="10365421" y="4606429"/>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1" name="Freeform: Shape 5380">
                <a:extLst>
                  <a:ext uri="{FF2B5EF4-FFF2-40B4-BE49-F238E27FC236}">
                    <a16:creationId xmlns:a16="http://schemas.microsoft.com/office/drawing/2014/main" xmlns="" id="{7AF2E054-866A-4D6E-9B03-32309BEB51BB}"/>
                  </a:ext>
                </a:extLst>
              </p:cNvPr>
              <p:cNvSpPr/>
              <p:nvPr/>
            </p:nvSpPr>
            <p:spPr>
              <a:xfrm>
                <a:off x="10581638" y="4610238"/>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2" name="Freeform: Shape 5381">
                <a:extLst>
                  <a:ext uri="{FF2B5EF4-FFF2-40B4-BE49-F238E27FC236}">
                    <a16:creationId xmlns:a16="http://schemas.microsoft.com/office/drawing/2014/main" xmlns="" id="{0D9CFDE5-4A60-4BE6-A679-E470EEBE7D3F}"/>
                  </a:ext>
                </a:extLst>
              </p:cNvPr>
              <p:cNvSpPr/>
              <p:nvPr/>
            </p:nvSpPr>
            <p:spPr>
              <a:xfrm>
                <a:off x="10798809" y="4613097"/>
                <a:ext cx="152401" cy="142875"/>
              </a:xfrm>
              <a:custGeom>
                <a:avLst/>
                <a:gdLst>
                  <a:gd name="connsiteX0" fmla="*/ 146209 w 152400"/>
                  <a:gd name="connsiteY0" fmla="*/ 10001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10001"/>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3" name="Freeform: Shape 5382">
                <a:extLst>
                  <a:ext uri="{FF2B5EF4-FFF2-40B4-BE49-F238E27FC236}">
                    <a16:creationId xmlns:a16="http://schemas.microsoft.com/office/drawing/2014/main" xmlns="" id="{CC666A0E-8DF4-4BB9-9C49-32F9CAADD6BF}"/>
                  </a:ext>
                </a:extLst>
              </p:cNvPr>
              <p:cNvSpPr/>
              <p:nvPr/>
            </p:nvSpPr>
            <p:spPr>
              <a:xfrm>
                <a:off x="11015026" y="4616906"/>
                <a:ext cx="152401" cy="142875"/>
              </a:xfrm>
              <a:custGeom>
                <a:avLst/>
                <a:gdLst>
                  <a:gd name="connsiteX0" fmla="*/ 146209 w 152400"/>
                  <a:gd name="connsiteY0" fmla="*/ 9049 h 142875"/>
                  <a:gd name="connsiteX1" fmla="*/ 10001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10001"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4" name="Freeform: Shape 5383">
                <a:extLst>
                  <a:ext uri="{FF2B5EF4-FFF2-40B4-BE49-F238E27FC236}">
                    <a16:creationId xmlns:a16="http://schemas.microsoft.com/office/drawing/2014/main" xmlns="" id="{8896F6EA-C9EE-4AAD-9CB2-9CD232907C82}"/>
                  </a:ext>
                </a:extLst>
              </p:cNvPr>
              <p:cNvSpPr/>
              <p:nvPr/>
            </p:nvSpPr>
            <p:spPr>
              <a:xfrm>
                <a:off x="11005500" y="5206503"/>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5" name="Freeform: Shape 5384">
                <a:extLst>
                  <a:ext uri="{FF2B5EF4-FFF2-40B4-BE49-F238E27FC236}">
                    <a16:creationId xmlns:a16="http://schemas.microsoft.com/office/drawing/2014/main" xmlns="" id="{ED778D6E-8925-46A9-AC24-074ACDFD464E}"/>
                  </a:ext>
                </a:extLst>
              </p:cNvPr>
              <p:cNvSpPr/>
              <p:nvPr/>
            </p:nvSpPr>
            <p:spPr>
              <a:xfrm>
                <a:off x="9068119" y="4389253"/>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6" name="Freeform: Shape 5385">
                <a:extLst>
                  <a:ext uri="{FF2B5EF4-FFF2-40B4-BE49-F238E27FC236}">
                    <a16:creationId xmlns:a16="http://schemas.microsoft.com/office/drawing/2014/main" xmlns="" id="{4D583BBA-D93A-44E1-A09C-871073B3D7E9}"/>
                  </a:ext>
                </a:extLst>
              </p:cNvPr>
              <p:cNvSpPr/>
              <p:nvPr/>
            </p:nvSpPr>
            <p:spPr>
              <a:xfrm>
                <a:off x="9284334" y="4393090"/>
                <a:ext cx="152401" cy="142876"/>
              </a:xfrm>
              <a:custGeom>
                <a:avLst/>
                <a:gdLst>
                  <a:gd name="connsiteX0" fmla="*/ 147161 w 152400"/>
                  <a:gd name="connsiteY0" fmla="*/ 9049 h 142875"/>
                  <a:gd name="connsiteX1" fmla="*/ 10001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7161" y="9049"/>
                    </a:moveTo>
                    <a:lnTo>
                      <a:pt x="10001"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7" name="Freeform: Shape 5386">
                <a:extLst>
                  <a:ext uri="{FF2B5EF4-FFF2-40B4-BE49-F238E27FC236}">
                    <a16:creationId xmlns:a16="http://schemas.microsoft.com/office/drawing/2014/main" xmlns="" id="{AB263CEB-3E4F-4072-86FF-800B4C8687B6}"/>
                  </a:ext>
                </a:extLst>
              </p:cNvPr>
              <p:cNvSpPr/>
              <p:nvPr/>
            </p:nvSpPr>
            <p:spPr>
              <a:xfrm>
                <a:off x="9501501" y="4396881"/>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88" name="Freeform: Shape 5387">
                <a:extLst>
                  <a:ext uri="{FF2B5EF4-FFF2-40B4-BE49-F238E27FC236}">
                    <a16:creationId xmlns:a16="http://schemas.microsoft.com/office/drawing/2014/main" xmlns="" id="{AEDF7C24-7906-4556-A39E-7ADB278DE556}"/>
                  </a:ext>
                </a:extLst>
              </p:cNvPr>
              <p:cNvSpPr/>
              <p:nvPr/>
            </p:nvSpPr>
            <p:spPr>
              <a:xfrm>
                <a:off x="9718678" y="4399719"/>
                <a:ext cx="152401" cy="142875"/>
              </a:xfrm>
              <a:custGeom>
                <a:avLst/>
                <a:gdLst>
                  <a:gd name="connsiteX0" fmla="*/ 146209 w 152400"/>
                  <a:gd name="connsiteY0" fmla="*/ 10001 h 142875"/>
                  <a:gd name="connsiteX1" fmla="*/ 9049 w 152400"/>
                  <a:gd name="connsiteY1" fmla="*/ 7144 h 142875"/>
                  <a:gd name="connsiteX2" fmla="*/ 7144 w 152400"/>
                  <a:gd name="connsiteY2" fmla="*/ 134779 h 142875"/>
                  <a:gd name="connsiteX3" fmla="*/ 143351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10001"/>
                    </a:moveTo>
                    <a:lnTo>
                      <a:pt x="9049" y="7144"/>
                    </a:lnTo>
                    <a:lnTo>
                      <a:pt x="7144" y="134779"/>
                    </a:lnTo>
                    <a:lnTo>
                      <a:pt x="143351" y="136684"/>
                    </a:lnTo>
                    <a:close/>
                  </a:path>
                </a:pathLst>
              </a:custGeom>
              <a:solidFill>
                <a:srgbClr val="333331"/>
              </a:solidFill>
              <a:ln w="9525" cap="flat">
                <a:noFill/>
                <a:prstDash val="solid"/>
                <a:miter/>
              </a:ln>
            </p:spPr>
            <p:txBody>
              <a:bodyPr rtlCol="0" anchor="ctr"/>
              <a:lstStyle/>
              <a:p>
                <a:endParaRPr lang="en-US"/>
              </a:p>
            </p:txBody>
          </p:sp>
          <p:sp>
            <p:nvSpPr>
              <p:cNvPr id="5389" name="Freeform: Shape 5388">
                <a:extLst>
                  <a:ext uri="{FF2B5EF4-FFF2-40B4-BE49-F238E27FC236}">
                    <a16:creationId xmlns:a16="http://schemas.microsoft.com/office/drawing/2014/main" xmlns="" id="{1D5D928E-A79E-41DE-AC5E-5649C077FA42}"/>
                  </a:ext>
                </a:extLst>
              </p:cNvPr>
              <p:cNvSpPr/>
              <p:nvPr/>
            </p:nvSpPr>
            <p:spPr>
              <a:xfrm>
                <a:off x="9934897" y="4403524"/>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90" name="Freeform: Shape 5389">
                <a:extLst>
                  <a:ext uri="{FF2B5EF4-FFF2-40B4-BE49-F238E27FC236}">
                    <a16:creationId xmlns:a16="http://schemas.microsoft.com/office/drawing/2014/main" xmlns="" id="{1D8B7126-CF6D-45E4-801A-74B76E761B38}"/>
                  </a:ext>
                </a:extLst>
              </p:cNvPr>
              <p:cNvSpPr/>
              <p:nvPr/>
            </p:nvSpPr>
            <p:spPr>
              <a:xfrm>
                <a:off x="10152067" y="4407357"/>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3351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3351" y="136684"/>
                    </a:lnTo>
                    <a:close/>
                  </a:path>
                </a:pathLst>
              </a:custGeom>
              <a:solidFill>
                <a:srgbClr val="333331"/>
              </a:solidFill>
              <a:ln w="9525" cap="flat">
                <a:noFill/>
                <a:prstDash val="solid"/>
                <a:miter/>
              </a:ln>
            </p:spPr>
            <p:txBody>
              <a:bodyPr rtlCol="0" anchor="ctr"/>
              <a:lstStyle/>
              <a:p>
                <a:endParaRPr lang="en-US"/>
              </a:p>
            </p:txBody>
          </p:sp>
          <p:sp>
            <p:nvSpPr>
              <p:cNvPr id="5391" name="Freeform: Shape 5390">
                <a:extLst>
                  <a:ext uri="{FF2B5EF4-FFF2-40B4-BE49-F238E27FC236}">
                    <a16:creationId xmlns:a16="http://schemas.microsoft.com/office/drawing/2014/main" xmlns="" id="{FB3EEA89-C515-4458-B9E2-401A48975E50}"/>
                  </a:ext>
                </a:extLst>
              </p:cNvPr>
              <p:cNvSpPr/>
              <p:nvPr/>
            </p:nvSpPr>
            <p:spPr>
              <a:xfrm>
                <a:off x="10368285" y="4411146"/>
                <a:ext cx="152401" cy="142875"/>
              </a:xfrm>
              <a:custGeom>
                <a:avLst/>
                <a:gdLst>
                  <a:gd name="connsiteX0" fmla="*/ 146209 w 152400"/>
                  <a:gd name="connsiteY0" fmla="*/ 9049 h 142875"/>
                  <a:gd name="connsiteX1" fmla="*/ 9049 w 152400"/>
                  <a:gd name="connsiteY1" fmla="*/ 7144 h 142875"/>
                  <a:gd name="connsiteX2" fmla="*/ 7144 w 152400"/>
                  <a:gd name="connsiteY2" fmla="*/ 133826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3826"/>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92" name="Freeform: Shape 5391">
                <a:extLst>
                  <a:ext uri="{FF2B5EF4-FFF2-40B4-BE49-F238E27FC236}">
                    <a16:creationId xmlns:a16="http://schemas.microsoft.com/office/drawing/2014/main" xmlns="" id="{2CBD162B-36B1-4B5F-BFE7-6825313E19C7}"/>
                  </a:ext>
                </a:extLst>
              </p:cNvPr>
              <p:cNvSpPr/>
              <p:nvPr/>
            </p:nvSpPr>
            <p:spPr>
              <a:xfrm>
                <a:off x="10585472" y="4414031"/>
                <a:ext cx="152401" cy="142876"/>
              </a:xfrm>
              <a:custGeom>
                <a:avLst/>
                <a:gdLst>
                  <a:gd name="connsiteX0" fmla="*/ 146209 w 152400"/>
                  <a:gd name="connsiteY0" fmla="*/ 10001 h 142875"/>
                  <a:gd name="connsiteX1" fmla="*/ 9049 w 152400"/>
                  <a:gd name="connsiteY1" fmla="*/ 7144 h 142875"/>
                  <a:gd name="connsiteX2" fmla="*/ 7144 w 152400"/>
                  <a:gd name="connsiteY2" fmla="*/ 134779 h 142875"/>
                  <a:gd name="connsiteX3" fmla="*/ 143351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10001"/>
                    </a:moveTo>
                    <a:lnTo>
                      <a:pt x="9049" y="7144"/>
                    </a:lnTo>
                    <a:lnTo>
                      <a:pt x="7144" y="134779"/>
                    </a:lnTo>
                    <a:lnTo>
                      <a:pt x="143351" y="136684"/>
                    </a:lnTo>
                    <a:close/>
                  </a:path>
                </a:pathLst>
              </a:custGeom>
              <a:solidFill>
                <a:srgbClr val="333331"/>
              </a:solidFill>
              <a:ln w="9525" cap="flat">
                <a:noFill/>
                <a:prstDash val="solid"/>
                <a:miter/>
              </a:ln>
            </p:spPr>
            <p:txBody>
              <a:bodyPr rtlCol="0" anchor="ctr"/>
              <a:lstStyle/>
              <a:p>
                <a:endParaRPr lang="en-US"/>
              </a:p>
            </p:txBody>
          </p:sp>
          <p:sp>
            <p:nvSpPr>
              <p:cNvPr id="5393" name="Freeform: Shape 5392">
                <a:extLst>
                  <a:ext uri="{FF2B5EF4-FFF2-40B4-BE49-F238E27FC236}">
                    <a16:creationId xmlns:a16="http://schemas.microsoft.com/office/drawing/2014/main" xmlns="" id="{080B4200-A8B4-47FB-853C-FC1A278D08D8}"/>
                  </a:ext>
                </a:extLst>
              </p:cNvPr>
              <p:cNvSpPr/>
              <p:nvPr/>
            </p:nvSpPr>
            <p:spPr>
              <a:xfrm>
                <a:off x="10801673" y="4417822"/>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sp>
            <p:nvSpPr>
              <p:cNvPr id="5394" name="Freeform: Shape 5393">
                <a:extLst>
                  <a:ext uri="{FF2B5EF4-FFF2-40B4-BE49-F238E27FC236}">
                    <a16:creationId xmlns:a16="http://schemas.microsoft.com/office/drawing/2014/main" xmlns="" id="{6522D8B5-FB91-4350-9513-8E6192F4F094}"/>
                  </a:ext>
                </a:extLst>
              </p:cNvPr>
              <p:cNvSpPr/>
              <p:nvPr/>
            </p:nvSpPr>
            <p:spPr>
              <a:xfrm>
                <a:off x="11018838" y="4421635"/>
                <a:ext cx="152401" cy="142875"/>
              </a:xfrm>
              <a:custGeom>
                <a:avLst/>
                <a:gdLst>
                  <a:gd name="connsiteX0" fmla="*/ 146209 w 152400"/>
                  <a:gd name="connsiteY0" fmla="*/ 9049 h 142875"/>
                  <a:gd name="connsiteX1" fmla="*/ 9049 w 152400"/>
                  <a:gd name="connsiteY1" fmla="*/ 7144 h 142875"/>
                  <a:gd name="connsiteX2" fmla="*/ 7144 w 152400"/>
                  <a:gd name="connsiteY2" fmla="*/ 134779 h 142875"/>
                  <a:gd name="connsiteX3" fmla="*/ 144304 w 152400"/>
                  <a:gd name="connsiteY3" fmla="*/ 136684 h 142875"/>
                </a:gdLst>
                <a:ahLst/>
                <a:cxnLst>
                  <a:cxn ang="0">
                    <a:pos x="connsiteX0" y="connsiteY0"/>
                  </a:cxn>
                  <a:cxn ang="0">
                    <a:pos x="connsiteX1" y="connsiteY1"/>
                  </a:cxn>
                  <a:cxn ang="0">
                    <a:pos x="connsiteX2" y="connsiteY2"/>
                  </a:cxn>
                  <a:cxn ang="0">
                    <a:pos x="connsiteX3" y="connsiteY3"/>
                  </a:cxn>
                </a:cxnLst>
                <a:rect l="l" t="t" r="r" b="b"/>
                <a:pathLst>
                  <a:path w="152400" h="142875">
                    <a:moveTo>
                      <a:pt x="146209" y="9049"/>
                    </a:moveTo>
                    <a:lnTo>
                      <a:pt x="9049" y="7144"/>
                    </a:lnTo>
                    <a:lnTo>
                      <a:pt x="7144" y="134779"/>
                    </a:lnTo>
                    <a:lnTo>
                      <a:pt x="144304" y="136684"/>
                    </a:lnTo>
                    <a:close/>
                  </a:path>
                </a:pathLst>
              </a:custGeom>
              <a:solidFill>
                <a:srgbClr val="333331"/>
              </a:solidFill>
              <a:ln w="9525" cap="flat">
                <a:noFill/>
                <a:prstDash val="solid"/>
                <a:miter/>
              </a:ln>
            </p:spPr>
            <p:txBody>
              <a:bodyPr rtlCol="0" anchor="ctr"/>
              <a:lstStyle/>
              <a:p>
                <a:endParaRPr lang="en-US"/>
              </a:p>
            </p:txBody>
          </p:sp>
        </p:grpSp>
        <p:grpSp>
          <p:nvGrpSpPr>
            <p:cNvPr id="5345" name="Graphic 5343">
              <a:extLst>
                <a:ext uri="{FF2B5EF4-FFF2-40B4-BE49-F238E27FC236}">
                  <a16:creationId xmlns:a16="http://schemas.microsoft.com/office/drawing/2014/main" xmlns="" id="{1D259E29-C2C5-4C3D-9C5F-B66A48028D14}"/>
                </a:ext>
              </a:extLst>
            </p:cNvPr>
            <p:cNvGrpSpPr/>
            <p:nvPr/>
          </p:nvGrpSpPr>
          <p:grpSpPr>
            <a:xfrm rot="2010100">
              <a:off x="8434081" y="6219421"/>
              <a:ext cx="98688" cy="447458"/>
              <a:chOff x="7783270" y="3992865"/>
              <a:chExt cx="267645" cy="1213522"/>
            </a:xfrm>
          </p:grpSpPr>
          <p:sp>
            <p:nvSpPr>
              <p:cNvPr id="5346" name="Freeform: Shape 5345">
                <a:extLst>
                  <a:ext uri="{FF2B5EF4-FFF2-40B4-BE49-F238E27FC236}">
                    <a16:creationId xmlns:a16="http://schemas.microsoft.com/office/drawing/2014/main" xmlns="" id="{4B3C1E19-7A72-40C8-A81B-D53E62C4DD8C}"/>
                  </a:ext>
                </a:extLst>
              </p:cNvPr>
              <p:cNvSpPr/>
              <p:nvPr/>
            </p:nvSpPr>
            <p:spPr>
              <a:xfrm>
                <a:off x="7783287" y="4105294"/>
                <a:ext cx="190501" cy="990600"/>
              </a:xfrm>
              <a:custGeom>
                <a:avLst/>
                <a:gdLst>
                  <a:gd name="connsiteX0" fmla="*/ 155734 w 190500"/>
                  <a:gd name="connsiteY0" fmla="*/ 973931 h 990600"/>
                  <a:gd name="connsiteX1" fmla="*/ 21431 w 190500"/>
                  <a:gd name="connsiteY1" fmla="*/ 970121 h 990600"/>
                  <a:gd name="connsiteX2" fmla="*/ 43339 w 190500"/>
                  <a:gd name="connsiteY2" fmla="*/ 21431 h 990600"/>
                  <a:gd name="connsiteX3" fmla="*/ 177641 w 190500"/>
                  <a:gd name="connsiteY3" fmla="*/ 25241 h 990600"/>
                </a:gdLst>
                <a:ahLst/>
                <a:cxnLst>
                  <a:cxn ang="0">
                    <a:pos x="connsiteX0" y="connsiteY0"/>
                  </a:cxn>
                  <a:cxn ang="0">
                    <a:pos x="connsiteX1" y="connsiteY1"/>
                  </a:cxn>
                  <a:cxn ang="0">
                    <a:pos x="connsiteX2" y="connsiteY2"/>
                  </a:cxn>
                  <a:cxn ang="0">
                    <a:pos x="connsiteX3" y="connsiteY3"/>
                  </a:cxn>
                </a:cxnLst>
                <a:rect l="l" t="t" r="r" b="b"/>
                <a:pathLst>
                  <a:path w="190500" h="990600">
                    <a:moveTo>
                      <a:pt x="155734" y="973931"/>
                    </a:moveTo>
                    <a:lnTo>
                      <a:pt x="21431" y="970121"/>
                    </a:lnTo>
                    <a:lnTo>
                      <a:pt x="43339" y="21431"/>
                    </a:lnTo>
                    <a:lnTo>
                      <a:pt x="177641" y="25241"/>
                    </a:lnTo>
                    <a:close/>
                  </a:path>
                </a:pathLst>
              </a:custGeom>
              <a:solidFill>
                <a:schemeClr val="accent1"/>
              </a:solidFill>
              <a:ln w="15875" cap="rnd">
                <a:solidFill>
                  <a:schemeClr val="bg1"/>
                </a:solidFill>
                <a:prstDash val="solid"/>
                <a:round/>
              </a:ln>
            </p:spPr>
            <p:txBody>
              <a:bodyPr rtlCol="0" anchor="ctr"/>
              <a:lstStyle/>
              <a:p>
                <a:endParaRPr lang="en-US"/>
              </a:p>
            </p:txBody>
          </p:sp>
          <p:sp>
            <p:nvSpPr>
              <p:cNvPr id="5347" name="Freeform: Shape 5346">
                <a:extLst>
                  <a:ext uri="{FF2B5EF4-FFF2-40B4-BE49-F238E27FC236}">
                    <a16:creationId xmlns:a16="http://schemas.microsoft.com/office/drawing/2014/main" xmlns="" id="{A0DAD5E1-65B6-420C-AAF1-D7DCE0AA54AD}"/>
                  </a:ext>
                </a:extLst>
              </p:cNvPr>
              <p:cNvSpPr/>
              <p:nvPr/>
            </p:nvSpPr>
            <p:spPr>
              <a:xfrm>
                <a:off x="7831864" y="3992865"/>
                <a:ext cx="123825" cy="152400"/>
              </a:xfrm>
              <a:custGeom>
                <a:avLst/>
                <a:gdLst>
                  <a:gd name="connsiteX0" fmla="*/ 66199 w 123825"/>
                  <a:gd name="connsiteY0" fmla="*/ 21467 h 152400"/>
                  <a:gd name="connsiteX1" fmla="*/ 66199 w 123825"/>
                  <a:gd name="connsiteY1" fmla="*/ 21467 h 152400"/>
                  <a:gd name="connsiteX2" fmla="*/ 24289 w 123825"/>
                  <a:gd name="connsiteY2" fmla="*/ 61472 h 152400"/>
                  <a:gd name="connsiteX3" fmla="*/ 21431 w 123825"/>
                  <a:gd name="connsiteY3" fmla="*/ 134815 h 152400"/>
                  <a:gd name="connsiteX4" fmla="*/ 102394 w 123825"/>
                  <a:gd name="connsiteY4" fmla="*/ 137672 h 152400"/>
                  <a:gd name="connsiteX5" fmla="*/ 105251 w 123825"/>
                  <a:gd name="connsiteY5" fmla="*/ 64330 h 152400"/>
                  <a:gd name="connsiteX6" fmla="*/ 66199 w 123825"/>
                  <a:gd name="connsiteY6" fmla="*/ 214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52400">
                    <a:moveTo>
                      <a:pt x="66199" y="21467"/>
                    </a:moveTo>
                    <a:lnTo>
                      <a:pt x="66199" y="21467"/>
                    </a:lnTo>
                    <a:cubicBezTo>
                      <a:pt x="44291" y="20515"/>
                      <a:pt x="25241" y="38612"/>
                      <a:pt x="24289" y="61472"/>
                    </a:cubicBezTo>
                    <a:lnTo>
                      <a:pt x="21431" y="134815"/>
                    </a:lnTo>
                    <a:lnTo>
                      <a:pt x="102394" y="137672"/>
                    </a:lnTo>
                    <a:lnTo>
                      <a:pt x="105251" y="64330"/>
                    </a:lnTo>
                    <a:cubicBezTo>
                      <a:pt x="106204" y="40517"/>
                      <a:pt x="89059" y="22420"/>
                      <a:pt x="66199" y="21467"/>
                    </a:cubicBezTo>
                    <a:close/>
                  </a:path>
                </a:pathLst>
              </a:custGeom>
              <a:solidFill>
                <a:schemeClr val="bg1"/>
              </a:solidFill>
              <a:ln w="15875" cap="rnd">
                <a:solidFill>
                  <a:schemeClr val="bg1"/>
                </a:solidFill>
                <a:prstDash val="solid"/>
                <a:round/>
              </a:ln>
            </p:spPr>
            <p:txBody>
              <a:bodyPr rtlCol="0" anchor="ctr"/>
              <a:lstStyle/>
              <a:p>
                <a:endParaRPr lang="en-US"/>
              </a:p>
            </p:txBody>
          </p:sp>
          <p:sp>
            <p:nvSpPr>
              <p:cNvPr id="5348" name="Freeform: Shape 5347">
                <a:extLst>
                  <a:ext uri="{FF2B5EF4-FFF2-40B4-BE49-F238E27FC236}">
                    <a16:creationId xmlns:a16="http://schemas.microsoft.com/office/drawing/2014/main" xmlns="" id="{3C4E59A8-CB68-4078-B51A-0F45C99FE833}"/>
                  </a:ext>
                </a:extLst>
              </p:cNvPr>
              <p:cNvSpPr/>
              <p:nvPr/>
            </p:nvSpPr>
            <p:spPr>
              <a:xfrm>
                <a:off x="7783270" y="5053987"/>
                <a:ext cx="171451" cy="152400"/>
              </a:xfrm>
              <a:custGeom>
                <a:avLst/>
                <a:gdLst>
                  <a:gd name="connsiteX0" fmla="*/ 21431 w 171450"/>
                  <a:gd name="connsiteY0" fmla="*/ 21431 h 152400"/>
                  <a:gd name="connsiteX1" fmla="*/ 61436 w 171450"/>
                  <a:gd name="connsiteY1" fmla="*/ 118586 h 152400"/>
                  <a:gd name="connsiteX2" fmla="*/ 109061 w 171450"/>
                  <a:gd name="connsiteY2" fmla="*/ 119539 h 152400"/>
                  <a:gd name="connsiteX3" fmla="*/ 154781 w 171450"/>
                  <a:gd name="connsiteY3" fmla="*/ 25241 h 152400"/>
                  <a:gd name="connsiteX4" fmla="*/ 21431 w 171450"/>
                  <a:gd name="connsiteY4" fmla="*/ 2143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21431" y="21431"/>
                    </a:moveTo>
                    <a:lnTo>
                      <a:pt x="61436" y="118586"/>
                    </a:lnTo>
                    <a:cubicBezTo>
                      <a:pt x="70009" y="139541"/>
                      <a:pt x="99536" y="140494"/>
                      <a:pt x="109061" y="119539"/>
                    </a:cubicBezTo>
                    <a:lnTo>
                      <a:pt x="154781" y="25241"/>
                    </a:lnTo>
                    <a:lnTo>
                      <a:pt x="21431" y="21431"/>
                    </a:lnTo>
                    <a:close/>
                  </a:path>
                </a:pathLst>
              </a:custGeom>
              <a:solidFill>
                <a:schemeClr val="tx1">
                  <a:lumMod val="75000"/>
                  <a:lumOff val="25000"/>
                </a:schemeClr>
              </a:solidFill>
              <a:ln w="15875" cap="rnd">
                <a:solidFill>
                  <a:schemeClr val="bg1"/>
                </a:solidFill>
                <a:prstDash val="solid"/>
                <a:round/>
              </a:ln>
            </p:spPr>
            <p:txBody>
              <a:bodyPr rtlCol="0" anchor="ctr"/>
              <a:lstStyle/>
              <a:p>
                <a:endParaRPr lang="en-US"/>
              </a:p>
            </p:txBody>
          </p:sp>
          <p:sp>
            <p:nvSpPr>
              <p:cNvPr id="5349" name="Freeform: Shape 5348">
                <a:extLst>
                  <a:ext uri="{FF2B5EF4-FFF2-40B4-BE49-F238E27FC236}">
                    <a16:creationId xmlns:a16="http://schemas.microsoft.com/office/drawing/2014/main" xmlns="" id="{CA6B6607-9068-438B-9ABF-265CD722E338}"/>
                  </a:ext>
                </a:extLst>
              </p:cNvPr>
              <p:cNvSpPr/>
              <p:nvPr/>
            </p:nvSpPr>
            <p:spPr>
              <a:xfrm>
                <a:off x="7812789" y="4156731"/>
                <a:ext cx="238126" cy="314325"/>
              </a:xfrm>
              <a:custGeom>
                <a:avLst/>
                <a:gdLst>
                  <a:gd name="connsiteX0" fmla="*/ 21431 w 238125"/>
                  <a:gd name="connsiteY0" fmla="*/ 21431 h 314325"/>
                  <a:gd name="connsiteX1" fmla="*/ 164306 w 238125"/>
                  <a:gd name="connsiteY1" fmla="*/ 23336 h 314325"/>
                  <a:gd name="connsiteX2" fmla="*/ 224314 w 238125"/>
                  <a:gd name="connsiteY2" fmla="*/ 100489 h 314325"/>
                  <a:gd name="connsiteX3" fmla="*/ 218599 w 238125"/>
                  <a:gd name="connsiteY3" fmla="*/ 297656 h 314325"/>
                </a:gdLst>
                <a:ahLst/>
                <a:cxnLst>
                  <a:cxn ang="0">
                    <a:pos x="connsiteX0" y="connsiteY0"/>
                  </a:cxn>
                  <a:cxn ang="0">
                    <a:pos x="connsiteX1" y="connsiteY1"/>
                  </a:cxn>
                  <a:cxn ang="0">
                    <a:pos x="connsiteX2" y="connsiteY2"/>
                  </a:cxn>
                  <a:cxn ang="0">
                    <a:pos x="connsiteX3" y="connsiteY3"/>
                  </a:cxn>
                </a:cxnLst>
                <a:rect l="l" t="t" r="r" b="b"/>
                <a:pathLst>
                  <a:path w="238125" h="314325">
                    <a:moveTo>
                      <a:pt x="21431" y="21431"/>
                    </a:moveTo>
                    <a:lnTo>
                      <a:pt x="164306" y="23336"/>
                    </a:lnTo>
                    <a:cubicBezTo>
                      <a:pt x="198596" y="24289"/>
                      <a:pt x="226219" y="58579"/>
                      <a:pt x="224314" y="100489"/>
                    </a:cubicBezTo>
                    <a:lnTo>
                      <a:pt x="218599" y="297656"/>
                    </a:lnTo>
                  </a:path>
                </a:pathLst>
              </a:custGeom>
              <a:noFill/>
              <a:ln w="15875" cap="rnd">
                <a:solidFill>
                  <a:schemeClr val="bg1"/>
                </a:solidFill>
                <a:prstDash val="solid"/>
                <a:round/>
              </a:ln>
            </p:spPr>
            <p:txBody>
              <a:bodyPr rtlCol="0" anchor="ctr"/>
              <a:lstStyle/>
              <a:p>
                <a:endParaRPr lang="en-US"/>
              </a:p>
            </p:txBody>
          </p:sp>
        </p:grpSp>
      </p:grpSp>
      <p:grpSp>
        <p:nvGrpSpPr>
          <p:cNvPr id="5407" name="Group 5406">
            <a:extLst>
              <a:ext uri="{FF2B5EF4-FFF2-40B4-BE49-F238E27FC236}">
                <a16:creationId xmlns:a16="http://schemas.microsoft.com/office/drawing/2014/main" xmlns="" id="{1F826ED4-236E-4EBE-96D5-B7C635A6C4BB}"/>
              </a:ext>
            </a:extLst>
          </p:cNvPr>
          <p:cNvGrpSpPr/>
          <p:nvPr/>
        </p:nvGrpSpPr>
        <p:grpSpPr>
          <a:xfrm rot="19843082" flipH="1">
            <a:off x="8725110" y="2957545"/>
            <a:ext cx="163140" cy="405702"/>
            <a:chOff x="7012781" y="5504021"/>
            <a:chExt cx="479108" cy="1191464"/>
          </a:xfrm>
        </p:grpSpPr>
        <p:sp>
          <p:nvSpPr>
            <p:cNvPr id="5408" name="Freeform: Shape 5407">
              <a:extLst>
                <a:ext uri="{FF2B5EF4-FFF2-40B4-BE49-F238E27FC236}">
                  <a16:creationId xmlns:a16="http://schemas.microsoft.com/office/drawing/2014/main" xmlns="" id="{C65A8E98-24D1-448C-951A-71A5EC44AD19}"/>
                </a:ext>
              </a:extLst>
            </p:cNvPr>
            <p:cNvSpPr/>
            <p:nvPr/>
          </p:nvSpPr>
          <p:spPr>
            <a:xfrm>
              <a:off x="7174559" y="5661183"/>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1095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09" name="Freeform: Shape 5408">
              <a:extLst>
                <a:ext uri="{FF2B5EF4-FFF2-40B4-BE49-F238E27FC236}">
                  <a16:creationId xmlns:a16="http://schemas.microsoft.com/office/drawing/2014/main" xmlns="" id="{8AA7DD92-6D6A-496C-B2F0-72195A723E44}"/>
                </a:ext>
              </a:extLst>
            </p:cNvPr>
            <p:cNvSpPr/>
            <p:nvPr/>
          </p:nvSpPr>
          <p:spPr>
            <a:xfrm>
              <a:off x="7170896" y="566975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8096"/>
                    <a:pt x="13811"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0" name="Freeform: Shape 5409">
              <a:extLst>
                <a:ext uri="{FF2B5EF4-FFF2-40B4-BE49-F238E27FC236}">
                  <a16:creationId xmlns:a16="http://schemas.microsoft.com/office/drawing/2014/main" xmlns="" id="{AD82C284-EE54-47BF-8A20-085273A70599}"/>
                </a:ext>
              </a:extLst>
            </p:cNvPr>
            <p:cNvSpPr/>
            <p:nvPr/>
          </p:nvSpPr>
          <p:spPr>
            <a:xfrm>
              <a:off x="7175659"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1" name="Freeform: Shape 5410">
              <a:extLst>
                <a:ext uri="{FF2B5EF4-FFF2-40B4-BE49-F238E27FC236}">
                  <a16:creationId xmlns:a16="http://schemas.microsoft.com/office/drawing/2014/main" xmlns="" id="{B08818FC-8B21-41E9-A9FB-949F61409929}"/>
                </a:ext>
              </a:extLst>
            </p:cNvPr>
            <p:cNvSpPr/>
            <p:nvPr/>
          </p:nvSpPr>
          <p:spPr>
            <a:xfrm>
              <a:off x="7180951" y="586787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2" name="Freeform: Shape 5411">
              <a:extLst>
                <a:ext uri="{FF2B5EF4-FFF2-40B4-BE49-F238E27FC236}">
                  <a16:creationId xmlns:a16="http://schemas.microsoft.com/office/drawing/2014/main" xmlns="" id="{0F3E0BA1-AFFA-48F7-B6AD-9794C7F270A1}"/>
                </a:ext>
              </a:extLst>
            </p:cNvPr>
            <p:cNvSpPr/>
            <p:nvPr/>
          </p:nvSpPr>
          <p:spPr>
            <a:xfrm>
              <a:off x="7178516" y="58793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3" name="Freeform: Shape 5412">
              <a:extLst>
                <a:ext uri="{FF2B5EF4-FFF2-40B4-BE49-F238E27FC236}">
                  <a16:creationId xmlns:a16="http://schemas.microsoft.com/office/drawing/2014/main" xmlns="" id="{55608A7D-17D2-44BD-B4A7-887CCAA6DCED}"/>
                </a:ext>
              </a:extLst>
            </p:cNvPr>
            <p:cNvSpPr/>
            <p:nvPr/>
          </p:nvSpPr>
          <p:spPr>
            <a:xfrm>
              <a:off x="7174706" y="5803106"/>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9049" y="9049"/>
                    <a:pt x="8096"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4" name="Freeform: Shape 5413">
              <a:extLst>
                <a:ext uri="{FF2B5EF4-FFF2-40B4-BE49-F238E27FC236}">
                  <a16:creationId xmlns:a16="http://schemas.microsoft.com/office/drawing/2014/main" xmlns="" id="{E55C4F2C-2B3D-4BEE-BE8E-E1E66155476B}"/>
                </a:ext>
              </a:extLst>
            </p:cNvPr>
            <p:cNvSpPr/>
            <p:nvPr/>
          </p:nvSpPr>
          <p:spPr>
            <a:xfrm>
              <a:off x="7179321" y="5681991"/>
              <a:ext cx="9525" cy="9525"/>
            </a:xfrm>
            <a:custGeom>
              <a:avLst/>
              <a:gdLst>
                <a:gd name="connsiteX0" fmla="*/ 8244 w 9525"/>
                <a:gd name="connsiteY0" fmla="*/ 8244 h 9525"/>
                <a:gd name="connsiteX1" fmla="*/ 8244 w 9525"/>
                <a:gd name="connsiteY1" fmla="*/ 8244 h 9525"/>
              </a:gdLst>
              <a:ahLst/>
              <a:cxnLst>
                <a:cxn ang="0">
                  <a:pos x="connsiteX0" y="connsiteY0"/>
                </a:cxn>
                <a:cxn ang="0">
                  <a:pos x="connsiteX1" y="connsiteY1"/>
                </a:cxn>
              </a:cxnLst>
              <a:rect l="l" t="t" r="r" b="b"/>
              <a:pathLst>
                <a:path w="9525" h="9525">
                  <a:moveTo>
                    <a:pt x="8244" y="8244"/>
                  </a:moveTo>
                  <a:cubicBezTo>
                    <a:pt x="7291" y="6339"/>
                    <a:pt x="6339" y="7291"/>
                    <a:pt x="82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5" name="Freeform: Shape 5414">
              <a:extLst>
                <a:ext uri="{FF2B5EF4-FFF2-40B4-BE49-F238E27FC236}">
                  <a16:creationId xmlns:a16="http://schemas.microsoft.com/office/drawing/2014/main" xmlns="" id="{7C9EB192-0E78-48F4-B4DE-D30BC7890B76}"/>
                </a:ext>
              </a:extLst>
            </p:cNvPr>
            <p:cNvSpPr/>
            <p:nvPr/>
          </p:nvSpPr>
          <p:spPr>
            <a:xfrm>
              <a:off x="7168674" y="5773684"/>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6" name="Freeform: Shape 5415">
              <a:extLst>
                <a:ext uri="{FF2B5EF4-FFF2-40B4-BE49-F238E27FC236}">
                  <a16:creationId xmlns:a16="http://schemas.microsoft.com/office/drawing/2014/main" xmlns="" id="{0B9860EE-45B1-4609-906A-0261C6567CB0}"/>
                </a:ext>
              </a:extLst>
            </p:cNvPr>
            <p:cNvSpPr/>
            <p:nvPr/>
          </p:nvSpPr>
          <p:spPr>
            <a:xfrm>
              <a:off x="7167086" y="5752223"/>
              <a:ext cx="9525" cy="9525"/>
            </a:xfrm>
            <a:custGeom>
              <a:avLst/>
              <a:gdLst>
                <a:gd name="connsiteX0" fmla="*/ 7144 w 9525"/>
                <a:gd name="connsiteY0" fmla="*/ 7545 h 9525"/>
                <a:gd name="connsiteX1" fmla="*/ 7144 w 9525"/>
                <a:gd name="connsiteY1" fmla="*/ 7545 h 9525"/>
              </a:gdLst>
              <a:ahLst/>
              <a:cxnLst>
                <a:cxn ang="0">
                  <a:pos x="connsiteX0" y="connsiteY0"/>
                </a:cxn>
                <a:cxn ang="0">
                  <a:pos x="connsiteX1" y="connsiteY1"/>
                </a:cxn>
              </a:cxnLst>
              <a:rect l="l" t="t" r="r" b="b"/>
              <a:pathLst>
                <a:path w="9525" h="9525">
                  <a:moveTo>
                    <a:pt x="7144" y="7545"/>
                  </a:moveTo>
                  <a:cubicBezTo>
                    <a:pt x="7144" y="11354"/>
                    <a:pt x="14764" y="5639"/>
                    <a:pt x="7144" y="75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7" name="Freeform: Shape 5416">
              <a:extLst>
                <a:ext uri="{FF2B5EF4-FFF2-40B4-BE49-F238E27FC236}">
                  <a16:creationId xmlns:a16="http://schemas.microsoft.com/office/drawing/2014/main" xmlns="" id="{6B2F027D-2431-4460-989C-D80969BE4225}"/>
                </a:ext>
              </a:extLst>
            </p:cNvPr>
            <p:cNvSpPr/>
            <p:nvPr/>
          </p:nvSpPr>
          <p:spPr>
            <a:xfrm>
              <a:off x="7168991" y="56888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8" name="Freeform: Shape 5417">
              <a:extLst>
                <a:ext uri="{FF2B5EF4-FFF2-40B4-BE49-F238E27FC236}">
                  <a16:creationId xmlns:a16="http://schemas.microsoft.com/office/drawing/2014/main" xmlns="" id="{E6003575-3AF7-46FA-985E-4FED9FFFC6FF}"/>
                </a:ext>
              </a:extLst>
            </p:cNvPr>
            <p:cNvSpPr/>
            <p:nvPr/>
          </p:nvSpPr>
          <p:spPr>
            <a:xfrm>
              <a:off x="7169944" y="579072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19" name="Freeform: Shape 5418">
              <a:extLst>
                <a:ext uri="{FF2B5EF4-FFF2-40B4-BE49-F238E27FC236}">
                  <a16:creationId xmlns:a16="http://schemas.microsoft.com/office/drawing/2014/main" xmlns="" id="{3E03548E-02F9-4D97-B44C-818445368D00}"/>
                </a:ext>
              </a:extLst>
            </p:cNvPr>
            <p:cNvSpPr/>
            <p:nvPr/>
          </p:nvSpPr>
          <p:spPr>
            <a:xfrm>
              <a:off x="7194709" y="56754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0" name="Freeform: Shape 5419">
              <a:extLst>
                <a:ext uri="{FF2B5EF4-FFF2-40B4-BE49-F238E27FC236}">
                  <a16:creationId xmlns:a16="http://schemas.microsoft.com/office/drawing/2014/main" xmlns="" id="{E1D1A347-1C89-42B1-A6F0-6FF2795C1110}"/>
                </a:ext>
              </a:extLst>
            </p:cNvPr>
            <p:cNvSpPr/>
            <p:nvPr/>
          </p:nvSpPr>
          <p:spPr>
            <a:xfrm>
              <a:off x="7168991" y="565949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9049"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1" name="Freeform: Shape 5420">
              <a:extLst>
                <a:ext uri="{FF2B5EF4-FFF2-40B4-BE49-F238E27FC236}">
                  <a16:creationId xmlns:a16="http://schemas.microsoft.com/office/drawing/2014/main" xmlns="" id="{78846F82-2B4A-414F-B479-4DB8192E2C9B}"/>
                </a:ext>
              </a:extLst>
            </p:cNvPr>
            <p:cNvSpPr/>
            <p:nvPr/>
          </p:nvSpPr>
          <p:spPr>
            <a:xfrm>
              <a:off x="7177564" y="589983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2" name="Freeform: Shape 5421">
              <a:extLst>
                <a:ext uri="{FF2B5EF4-FFF2-40B4-BE49-F238E27FC236}">
                  <a16:creationId xmlns:a16="http://schemas.microsoft.com/office/drawing/2014/main" xmlns="" id="{E37C0A25-43A5-4800-A8FC-9FDA9B3AAC89}"/>
                </a:ext>
              </a:extLst>
            </p:cNvPr>
            <p:cNvSpPr/>
            <p:nvPr/>
          </p:nvSpPr>
          <p:spPr>
            <a:xfrm>
              <a:off x="7246144" y="5931299"/>
              <a:ext cx="19050" cy="9525"/>
            </a:xfrm>
            <a:custGeom>
              <a:avLst/>
              <a:gdLst>
                <a:gd name="connsiteX0" fmla="*/ 12859 w 19050"/>
                <a:gd name="connsiteY0" fmla="*/ 9443 h 9525"/>
                <a:gd name="connsiteX1" fmla="*/ 7144 w 19050"/>
                <a:gd name="connsiteY1" fmla="*/ 7538 h 9525"/>
                <a:gd name="connsiteX2" fmla="*/ 12859 w 19050"/>
                <a:gd name="connsiteY2" fmla="*/ 9443 h 9525"/>
              </a:gdLst>
              <a:ahLst/>
              <a:cxnLst>
                <a:cxn ang="0">
                  <a:pos x="connsiteX0" y="connsiteY0"/>
                </a:cxn>
                <a:cxn ang="0">
                  <a:pos x="connsiteX1" y="connsiteY1"/>
                </a:cxn>
                <a:cxn ang="0">
                  <a:pos x="connsiteX2" y="connsiteY2"/>
                </a:cxn>
              </a:cxnLst>
              <a:rect l="l" t="t" r="r" b="b"/>
              <a:pathLst>
                <a:path w="19050" h="9525">
                  <a:moveTo>
                    <a:pt x="12859" y="9443"/>
                  </a:moveTo>
                  <a:cubicBezTo>
                    <a:pt x="10001" y="11349"/>
                    <a:pt x="10001" y="5633"/>
                    <a:pt x="7144" y="7538"/>
                  </a:cubicBezTo>
                  <a:cubicBezTo>
                    <a:pt x="8096" y="8491"/>
                    <a:pt x="10954" y="12301"/>
                    <a:pt x="12859" y="9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3" name="Freeform: Shape 5422">
              <a:extLst>
                <a:ext uri="{FF2B5EF4-FFF2-40B4-BE49-F238E27FC236}">
                  <a16:creationId xmlns:a16="http://schemas.microsoft.com/office/drawing/2014/main" xmlns="" id="{B084328D-B43A-4D76-84AD-CD3304001BFD}"/>
                </a:ext>
              </a:extLst>
            </p:cNvPr>
            <p:cNvSpPr/>
            <p:nvPr/>
          </p:nvSpPr>
          <p:spPr>
            <a:xfrm>
              <a:off x="7179469" y="56840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4" name="Freeform: Shape 5423">
              <a:extLst>
                <a:ext uri="{FF2B5EF4-FFF2-40B4-BE49-F238E27FC236}">
                  <a16:creationId xmlns:a16="http://schemas.microsoft.com/office/drawing/2014/main" xmlns="" id="{77EFC1A3-CFC7-478E-BB96-CD44ED868EF1}"/>
                </a:ext>
              </a:extLst>
            </p:cNvPr>
            <p:cNvSpPr/>
            <p:nvPr/>
          </p:nvSpPr>
          <p:spPr>
            <a:xfrm>
              <a:off x="7245720" y="593264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5" name="Freeform: Shape 5424">
              <a:extLst>
                <a:ext uri="{FF2B5EF4-FFF2-40B4-BE49-F238E27FC236}">
                  <a16:creationId xmlns:a16="http://schemas.microsoft.com/office/drawing/2014/main" xmlns="" id="{96E8802E-84D2-4EFB-BB0A-1975FC85729B}"/>
                </a:ext>
              </a:extLst>
            </p:cNvPr>
            <p:cNvSpPr/>
            <p:nvPr/>
          </p:nvSpPr>
          <p:spPr>
            <a:xfrm>
              <a:off x="7185184" y="59459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6" name="Freeform: Shape 5425">
              <a:extLst>
                <a:ext uri="{FF2B5EF4-FFF2-40B4-BE49-F238E27FC236}">
                  <a16:creationId xmlns:a16="http://schemas.microsoft.com/office/drawing/2014/main" xmlns="" id="{3A5B51B6-D807-49DF-91DB-3F2A63EE0A02}"/>
                </a:ext>
              </a:extLst>
            </p:cNvPr>
            <p:cNvSpPr/>
            <p:nvPr/>
          </p:nvSpPr>
          <p:spPr>
            <a:xfrm>
              <a:off x="7185184" y="59116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7" name="Freeform: Shape 5426">
              <a:extLst>
                <a:ext uri="{FF2B5EF4-FFF2-40B4-BE49-F238E27FC236}">
                  <a16:creationId xmlns:a16="http://schemas.microsoft.com/office/drawing/2014/main" xmlns="" id="{A0C851D7-5D1F-4D6B-BD3F-C34E25680176}"/>
                </a:ext>
              </a:extLst>
            </p:cNvPr>
            <p:cNvSpPr/>
            <p:nvPr/>
          </p:nvSpPr>
          <p:spPr>
            <a:xfrm>
              <a:off x="7191180" y="5963764"/>
              <a:ext cx="9525" cy="9525"/>
            </a:xfrm>
            <a:custGeom>
              <a:avLst/>
              <a:gdLst>
                <a:gd name="connsiteX0" fmla="*/ 7814 w 9525"/>
                <a:gd name="connsiteY0" fmla="*/ 7458 h 9525"/>
                <a:gd name="connsiteX1" fmla="*/ 7814 w 9525"/>
                <a:gd name="connsiteY1" fmla="*/ 7458 h 9525"/>
              </a:gdLst>
              <a:ahLst/>
              <a:cxnLst>
                <a:cxn ang="0">
                  <a:pos x="connsiteX0" y="connsiteY0"/>
                </a:cxn>
                <a:cxn ang="0">
                  <a:pos x="connsiteX1" y="connsiteY1"/>
                </a:cxn>
              </a:cxnLst>
              <a:rect l="l" t="t" r="r" b="b"/>
              <a:pathLst>
                <a:path w="9525" h="9525">
                  <a:moveTo>
                    <a:pt x="7814" y="7458"/>
                  </a:moveTo>
                  <a:cubicBezTo>
                    <a:pt x="5910" y="13173"/>
                    <a:pt x="8767" y="5553"/>
                    <a:pt x="7814"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8" name="Freeform: Shape 5427">
              <a:extLst>
                <a:ext uri="{FF2B5EF4-FFF2-40B4-BE49-F238E27FC236}">
                  <a16:creationId xmlns:a16="http://schemas.microsoft.com/office/drawing/2014/main" xmlns="" id="{F880A6D9-B8CE-43F2-B2AA-A4C9E1282461}"/>
                </a:ext>
              </a:extLst>
            </p:cNvPr>
            <p:cNvSpPr/>
            <p:nvPr/>
          </p:nvSpPr>
          <p:spPr>
            <a:xfrm>
              <a:off x="7194709" y="5982572"/>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1"/>
                    <a:pt x="8096" y="5795"/>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29" name="Freeform: Shape 5428">
              <a:extLst>
                <a:ext uri="{FF2B5EF4-FFF2-40B4-BE49-F238E27FC236}">
                  <a16:creationId xmlns:a16="http://schemas.microsoft.com/office/drawing/2014/main" xmlns="" id="{0E8D390A-F65D-439D-B0AD-C62ABB7F96F0}"/>
                </a:ext>
              </a:extLst>
            </p:cNvPr>
            <p:cNvSpPr/>
            <p:nvPr/>
          </p:nvSpPr>
          <p:spPr>
            <a:xfrm>
              <a:off x="7250550" y="5671661"/>
              <a:ext cx="9525" cy="9525"/>
            </a:xfrm>
            <a:custGeom>
              <a:avLst/>
              <a:gdLst>
                <a:gd name="connsiteX0" fmla="*/ 8453 w 9525"/>
                <a:gd name="connsiteY0" fmla="*/ 10001 h 9525"/>
                <a:gd name="connsiteX1" fmla="*/ 7500 w 9525"/>
                <a:gd name="connsiteY1" fmla="*/ 7144 h 9525"/>
                <a:gd name="connsiteX2" fmla="*/ 8453 w 9525"/>
                <a:gd name="connsiteY2" fmla="*/ 10001 h 9525"/>
              </a:gdLst>
              <a:ahLst/>
              <a:cxnLst>
                <a:cxn ang="0">
                  <a:pos x="connsiteX0" y="connsiteY0"/>
                </a:cxn>
                <a:cxn ang="0">
                  <a:pos x="connsiteX1" y="connsiteY1"/>
                </a:cxn>
                <a:cxn ang="0">
                  <a:pos x="connsiteX2" y="connsiteY2"/>
                </a:cxn>
              </a:cxnLst>
              <a:rect l="l" t="t" r="r" b="b"/>
              <a:pathLst>
                <a:path w="9525" h="9525">
                  <a:moveTo>
                    <a:pt x="8453" y="10001"/>
                  </a:moveTo>
                  <a:cubicBezTo>
                    <a:pt x="8453" y="9049"/>
                    <a:pt x="7500" y="8096"/>
                    <a:pt x="7500" y="7144"/>
                  </a:cubicBezTo>
                  <a:cubicBezTo>
                    <a:pt x="8453" y="9049"/>
                    <a:pt x="5595" y="10001"/>
                    <a:pt x="8453"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0" name="Freeform: Shape 5429">
              <a:extLst>
                <a:ext uri="{FF2B5EF4-FFF2-40B4-BE49-F238E27FC236}">
                  <a16:creationId xmlns:a16="http://schemas.microsoft.com/office/drawing/2014/main" xmlns="" id="{F4008422-54DF-4A89-9955-966AE078E80E}"/>
                </a:ext>
              </a:extLst>
            </p:cNvPr>
            <p:cNvSpPr/>
            <p:nvPr/>
          </p:nvSpPr>
          <p:spPr>
            <a:xfrm>
              <a:off x="7178516" y="56830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1" name="Freeform: Shape 5430">
              <a:extLst>
                <a:ext uri="{FF2B5EF4-FFF2-40B4-BE49-F238E27FC236}">
                  <a16:creationId xmlns:a16="http://schemas.microsoft.com/office/drawing/2014/main" xmlns="" id="{A522064F-05BB-46D5-B9B0-7AA62A5DCCD2}"/>
                </a:ext>
              </a:extLst>
            </p:cNvPr>
            <p:cNvSpPr/>
            <p:nvPr/>
          </p:nvSpPr>
          <p:spPr>
            <a:xfrm>
              <a:off x="7214711" y="5962173"/>
              <a:ext cx="9525" cy="9525"/>
            </a:xfrm>
            <a:custGeom>
              <a:avLst/>
              <a:gdLst>
                <a:gd name="connsiteX0" fmla="*/ 7144 w 9525"/>
                <a:gd name="connsiteY0" fmla="*/ 7144 h 9525"/>
                <a:gd name="connsiteX1" fmla="*/ 7144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001"/>
                  </a:lnTo>
                  <a:cubicBezTo>
                    <a:pt x="7144" y="904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2" name="Freeform: Shape 5431">
              <a:extLst>
                <a:ext uri="{FF2B5EF4-FFF2-40B4-BE49-F238E27FC236}">
                  <a16:creationId xmlns:a16="http://schemas.microsoft.com/office/drawing/2014/main" xmlns="" id="{952853AF-7FB1-45EF-A556-2EF8F4C5BDBD}"/>
                </a:ext>
              </a:extLst>
            </p:cNvPr>
            <p:cNvSpPr/>
            <p:nvPr/>
          </p:nvSpPr>
          <p:spPr>
            <a:xfrm>
              <a:off x="7250192" y="5805011"/>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3" name="Freeform: Shape 5432">
              <a:extLst>
                <a:ext uri="{FF2B5EF4-FFF2-40B4-BE49-F238E27FC236}">
                  <a16:creationId xmlns:a16="http://schemas.microsoft.com/office/drawing/2014/main" xmlns="" id="{2AA6F2D6-BF7A-4B01-BCD4-FC9BA72087B5}"/>
                </a:ext>
              </a:extLst>
            </p:cNvPr>
            <p:cNvSpPr/>
            <p:nvPr/>
          </p:nvSpPr>
          <p:spPr>
            <a:xfrm>
              <a:off x="7214155" y="5973603"/>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7701" y="8096"/>
                    <a:pt x="5795" y="11906"/>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4" name="Freeform: Shape 5433">
              <a:extLst>
                <a:ext uri="{FF2B5EF4-FFF2-40B4-BE49-F238E27FC236}">
                  <a16:creationId xmlns:a16="http://schemas.microsoft.com/office/drawing/2014/main" xmlns="" id="{91F12DA1-D8DE-4D1E-8D24-8ECA9D235873}"/>
                </a:ext>
              </a:extLst>
            </p:cNvPr>
            <p:cNvSpPr/>
            <p:nvPr/>
          </p:nvSpPr>
          <p:spPr>
            <a:xfrm>
              <a:off x="7250906" y="56716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5" name="Freeform: Shape 5434">
              <a:extLst>
                <a:ext uri="{FF2B5EF4-FFF2-40B4-BE49-F238E27FC236}">
                  <a16:creationId xmlns:a16="http://schemas.microsoft.com/office/drawing/2014/main" xmlns="" id="{BE2FEB49-53A5-466B-A2A5-30C64C5BA6CF}"/>
                </a:ext>
              </a:extLst>
            </p:cNvPr>
            <p:cNvSpPr/>
            <p:nvPr/>
          </p:nvSpPr>
          <p:spPr>
            <a:xfrm>
              <a:off x="7168039" y="5653563"/>
              <a:ext cx="123825" cy="361950"/>
            </a:xfrm>
            <a:custGeom>
              <a:avLst/>
              <a:gdLst>
                <a:gd name="connsiteX0" fmla="*/ 70961 w 123825"/>
                <a:gd name="connsiteY0" fmla="*/ 31909 h 361950"/>
                <a:gd name="connsiteX1" fmla="*/ 92869 w 123825"/>
                <a:gd name="connsiteY1" fmla="*/ 20479 h 361950"/>
                <a:gd name="connsiteX2" fmla="*/ 92869 w 123825"/>
                <a:gd name="connsiteY2" fmla="*/ 21431 h 361950"/>
                <a:gd name="connsiteX3" fmla="*/ 90964 w 123825"/>
                <a:gd name="connsiteY3" fmla="*/ 25241 h 361950"/>
                <a:gd name="connsiteX4" fmla="*/ 96679 w 123825"/>
                <a:gd name="connsiteY4" fmla="*/ 22384 h 361950"/>
                <a:gd name="connsiteX5" fmla="*/ 92869 w 123825"/>
                <a:gd name="connsiteY5" fmla="*/ 30956 h 361950"/>
                <a:gd name="connsiteX6" fmla="*/ 97631 w 123825"/>
                <a:gd name="connsiteY6" fmla="*/ 25241 h 361950"/>
                <a:gd name="connsiteX7" fmla="*/ 101441 w 123825"/>
                <a:gd name="connsiteY7" fmla="*/ 26194 h 361950"/>
                <a:gd name="connsiteX8" fmla="*/ 101441 w 123825"/>
                <a:gd name="connsiteY8" fmla="*/ 30956 h 361950"/>
                <a:gd name="connsiteX9" fmla="*/ 90964 w 123825"/>
                <a:gd name="connsiteY9" fmla="*/ 194786 h 361950"/>
                <a:gd name="connsiteX10" fmla="*/ 90964 w 123825"/>
                <a:gd name="connsiteY10" fmla="*/ 195739 h 361950"/>
                <a:gd name="connsiteX11" fmla="*/ 81439 w 123825"/>
                <a:gd name="connsiteY11" fmla="*/ 242411 h 361950"/>
                <a:gd name="connsiteX12" fmla="*/ 56674 w 123825"/>
                <a:gd name="connsiteY12" fmla="*/ 336709 h 361950"/>
                <a:gd name="connsiteX13" fmla="*/ 53816 w 123825"/>
                <a:gd name="connsiteY13" fmla="*/ 337661 h 361950"/>
                <a:gd name="connsiteX14" fmla="*/ 53816 w 123825"/>
                <a:gd name="connsiteY14" fmla="*/ 336709 h 361950"/>
                <a:gd name="connsiteX15" fmla="*/ 44291 w 123825"/>
                <a:gd name="connsiteY15" fmla="*/ 283369 h 361950"/>
                <a:gd name="connsiteX16" fmla="*/ 50006 w 123825"/>
                <a:gd name="connsiteY16" fmla="*/ 289084 h 361950"/>
                <a:gd name="connsiteX17" fmla="*/ 43339 w 123825"/>
                <a:gd name="connsiteY17" fmla="*/ 262414 h 361950"/>
                <a:gd name="connsiteX18" fmla="*/ 33814 w 123825"/>
                <a:gd name="connsiteY18" fmla="*/ 258604 h 361950"/>
                <a:gd name="connsiteX19" fmla="*/ 42386 w 123825"/>
                <a:gd name="connsiteY19" fmla="*/ 255747 h 361950"/>
                <a:gd name="connsiteX20" fmla="*/ 31909 w 123825"/>
                <a:gd name="connsiteY20" fmla="*/ 190976 h 361950"/>
                <a:gd name="connsiteX21" fmla="*/ 16669 w 123825"/>
                <a:gd name="connsiteY21" fmla="*/ 126206 h 361950"/>
                <a:gd name="connsiteX22" fmla="*/ 22384 w 123825"/>
                <a:gd name="connsiteY22" fmla="*/ 108109 h 361950"/>
                <a:gd name="connsiteX23" fmla="*/ 14764 w 123825"/>
                <a:gd name="connsiteY23" fmla="*/ 100489 h 361950"/>
                <a:gd name="connsiteX24" fmla="*/ 12859 w 123825"/>
                <a:gd name="connsiteY24" fmla="*/ 26194 h 361950"/>
                <a:gd name="connsiteX25" fmla="*/ 14764 w 123825"/>
                <a:gd name="connsiteY25" fmla="*/ 27147 h 361950"/>
                <a:gd name="connsiteX26" fmla="*/ 14764 w 123825"/>
                <a:gd name="connsiteY26" fmla="*/ 53816 h 361950"/>
                <a:gd name="connsiteX27" fmla="*/ 7144 w 123825"/>
                <a:gd name="connsiteY27" fmla="*/ 85249 h 361950"/>
                <a:gd name="connsiteX28" fmla="*/ 20479 w 123825"/>
                <a:gd name="connsiteY28" fmla="*/ 138589 h 361950"/>
                <a:gd name="connsiteX29" fmla="*/ 15716 w 123825"/>
                <a:gd name="connsiteY29" fmla="*/ 155734 h 361950"/>
                <a:gd name="connsiteX30" fmla="*/ 24289 w 123825"/>
                <a:gd name="connsiteY30" fmla="*/ 219551 h 361950"/>
                <a:gd name="connsiteX31" fmla="*/ 16669 w 123825"/>
                <a:gd name="connsiteY31" fmla="*/ 220504 h 361950"/>
                <a:gd name="connsiteX32" fmla="*/ 15716 w 123825"/>
                <a:gd name="connsiteY32" fmla="*/ 225266 h 361950"/>
                <a:gd name="connsiteX33" fmla="*/ 23336 w 123825"/>
                <a:gd name="connsiteY33" fmla="*/ 237649 h 361950"/>
                <a:gd name="connsiteX34" fmla="*/ 14764 w 123825"/>
                <a:gd name="connsiteY34" fmla="*/ 247174 h 361950"/>
                <a:gd name="connsiteX35" fmla="*/ 23336 w 123825"/>
                <a:gd name="connsiteY35" fmla="*/ 250984 h 361950"/>
                <a:gd name="connsiteX36" fmla="*/ 17621 w 123825"/>
                <a:gd name="connsiteY36" fmla="*/ 254794 h 361950"/>
                <a:gd name="connsiteX37" fmla="*/ 28099 w 123825"/>
                <a:gd name="connsiteY37" fmla="*/ 267176 h 361950"/>
                <a:gd name="connsiteX38" fmla="*/ 27146 w 123825"/>
                <a:gd name="connsiteY38" fmla="*/ 282416 h 361950"/>
                <a:gd name="connsiteX39" fmla="*/ 30956 w 123825"/>
                <a:gd name="connsiteY39" fmla="*/ 276701 h 361950"/>
                <a:gd name="connsiteX40" fmla="*/ 35719 w 123825"/>
                <a:gd name="connsiteY40" fmla="*/ 313849 h 361950"/>
                <a:gd name="connsiteX41" fmla="*/ 38576 w 123825"/>
                <a:gd name="connsiteY41" fmla="*/ 363379 h 361950"/>
                <a:gd name="connsiteX42" fmla="*/ 42386 w 123825"/>
                <a:gd name="connsiteY42" fmla="*/ 363379 h 361950"/>
                <a:gd name="connsiteX43" fmla="*/ 73819 w 123825"/>
                <a:gd name="connsiteY43" fmla="*/ 352901 h 361950"/>
                <a:gd name="connsiteX44" fmla="*/ 76676 w 123825"/>
                <a:gd name="connsiteY44" fmla="*/ 321469 h 361950"/>
                <a:gd name="connsiteX45" fmla="*/ 80486 w 123825"/>
                <a:gd name="connsiteY45" fmla="*/ 325279 h 361950"/>
                <a:gd name="connsiteX46" fmla="*/ 98584 w 123825"/>
                <a:gd name="connsiteY46" fmla="*/ 281464 h 361950"/>
                <a:gd name="connsiteX47" fmla="*/ 93821 w 123825"/>
                <a:gd name="connsiteY47" fmla="*/ 279559 h 361950"/>
                <a:gd name="connsiteX48" fmla="*/ 120491 w 123825"/>
                <a:gd name="connsiteY48" fmla="*/ 139541 h 361950"/>
                <a:gd name="connsiteX49" fmla="*/ 117634 w 123825"/>
                <a:gd name="connsiteY49" fmla="*/ 46197 h 361950"/>
                <a:gd name="connsiteX50" fmla="*/ 125254 w 123825"/>
                <a:gd name="connsiteY50" fmla="*/ 51911 h 361950"/>
                <a:gd name="connsiteX51" fmla="*/ 119539 w 123825"/>
                <a:gd name="connsiteY51" fmla="*/ 34766 h 361950"/>
                <a:gd name="connsiteX52" fmla="*/ 119539 w 123825"/>
                <a:gd name="connsiteY52" fmla="*/ 39529 h 361950"/>
                <a:gd name="connsiteX53" fmla="*/ 114776 w 123825"/>
                <a:gd name="connsiteY53" fmla="*/ 33814 h 361950"/>
                <a:gd name="connsiteX54" fmla="*/ 121444 w 123825"/>
                <a:gd name="connsiteY54" fmla="*/ 8097 h 361950"/>
                <a:gd name="connsiteX55" fmla="*/ 15716 w 123825"/>
                <a:gd name="connsiteY55" fmla="*/ 7144 h 361950"/>
                <a:gd name="connsiteX56" fmla="*/ 13811 w 123825"/>
                <a:gd name="connsiteY56" fmla="*/ 29051 h 361950"/>
                <a:gd name="connsiteX57" fmla="*/ 15716 w 123825"/>
                <a:gd name="connsiteY57" fmla="*/ 29051 h 361950"/>
                <a:gd name="connsiteX58" fmla="*/ 63341 w 123825"/>
                <a:gd name="connsiteY58" fmla="*/ 24289 h 361950"/>
                <a:gd name="connsiteX59" fmla="*/ 70961 w 123825"/>
                <a:gd name="connsiteY59" fmla="*/ 31909 h 361950"/>
                <a:gd name="connsiteX60" fmla="*/ 101441 w 123825"/>
                <a:gd name="connsiteY60" fmla="*/ 41434 h 361950"/>
                <a:gd name="connsiteX61" fmla="*/ 101441 w 123825"/>
                <a:gd name="connsiteY61" fmla="*/ 41434 h 361950"/>
                <a:gd name="connsiteX62" fmla="*/ 100489 w 123825"/>
                <a:gd name="connsiteY62" fmla="*/ 47149 h 361950"/>
                <a:gd name="connsiteX63" fmla="*/ 100489 w 123825"/>
                <a:gd name="connsiteY63" fmla="*/ 47149 h 361950"/>
                <a:gd name="connsiteX64" fmla="*/ 121444 w 123825"/>
                <a:gd name="connsiteY64" fmla="*/ 36672 h 361950"/>
                <a:gd name="connsiteX65" fmla="*/ 121444 w 123825"/>
                <a:gd name="connsiteY65" fmla="*/ 3667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825" h="361950">
                  <a:moveTo>
                    <a:pt x="70961" y="31909"/>
                  </a:moveTo>
                  <a:cubicBezTo>
                    <a:pt x="70009" y="31909"/>
                    <a:pt x="93821" y="24289"/>
                    <a:pt x="92869" y="20479"/>
                  </a:cubicBezTo>
                  <a:cubicBezTo>
                    <a:pt x="90964" y="22384"/>
                    <a:pt x="90964" y="22384"/>
                    <a:pt x="92869" y="21431"/>
                  </a:cubicBezTo>
                  <a:cubicBezTo>
                    <a:pt x="92869" y="23336"/>
                    <a:pt x="91916" y="24289"/>
                    <a:pt x="90964" y="25241"/>
                  </a:cubicBezTo>
                  <a:cubicBezTo>
                    <a:pt x="91916" y="25241"/>
                    <a:pt x="95726" y="21431"/>
                    <a:pt x="96679" y="22384"/>
                  </a:cubicBezTo>
                  <a:cubicBezTo>
                    <a:pt x="94774" y="29051"/>
                    <a:pt x="92869" y="23336"/>
                    <a:pt x="92869" y="30956"/>
                  </a:cubicBezTo>
                  <a:cubicBezTo>
                    <a:pt x="95726" y="30004"/>
                    <a:pt x="96679" y="28099"/>
                    <a:pt x="97631" y="25241"/>
                  </a:cubicBezTo>
                  <a:cubicBezTo>
                    <a:pt x="96679" y="26194"/>
                    <a:pt x="91916" y="30956"/>
                    <a:pt x="101441" y="26194"/>
                  </a:cubicBezTo>
                  <a:cubicBezTo>
                    <a:pt x="95726" y="29051"/>
                    <a:pt x="101441" y="30004"/>
                    <a:pt x="101441" y="30956"/>
                  </a:cubicBezTo>
                  <a:cubicBezTo>
                    <a:pt x="87154" y="70009"/>
                    <a:pt x="86201" y="166211"/>
                    <a:pt x="90964" y="194786"/>
                  </a:cubicBezTo>
                  <a:cubicBezTo>
                    <a:pt x="86201" y="194786"/>
                    <a:pt x="86201" y="195739"/>
                    <a:pt x="90964" y="195739"/>
                  </a:cubicBezTo>
                  <a:cubicBezTo>
                    <a:pt x="90011" y="197644"/>
                    <a:pt x="70009" y="233839"/>
                    <a:pt x="81439" y="242411"/>
                  </a:cubicBezTo>
                  <a:cubicBezTo>
                    <a:pt x="83344" y="251936"/>
                    <a:pt x="43339" y="334804"/>
                    <a:pt x="56674" y="336709"/>
                  </a:cubicBezTo>
                  <a:cubicBezTo>
                    <a:pt x="58579" y="329089"/>
                    <a:pt x="52864" y="338614"/>
                    <a:pt x="53816" y="337661"/>
                  </a:cubicBezTo>
                  <a:cubicBezTo>
                    <a:pt x="54769" y="335756"/>
                    <a:pt x="58579" y="330994"/>
                    <a:pt x="53816" y="336709"/>
                  </a:cubicBezTo>
                  <a:cubicBezTo>
                    <a:pt x="56674" y="326231"/>
                    <a:pt x="50006" y="303372"/>
                    <a:pt x="44291" y="283369"/>
                  </a:cubicBezTo>
                  <a:cubicBezTo>
                    <a:pt x="46196" y="285274"/>
                    <a:pt x="48101" y="287179"/>
                    <a:pt x="50006" y="289084"/>
                  </a:cubicBezTo>
                  <a:cubicBezTo>
                    <a:pt x="49054" y="288131"/>
                    <a:pt x="40481" y="258604"/>
                    <a:pt x="43339" y="262414"/>
                  </a:cubicBezTo>
                  <a:cubicBezTo>
                    <a:pt x="43339" y="261461"/>
                    <a:pt x="36671" y="258604"/>
                    <a:pt x="33814" y="258604"/>
                  </a:cubicBezTo>
                  <a:cubicBezTo>
                    <a:pt x="36671" y="256699"/>
                    <a:pt x="39529" y="255747"/>
                    <a:pt x="42386" y="255747"/>
                  </a:cubicBezTo>
                  <a:cubicBezTo>
                    <a:pt x="34766" y="246222"/>
                    <a:pt x="24289" y="195739"/>
                    <a:pt x="31909" y="190976"/>
                  </a:cubicBezTo>
                  <a:cubicBezTo>
                    <a:pt x="27146" y="169069"/>
                    <a:pt x="18574" y="140494"/>
                    <a:pt x="16669" y="126206"/>
                  </a:cubicBezTo>
                  <a:cubicBezTo>
                    <a:pt x="15716" y="125254"/>
                    <a:pt x="17621" y="113824"/>
                    <a:pt x="22384" y="108109"/>
                  </a:cubicBezTo>
                  <a:cubicBezTo>
                    <a:pt x="21431" y="111919"/>
                    <a:pt x="13811" y="100489"/>
                    <a:pt x="14764" y="100489"/>
                  </a:cubicBezTo>
                  <a:cubicBezTo>
                    <a:pt x="21431" y="104299"/>
                    <a:pt x="13811" y="27147"/>
                    <a:pt x="12859" y="26194"/>
                  </a:cubicBezTo>
                  <a:cubicBezTo>
                    <a:pt x="10954" y="28099"/>
                    <a:pt x="11906" y="28099"/>
                    <a:pt x="14764" y="27147"/>
                  </a:cubicBezTo>
                  <a:cubicBezTo>
                    <a:pt x="18574" y="30004"/>
                    <a:pt x="476" y="42386"/>
                    <a:pt x="14764" y="53816"/>
                  </a:cubicBezTo>
                  <a:cubicBezTo>
                    <a:pt x="11906" y="54769"/>
                    <a:pt x="10001" y="84297"/>
                    <a:pt x="7144" y="85249"/>
                  </a:cubicBezTo>
                  <a:cubicBezTo>
                    <a:pt x="14764" y="95726"/>
                    <a:pt x="12859" y="125254"/>
                    <a:pt x="20479" y="138589"/>
                  </a:cubicBezTo>
                  <a:cubicBezTo>
                    <a:pt x="7144" y="141447"/>
                    <a:pt x="15716" y="144304"/>
                    <a:pt x="15716" y="155734"/>
                  </a:cubicBezTo>
                  <a:cubicBezTo>
                    <a:pt x="18574" y="191929"/>
                    <a:pt x="10954" y="194786"/>
                    <a:pt x="24289" y="219551"/>
                  </a:cubicBezTo>
                  <a:cubicBezTo>
                    <a:pt x="24289" y="228124"/>
                    <a:pt x="17621" y="219551"/>
                    <a:pt x="16669" y="220504"/>
                  </a:cubicBezTo>
                  <a:cubicBezTo>
                    <a:pt x="19526" y="220504"/>
                    <a:pt x="18574" y="222409"/>
                    <a:pt x="15716" y="225266"/>
                  </a:cubicBezTo>
                  <a:cubicBezTo>
                    <a:pt x="14764" y="224314"/>
                    <a:pt x="22384" y="233839"/>
                    <a:pt x="23336" y="237649"/>
                  </a:cubicBezTo>
                  <a:cubicBezTo>
                    <a:pt x="20479" y="241459"/>
                    <a:pt x="14764" y="244316"/>
                    <a:pt x="14764" y="247174"/>
                  </a:cubicBezTo>
                  <a:cubicBezTo>
                    <a:pt x="19526" y="252889"/>
                    <a:pt x="14764" y="245269"/>
                    <a:pt x="23336" y="250984"/>
                  </a:cubicBezTo>
                  <a:cubicBezTo>
                    <a:pt x="21431" y="252889"/>
                    <a:pt x="17621" y="255747"/>
                    <a:pt x="17621" y="254794"/>
                  </a:cubicBezTo>
                  <a:cubicBezTo>
                    <a:pt x="14764" y="259556"/>
                    <a:pt x="26194" y="264319"/>
                    <a:pt x="28099" y="267176"/>
                  </a:cubicBezTo>
                  <a:cubicBezTo>
                    <a:pt x="22384" y="268129"/>
                    <a:pt x="22384" y="279559"/>
                    <a:pt x="27146" y="282416"/>
                  </a:cubicBezTo>
                  <a:cubicBezTo>
                    <a:pt x="30004" y="276701"/>
                    <a:pt x="23336" y="280511"/>
                    <a:pt x="30956" y="276701"/>
                  </a:cubicBezTo>
                  <a:cubicBezTo>
                    <a:pt x="17621" y="287179"/>
                    <a:pt x="35719" y="302419"/>
                    <a:pt x="35719" y="313849"/>
                  </a:cubicBezTo>
                  <a:cubicBezTo>
                    <a:pt x="36671" y="314801"/>
                    <a:pt x="32861" y="351949"/>
                    <a:pt x="38576" y="363379"/>
                  </a:cubicBezTo>
                  <a:cubicBezTo>
                    <a:pt x="44291" y="362426"/>
                    <a:pt x="45244" y="362426"/>
                    <a:pt x="42386" y="363379"/>
                  </a:cubicBezTo>
                  <a:cubicBezTo>
                    <a:pt x="49054" y="368141"/>
                    <a:pt x="70009" y="350997"/>
                    <a:pt x="73819" y="352901"/>
                  </a:cubicBezTo>
                  <a:cubicBezTo>
                    <a:pt x="74771" y="353854"/>
                    <a:pt x="76676" y="324326"/>
                    <a:pt x="76676" y="321469"/>
                  </a:cubicBezTo>
                  <a:cubicBezTo>
                    <a:pt x="89059" y="331947"/>
                    <a:pt x="77629" y="327184"/>
                    <a:pt x="80486" y="325279"/>
                  </a:cubicBezTo>
                  <a:cubicBezTo>
                    <a:pt x="70961" y="315754"/>
                    <a:pt x="94774" y="285274"/>
                    <a:pt x="98584" y="281464"/>
                  </a:cubicBezTo>
                  <a:cubicBezTo>
                    <a:pt x="97631" y="277654"/>
                    <a:pt x="96679" y="276701"/>
                    <a:pt x="93821" y="279559"/>
                  </a:cubicBezTo>
                  <a:cubicBezTo>
                    <a:pt x="87154" y="262414"/>
                    <a:pt x="112871" y="156686"/>
                    <a:pt x="120491" y="139541"/>
                  </a:cubicBezTo>
                  <a:cubicBezTo>
                    <a:pt x="122396" y="128111"/>
                    <a:pt x="106204" y="55722"/>
                    <a:pt x="117634" y="46197"/>
                  </a:cubicBezTo>
                  <a:cubicBezTo>
                    <a:pt x="114776" y="46197"/>
                    <a:pt x="126206" y="51911"/>
                    <a:pt x="125254" y="51911"/>
                  </a:cubicBezTo>
                  <a:cubicBezTo>
                    <a:pt x="122396" y="48101"/>
                    <a:pt x="121444" y="32861"/>
                    <a:pt x="119539" y="34766"/>
                  </a:cubicBezTo>
                  <a:cubicBezTo>
                    <a:pt x="119539" y="33814"/>
                    <a:pt x="119539" y="42386"/>
                    <a:pt x="119539" y="39529"/>
                  </a:cubicBezTo>
                  <a:cubicBezTo>
                    <a:pt x="119539" y="35719"/>
                    <a:pt x="117634" y="33814"/>
                    <a:pt x="114776" y="33814"/>
                  </a:cubicBezTo>
                  <a:cubicBezTo>
                    <a:pt x="137636" y="23336"/>
                    <a:pt x="112871" y="12859"/>
                    <a:pt x="121444" y="8097"/>
                  </a:cubicBezTo>
                  <a:cubicBezTo>
                    <a:pt x="90011" y="16669"/>
                    <a:pt x="40481" y="8097"/>
                    <a:pt x="15716" y="7144"/>
                  </a:cubicBezTo>
                  <a:cubicBezTo>
                    <a:pt x="10001" y="9049"/>
                    <a:pt x="10001" y="26194"/>
                    <a:pt x="13811" y="29051"/>
                  </a:cubicBezTo>
                  <a:cubicBezTo>
                    <a:pt x="22384" y="25241"/>
                    <a:pt x="14764" y="28099"/>
                    <a:pt x="15716" y="29051"/>
                  </a:cubicBezTo>
                  <a:cubicBezTo>
                    <a:pt x="13811" y="26194"/>
                    <a:pt x="55721" y="35719"/>
                    <a:pt x="63341" y="24289"/>
                  </a:cubicBezTo>
                  <a:cubicBezTo>
                    <a:pt x="66199" y="32861"/>
                    <a:pt x="63341" y="22384"/>
                    <a:pt x="70961" y="31909"/>
                  </a:cubicBezTo>
                  <a:close/>
                  <a:moveTo>
                    <a:pt x="101441" y="41434"/>
                  </a:moveTo>
                  <a:cubicBezTo>
                    <a:pt x="101441" y="41434"/>
                    <a:pt x="100489" y="38576"/>
                    <a:pt x="101441" y="41434"/>
                  </a:cubicBezTo>
                  <a:close/>
                  <a:moveTo>
                    <a:pt x="100489" y="47149"/>
                  </a:moveTo>
                  <a:cubicBezTo>
                    <a:pt x="101441" y="44291"/>
                    <a:pt x="103346" y="44291"/>
                    <a:pt x="100489" y="47149"/>
                  </a:cubicBezTo>
                  <a:close/>
                  <a:moveTo>
                    <a:pt x="121444" y="36672"/>
                  </a:moveTo>
                  <a:cubicBezTo>
                    <a:pt x="122396" y="39529"/>
                    <a:pt x="117634" y="34766"/>
                    <a:pt x="121444" y="3667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6" name="Freeform: Shape 5435">
              <a:extLst>
                <a:ext uri="{FF2B5EF4-FFF2-40B4-BE49-F238E27FC236}">
                  <a16:creationId xmlns:a16="http://schemas.microsoft.com/office/drawing/2014/main" xmlns="" id="{A6091B78-FD52-4561-BDBE-C475A2CDAFB3}"/>
                </a:ext>
              </a:extLst>
            </p:cNvPr>
            <p:cNvSpPr/>
            <p:nvPr/>
          </p:nvSpPr>
          <p:spPr>
            <a:xfrm>
              <a:off x="7278105" y="56811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7" name="Freeform: Shape 5436">
              <a:extLst>
                <a:ext uri="{FF2B5EF4-FFF2-40B4-BE49-F238E27FC236}">
                  <a16:creationId xmlns:a16="http://schemas.microsoft.com/office/drawing/2014/main" xmlns="" id="{2965C99B-2106-4A70-A5A3-9D126BC131AB}"/>
                </a:ext>
              </a:extLst>
            </p:cNvPr>
            <p:cNvSpPr/>
            <p:nvPr/>
          </p:nvSpPr>
          <p:spPr>
            <a:xfrm>
              <a:off x="7176336" y="5802153"/>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8" name="Freeform: Shape 5437">
              <a:extLst>
                <a:ext uri="{FF2B5EF4-FFF2-40B4-BE49-F238E27FC236}">
                  <a16:creationId xmlns:a16="http://schemas.microsoft.com/office/drawing/2014/main" xmlns="" id="{FB2FE78E-E135-4C4A-901E-BEDC71BF2DDD}"/>
                </a:ext>
              </a:extLst>
            </p:cNvPr>
            <p:cNvSpPr/>
            <p:nvPr/>
          </p:nvSpPr>
          <p:spPr>
            <a:xfrm>
              <a:off x="7249954" y="579887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8096"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39" name="Freeform: Shape 5438">
              <a:extLst>
                <a:ext uri="{FF2B5EF4-FFF2-40B4-BE49-F238E27FC236}">
                  <a16:creationId xmlns:a16="http://schemas.microsoft.com/office/drawing/2014/main" xmlns="" id="{540E7316-7F42-4F93-8792-47903203EC7E}"/>
                </a:ext>
              </a:extLst>
            </p:cNvPr>
            <p:cNvSpPr/>
            <p:nvPr/>
          </p:nvSpPr>
          <p:spPr>
            <a:xfrm>
              <a:off x="7183279" y="57702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7567"/>
                    <a:pt x="7144" y="7567"/>
                  </a:cubicBez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0" name="Freeform: Shape 5439">
              <a:extLst>
                <a:ext uri="{FF2B5EF4-FFF2-40B4-BE49-F238E27FC236}">
                  <a16:creationId xmlns:a16="http://schemas.microsoft.com/office/drawing/2014/main" xmlns="" id="{AC4E9684-84CF-4BA5-AF19-9DBF8B4D414F}"/>
                </a:ext>
              </a:extLst>
            </p:cNvPr>
            <p:cNvSpPr/>
            <p:nvPr/>
          </p:nvSpPr>
          <p:spPr>
            <a:xfrm>
              <a:off x="7182326" y="5755481"/>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8096" y="7144"/>
                  </a:lnTo>
                  <a:cubicBezTo>
                    <a:pt x="7144" y="8096"/>
                    <a:pt x="7144" y="8096"/>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1" name="Freeform: Shape 5440">
              <a:extLst>
                <a:ext uri="{FF2B5EF4-FFF2-40B4-BE49-F238E27FC236}">
                  <a16:creationId xmlns:a16="http://schemas.microsoft.com/office/drawing/2014/main" xmlns="" id="{F8A1B012-1201-4B3E-8A63-1C63D01C1847}"/>
                </a:ext>
              </a:extLst>
            </p:cNvPr>
            <p:cNvSpPr/>
            <p:nvPr/>
          </p:nvSpPr>
          <p:spPr>
            <a:xfrm>
              <a:off x="7181056" y="5746908"/>
              <a:ext cx="9525" cy="9525"/>
            </a:xfrm>
            <a:custGeom>
              <a:avLst/>
              <a:gdLst>
                <a:gd name="connsiteX0" fmla="*/ 8414 w 9525"/>
                <a:gd name="connsiteY0" fmla="*/ 7144 h 9525"/>
                <a:gd name="connsiteX1" fmla="*/ 8414 w 9525"/>
                <a:gd name="connsiteY1" fmla="*/ 7144 h 9525"/>
              </a:gdLst>
              <a:ahLst/>
              <a:cxnLst>
                <a:cxn ang="0">
                  <a:pos x="connsiteX0" y="connsiteY0"/>
                </a:cxn>
                <a:cxn ang="0">
                  <a:pos x="connsiteX1" y="connsiteY1"/>
                </a:cxn>
              </a:cxnLst>
              <a:rect l="l" t="t" r="r" b="b"/>
              <a:pathLst>
                <a:path w="9525" h="9525">
                  <a:moveTo>
                    <a:pt x="8414" y="7144"/>
                  </a:moveTo>
                  <a:cubicBezTo>
                    <a:pt x="8414" y="7144"/>
                    <a:pt x="5556" y="7144"/>
                    <a:pt x="841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2" name="Freeform: Shape 5441">
              <a:extLst>
                <a:ext uri="{FF2B5EF4-FFF2-40B4-BE49-F238E27FC236}">
                  <a16:creationId xmlns:a16="http://schemas.microsoft.com/office/drawing/2014/main" xmlns="" id="{191F5C56-1999-45A2-819A-7E718FDD6B61}"/>
                </a:ext>
              </a:extLst>
            </p:cNvPr>
            <p:cNvSpPr/>
            <p:nvPr/>
          </p:nvSpPr>
          <p:spPr>
            <a:xfrm>
              <a:off x="7204234" y="590883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3" name="Freeform: Shape 5442">
              <a:extLst>
                <a:ext uri="{FF2B5EF4-FFF2-40B4-BE49-F238E27FC236}">
                  <a16:creationId xmlns:a16="http://schemas.microsoft.com/office/drawing/2014/main" xmlns="" id="{DF0CE696-07F8-40F9-9D12-D08E4214A83A}"/>
                </a:ext>
              </a:extLst>
            </p:cNvPr>
            <p:cNvSpPr/>
            <p:nvPr/>
          </p:nvSpPr>
          <p:spPr>
            <a:xfrm>
              <a:off x="7190899" y="5861208"/>
              <a:ext cx="9525" cy="9525"/>
            </a:xfrm>
            <a:custGeom>
              <a:avLst/>
              <a:gdLst>
                <a:gd name="connsiteX0" fmla="*/ 7144 w 9525"/>
                <a:gd name="connsiteY0" fmla="*/ 7144 h 9525"/>
                <a:gd name="connsiteX1" fmla="*/ 9049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7"/>
                    <a:pt x="9049" y="8097"/>
                  </a:cubicBezTo>
                  <a:cubicBezTo>
                    <a:pt x="9049" y="7144"/>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4" name="Freeform: Shape 5443">
              <a:extLst>
                <a:ext uri="{FF2B5EF4-FFF2-40B4-BE49-F238E27FC236}">
                  <a16:creationId xmlns:a16="http://schemas.microsoft.com/office/drawing/2014/main" xmlns="" id="{F114E54A-AE9B-4BF2-8DAA-2264D7F480CB}"/>
                </a:ext>
              </a:extLst>
            </p:cNvPr>
            <p:cNvSpPr/>
            <p:nvPr/>
          </p:nvSpPr>
          <p:spPr>
            <a:xfrm>
              <a:off x="7214288" y="596217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5" name="Freeform: Shape 5444">
              <a:extLst>
                <a:ext uri="{FF2B5EF4-FFF2-40B4-BE49-F238E27FC236}">
                  <a16:creationId xmlns:a16="http://schemas.microsoft.com/office/drawing/2014/main" xmlns="" id="{44BDB08B-D705-4185-B82D-3C9102010CAE}"/>
                </a:ext>
              </a:extLst>
            </p:cNvPr>
            <p:cNvSpPr/>
            <p:nvPr/>
          </p:nvSpPr>
          <p:spPr>
            <a:xfrm>
              <a:off x="7192804" y="5863113"/>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7144"/>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6" name="Freeform: Shape 5445">
              <a:extLst>
                <a:ext uri="{FF2B5EF4-FFF2-40B4-BE49-F238E27FC236}">
                  <a16:creationId xmlns:a16="http://schemas.microsoft.com/office/drawing/2014/main" xmlns="" id="{07E65C85-EA00-4B02-A402-334B1B39A32E}"/>
                </a:ext>
              </a:extLst>
            </p:cNvPr>
            <p:cNvSpPr/>
            <p:nvPr/>
          </p:nvSpPr>
          <p:spPr>
            <a:xfrm>
              <a:off x="7179469" y="567314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7" name="Freeform: Shape 5446">
              <a:extLst>
                <a:ext uri="{FF2B5EF4-FFF2-40B4-BE49-F238E27FC236}">
                  <a16:creationId xmlns:a16="http://schemas.microsoft.com/office/drawing/2014/main" xmlns="" id="{533AD6CA-E420-40CA-A5C0-37FB667BAFED}"/>
                </a:ext>
              </a:extLst>
            </p:cNvPr>
            <p:cNvSpPr/>
            <p:nvPr/>
          </p:nvSpPr>
          <p:spPr>
            <a:xfrm>
              <a:off x="7178516" y="56735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8" name="Freeform: Shape 5447">
              <a:extLst>
                <a:ext uri="{FF2B5EF4-FFF2-40B4-BE49-F238E27FC236}">
                  <a16:creationId xmlns:a16="http://schemas.microsoft.com/office/drawing/2014/main" xmlns="" id="{48556FC7-18EE-47A4-8E10-F1B8AC814099}"/>
                </a:ext>
              </a:extLst>
            </p:cNvPr>
            <p:cNvSpPr/>
            <p:nvPr/>
          </p:nvSpPr>
          <p:spPr>
            <a:xfrm>
              <a:off x="7177564" y="5671661"/>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8096"/>
                  </a:ln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49" name="Freeform: Shape 5448">
              <a:extLst>
                <a:ext uri="{FF2B5EF4-FFF2-40B4-BE49-F238E27FC236}">
                  <a16:creationId xmlns:a16="http://schemas.microsoft.com/office/drawing/2014/main" xmlns="" id="{DBF0C97F-21B6-4CF5-BFFF-4316ABBED83F}"/>
                </a:ext>
              </a:extLst>
            </p:cNvPr>
            <p:cNvSpPr/>
            <p:nvPr/>
          </p:nvSpPr>
          <p:spPr>
            <a:xfrm>
              <a:off x="7179469" y="568785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0" name="Freeform: Shape 5449">
              <a:extLst>
                <a:ext uri="{FF2B5EF4-FFF2-40B4-BE49-F238E27FC236}">
                  <a16:creationId xmlns:a16="http://schemas.microsoft.com/office/drawing/2014/main" xmlns="" id="{E83DF30D-7F6D-4009-BEBE-C538BBD1323B}"/>
                </a:ext>
              </a:extLst>
            </p:cNvPr>
            <p:cNvSpPr/>
            <p:nvPr/>
          </p:nvSpPr>
          <p:spPr>
            <a:xfrm>
              <a:off x="7180421" y="5686583"/>
              <a:ext cx="9525" cy="19050"/>
            </a:xfrm>
            <a:custGeom>
              <a:avLst/>
              <a:gdLst>
                <a:gd name="connsiteX0" fmla="*/ 7144 w 9525"/>
                <a:gd name="connsiteY0" fmla="*/ 12224 h 19050"/>
                <a:gd name="connsiteX1" fmla="*/ 7144 w 9525"/>
                <a:gd name="connsiteY1" fmla="*/ 12224 h 19050"/>
              </a:gdLst>
              <a:ahLst/>
              <a:cxnLst>
                <a:cxn ang="0">
                  <a:pos x="connsiteX0" y="connsiteY0"/>
                </a:cxn>
                <a:cxn ang="0">
                  <a:pos x="connsiteX1" y="connsiteY1"/>
                </a:cxn>
              </a:cxnLst>
              <a:rect l="l" t="t" r="r" b="b"/>
              <a:pathLst>
                <a:path w="9525" h="19050">
                  <a:moveTo>
                    <a:pt x="7144" y="12224"/>
                  </a:moveTo>
                  <a:cubicBezTo>
                    <a:pt x="8096" y="794"/>
                    <a:pt x="7144" y="12224"/>
                    <a:pt x="7144" y="1222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1" name="Freeform: Shape 5450">
              <a:extLst>
                <a:ext uri="{FF2B5EF4-FFF2-40B4-BE49-F238E27FC236}">
                  <a16:creationId xmlns:a16="http://schemas.microsoft.com/office/drawing/2014/main" xmlns="" id="{6B3937E3-C1EE-44DD-8E96-7F7E8C7C3747}"/>
                </a:ext>
              </a:extLst>
            </p:cNvPr>
            <p:cNvSpPr/>
            <p:nvPr/>
          </p:nvSpPr>
          <p:spPr>
            <a:xfrm>
              <a:off x="7167721" y="5734902"/>
              <a:ext cx="9525" cy="9525"/>
            </a:xfrm>
            <a:custGeom>
              <a:avLst/>
              <a:gdLst>
                <a:gd name="connsiteX0" fmla="*/ 8414 w 9525"/>
                <a:gd name="connsiteY0" fmla="*/ 10578 h 9525"/>
                <a:gd name="connsiteX1" fmla="*/ 8414 w 9525"/>
                <a:gd name="connsiteY1" fmla="*/ 10578 h 9525"/>
              </a:gdLst>
              <a:ahLst/>
              <a:cxnLst>
                <a:cxn ang="0">
                  <a:pos x="connsiteX0" y="connsiteY0"/>
                </a:cxn>
                <a:cxn ang="0">
                  <a:pos x="connsiteX1" y="connsiteY1"/>
                </a:cxn>
              </a:cxnLst>
              <a:rect l="l" t="t" r="r" b="b"/>
              <a:pathLst>
                <a:path w="9525" h="9525">
                  <a:moveTo>
                    <a:pt x="8414" y="10578"/>
                  </a:moveTo>
                  <a:cubicBezTo>
                    <a:pt x="5556" y="3910"/>
                    <a:pt x="8414" y="8672"/>
                    <a:pt x="8414" y="105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2" name="Freeform: Shape 5451">
              <a:extLst>
                <a:ext uri="{FF2B5EF4-FFF2-40B4-BE49-F238E27FC236}">
                  <a16:creationId xmlns:a16="http://schemas.microsoft.com/office/drawing/2014/main" xmlns="" id="{3D64BAE2-7A39-42D5-9887-F878ADC381D2}"/>
                </a:ext>
              </a:extLst>
            </p:cNvPr>
            <p:cNvSpPr/>
            <p:nvPr/>
          </p:nvSpPr>
          <p:spPr>
            <a:xfrm>
              <a:off x="7167086" y="5748919"/>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8096" y="6085"/>
                    <a:pt x="7144" y="7990"/>
                    <a:pt x="7144" y="7990"/>
                  </a:cubicBezTo>
                  <a:cubicBezTo>
                    <a:pt x="7144" y="8943"/>
                    <a:pt x="8096" y="8943"/>
                    <a:pt x="9049"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3" name="Freeform: Shape 5452">
              <a:extLst>
                <a:ext uri="{FF2B5EF4-FFF2-40B4-BE49-F238E27FC236}">
                  <a16:creationId xmlns:a16="http://schemas.microsoft.com/office/drawing/2014/main" xmlns="" id="{9DD2015F-D2B2-4E47-A0E6-74FE7DB0F9ED}"/>
                </a:ext>
              </a:extLst>
            </p:cNvPr>
            <p:cNvSpPr/>
            <p:nvPr/>
          </p:nvSpPr>
          <p:spPr>
            <a:xfrm>
              <a:off x="7173754" y="582691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8096" y="8096"/>
                    <a:pt x="8096"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4" name="Freeform: Shape 5453">
              <a:extLst>
                <a:ext uri="{FF2B5EF4-FFF2-40B4-BE49-F238E27FC236}">
                  <a16:creationId xmlns:a16="http://schemas.microsoft.com/office/drawing/2014/main" xmlns="" id="{744383C8-0804-4B19-8CBA-8025420831DA}"/>
                </a:ext>
              </a:extLst>
            </p:cNvPr>
            <p:cNvSpPr/>
            <p:nvPr/>
          </p:nvSpPr>
          <p:spPr>
            <a:xfrm>
              <a:off x="7190899" y="5838110"/>
              <a:ext cx="9525" cy="9525"/>
            </a:xfrm>
            <a:custGeom>
              <a:avLst/>
              <a:gdLst>
                <a:gd name="connsiteX0" fmla="*/ 7144 w 9525"/>
                <a:gd name="connsiteY0" fmla="*/ 9287 h 9525"/>
                <a:gd name="connsiteX1" fmla="*/ 7144 w 9525"/>
                <a:gd name="connsiteY1" fmla="*/ 9287 h 9525"/>
              </a:gdLst>
              <a:ahLst/>
              <a:cxnLst>
                <a:cxn ang="0">
                  <a:pos x="connsiteX0" y="connsiteY0"/>
                </a:cxn>
                <a:cxn ang="0">
                  <a:pos x="connsiteX1" y="connsiteY1"/>
                </a:cxn>
              </a:cxnLst>
              <a:rect l="l" t="t" r="r" b="b"/>
              <a:pathLst>
                <a:path w="9525" h="9525">
                  <a:moveTo>
                    <a:pt x="7144" y="9287"/>
                  </a:moveTo>
                  <a:cubicBezTo>
                    <a:pt x="8096" y="6429"/>
                    <a:pt x="8096" y="6429"/>
                    <a:pt x="7144" y="928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5" name="Freeform: Shape 5454">
              <a:extLst>
                <a:ext uri="{FF2B5EF4-FFF2-40B4-BE49-F238E27FC236}">
                  <a16:creationId xmlns:a16="http://schemas.microsoft.com/office/drawing/2014/main" xmlns="" id="{8BD17BBE-4937-4D32-8A94-07A305288A1E}"/>
                </a:ext>
              </a:extLst>
            </p:cNvPr>
            <p:cNvSpPr/>
            <p:nvPr/>
          </p:nvSpPr>
          <p:spPr>
            <a:xfrm>
              <a:off x="7173553" y="5850130"/>
              <a:ext cx="9525" cy="9525"/>
            </a:xfrm>
            <a:custGeom>
              <a:avLst/>
              <a:gdLst>
                <a:gd name="connsiteX0" fmla="*/ 7344 w 9525"/>
                <a:gd name="connsiteY0" fmla="*/ 7745 h 9525"/>
                <a:gd name="connsiteX1" fmla="*/ 7344 w 9525"/>
                <a:gd name="connsiteY1" fmla="*/ 7745 h 9525"/>
              </a:gdLst>
              <a:ahLst/>
              <a:cxnLst>
                <a:cxn ang="0">
                  <a:pos x="connsiteX0" y="connsiteY0"/>
                </a:cxn>
                <a:cxn ang="0">
                  <a:pos x="connsiteX1" y="connsiteY1"/>
                </a:cxn>
              </a:cxnLst>
              <a:rect l="l" t="t" r="r" b="b"/>
              <a:pathLst>
                <a:path w="9525" h="9525">
                  <a:moveTo>
                    <a:pt x="7344" y="7745"/>
                  </a:moveTo>
                  <a:cubicBezTo>
                    <a:pt x="6392" y="4887"/>
                    <a:pt x="9249" y="13460"/>
                    <a:pt x="7344" y="774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6" name="Freeform: Shape 5455">
              <a:extLst>
                <a:ext uri="{FF2B5EF4-FFF2-40B4-BE49-F238E27FC236}">
                  <a16:creationId xmlns:a16="http://schemas.microsoft.com/office/drawing/2014/main" xmlns="" id="{6756F0FA-EA04-4E5A-9D8F-D42B71BA5DB0}"/>
                </a:ext>
              </a:extLst>
            </p:cNvPr>
            <p:cNvSpPr/>
            <p:nvPr/>
          </p:nvSpPr>
          <p:spPr>
            <a:xfrm>
              <a:off x="7190746" y="5978693"/>
              <a:ext cx="9525" cy="9525"/>
            </a:xfrm>
            <a:custGeom>
              <a:avLst/>
              <a:gdLst>
                <a:gd name="connsiteX0" fmla="*/ 7297 w 9525"/>
                <a:gd name="connsiteY0" fmla="*/ 8722 h 9525"/>
                <a:gd name="connsiteX1" fmla="*/ 10154 w 9525"/>
                <a:gd name="connsiteY1" fmla="*/ 7769 h 9525"/>
                <a:gd name="connsiteX2" fmla="*/ 7297 w 9525"/>
                <a:gd name="connsiteY2" fmla="*/ 8722 h 9525"/>
              </a:gdLst>
              <a:ahLst/>
              <a:cxnLst>
                <a:cxn ang="0">
                  <a:pos x="connsiteX0" y="connsiteY0"/>
                </a:cxn>
                <a:cxn ang="0">
                  <a:pos x="connsiteX1" y="connsiteY1"/>
                </a:cxn>
                <a:cxn ang="0">
                  <a:pos x="connsiteX2" y="connsiteY2"/>
                </a:cxn>
              </a:cxnLst>
              <a:rect l="l" t="t" r="r" b="b"/>
              <a:pathLst>
                <a:path w="9525" h="9525">
                  <a:moveTo>
                    <a:pt x="7297" y="8722"/>
                  </a:moveTo>
                  <a:lnTo>
                    <a:pt x="10154" y="7769"/>
                  </a:lnTo>
                  <a:cubicBezTo>
                    <a:pt x="10154" y="6817"/>
                    <a:pt x="6344" y="6817"/>
                    <a:pt x="7297"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7" name="Freeform: Shape 5456">
              <a:extLst>
                <a:ext uri="{FF2B5EF4-FFF2-40B4-BE49-F238E27FC236}">
                  <a16:creationId xmlns:a16="http://schemas.microsoft.com/office/drawing/2014/main" xmlns="" id="{78EDD462-4594-4F98-AA6B-68AD3A31AC8F}"/>
                </a:ext>
              </a:extLst>
            </p:cNvPr>
            <p:cNvSpPr/>
            <p:nvPr/>
          </p:nvSpPr>
          <p:spPr>
            <a:xfrm>
              <a:off x="7236619" y="5979318"/>
              <a:ext cx="9525" cy="9525"/>
            </a:xfrm>
            <a:custGeom>
              <a:avLst/>
              <a:gdLst>
                <a:gd name="connsiteX0" fmla="*/ 7144 w 9525"/>
                <a:gd name="connsiteY0" fmla="*/ 10001 h 9525"/>
                <a:gd name="connsiteX1" fmla="*/ 9049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cubicBezTo>
                    <a:pt x="9049" y="10001"/>
                    <a:pt x="10001" y="8096"/>
                    <a:pt x="9049" y="7144"/>
                  </a:cubicBezTo>
                  <a:cubicBezTo>
                    <a:pt x="9049" y="8096"/>
                    <a:pt x="7144" y="9049"/>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8" name="Freeform: Shape 5457">
              <a:extLst>
                <a:ext uri="{FF2B5EF4-FFF2-40B4-BE49-F238E27FC236}">
                  <a16:creationId xmlns:a16="http://schemas.microsoft.com/office/drawing/2014/main" xmlns="" id="{DAB90C37-AB46-4EBE-96CB-4A658D9301F8}"/>
                </a:ext>
              </a:extLst>
            </p:cNvPr>
            <p:cNvSpPr/>
            <p:nvPr/>
          </p:nvSpPr>
          <p:spPr>
            <a:xfrm>
              <a:off x="7273637" y="5815488"/>
              <a:ext cx="9525" cy="9525"/>
            </a:xfrm>
            <a:custGeom>
              <a:avLst/>
              <a:gdLst>
                <a:gd name="connsiteX0" fmla="*/ 7273 w 9525"/>
                <a:gd name="connsiteY0" fmla="*/ 7144 h 9525"/>
                <a:gd name="connsiteX1" fmla="*/ 7273 w 9525"/>
                <a:gd name="connsiteY1" fmla="*/ 7144 h 9525"/>
              </a:gdLst>
              <a:ahLst/>
              <a:cxnLst>
                <a:cxn ang="0">
                  <a:pos x="connsiteX0" y="connsiteY0"/>
                </a:cxn>
                <a:cxn ang="0">
                  <a:pos x="connsiteX1" y="connsiteY1"/>
                </a:cxn>
              </a:cxnLst>
              <a:rect l="l" t="t" r="r" b="b"/>
              <a:pathLst>
                <a:path w="9525" h="9525">
                  <a:moveTo>
                    <a:pt x="7273" y="7144"/>
                  </a:moveTo>
                  <a:cubicBezTo>
                    <a:pt x="11083" y="9049"/>
                    <a:pt x="6320" y="7144"/>
                    <a:pt x="727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59" name="Freeform: Shape 5458">
              <a:extLst>
                <a:ext uri="{FF2B5EF4-FFF2-40B4-BE49-F238E27FC236}">
                  <a16:creationId xmlns:a16="http://schemas.microsoft.com/office/drawing/2014/main" xmlns="" id="{FF53ACA2-775A-47C8-B48D-F8D6D5350BCC}"/>
                </a:ext>
              </a:extLst>
            </p:cNvPr>
            <p:cNvSpPr/>
            <p:nvPr/>
          </p:nvSpPr>
          <p:spPr>
            <a:xfrm>
              <a:off x="7252097" y="589168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1476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0" name="Freeform: Shape 5459">
              <a:extLst>
                <a:ext uri="{FF2B5EF4-FFF2-40B4-BE49-F238E27FC236}">
                  <a16:creationId xmlns:a16="http://schemas.microsoft.com/office/drawing/2014/main" xmlns="" id="{E4014A7A-ECCD-49CE-981C-4CE4A1A3C898}"/>
                </a:ext>
              </a:extLst>
            </p:cNvPr>
            <p:cNvSpPr/>
            <p:nvPr/>
          </p:nvSpPr>
          <p:spPr>
            <a:xfrm>
              <a:off x="7248063" y="5898386"/>
              <a:ext cx="19050" cy="19050"/>
            </a:xfrm>
            <a:custGeom>
              <a:avLst/>
              <a:gdLst>
                <a:gd name="connsiteX0" fmla="*/ 8081 w 19050"/>
                <a:gd name="connsiteY0" fmla="*/ 14733 h 19050"/>
                <a:gd name="connsiteX1" fmla="*/ 10939 w 19050"/>
                <a:gd name="connsiteY1" fmla="*/ 9018 h 19050"/>
                <a:gd name="connsiteX2" fmla="*/ 8081 w 19050"/>
                <a:gd name="connsiteY2" fmla="*/ 14733 h 19050"/>
              </a:gdLst>
              <a:ahLst/>
              <a:cxnLst>
                <a:cxn ang="0">
                  <a:pos x="connsiteX0" y="connsiteY0"/>
                </a:cxn>
                <a:cxn ang="0">
                  <a:pos x="connsiteX1" y="connsiteY1"/>
                </a:cxn>
                <a:cxn ang="0">
                  <a:pos x="connsiteX2" y="connsiteY2"/>
                </a:cxn>
              </a:cxnLst>
              <a:rect l="l" t="t" r="r" b="b"/>
              <a:pathLst>
                <a:path w="19050" h="19050">
                  <a:moveTo>
                    <a:pt x="8081" y="14733"/>
                  </a:moveTo>
                  <a:cubicBezTo>
                    <a:pt x="22369" y="29021"/>
                    <a:pt x="8081" y="9018"/>
                    <a:pt x="10939" y="9018"/>
                  </a:cubicBezTo>
                  <a:cubicBezTo>
                    <a:pt x="-491" y="2351"/>
                    <a:pt x="18559" y="15686"/>
                    <a:pt x="8081" y="1473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1" name="Freeform: Shape 5460">
              <a:extLst>
                <a:ext uri="{FF2B5EF4-FFF2-40B4-BE49-F238E27FC236}">
                  <a16:creationId xmlns:a16="http://schemas.microsoft.com/office/drawing/2014/main" xmlns="" id="{91BADE0C-EDE7-4694-A520-F019B7FF5CE8}"/>
                </a:ext>
              </a:extLst>
            </p:cNvPr>
            <p:cNvSpPr/>
            <p:nvPr/>
          </p:nvSpPr>
          <p:spPr>
            <a:xfrm>
              <a:off x="7302341" y="6096476"/>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2" name="Freeform: Shape 5461">
              <a:extLst>
                <a:ext uri="{FF2B5EF4-FFF2-40B4-BE49-F238E27FC236}">
                  <a16:creationId xmlns:a16="http://schemas.microsoft.com/office/drawing/2014/main" xmlns="" id="{9E2D6880-2185-4168-B7E1-9A9ECA624E87}"/>
                </a:ext>
              </a:extLst>
            </p:cNvPr>
            <p:cNvSpPr/>
            <p:nvPr/>
          </p:nvSpPr>
          <p:spPr>
            <a:xfrm>
              <a:off x="7330916" y="621268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8096" y="7144"/>
                    <a:pt x="7144" y="7144"/>
                    <a:pt x="7144" y="7144"/>
                  </a:cubicBezTo>
                  <a:cubicBezTo>
                    <a:pt x="8096" y="8096"/>
                    <a:pt x="8096"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3" name="Freeform: Shape 5462">
              <a:extLst>
                <a:ext uri="{FF2B5EF4-FFF2-40B4-BE49-F238E27FC236}">
                  <a16:creationId xmlns:a16="http://schemas.microsoft.com/office/drawing/2014/main" xmlns="" id="{0F74813A-8A7E-4C55-A498-1EB03E2B0EAB}"/>
                </a:ext>
              </a:extLst>
            </p:cNvPr>
            <p:cNvSpPr/>
            <p:nvPr/>
          </p:nvSpPr>
          <p:spPr>
            <a:xfrm>
              <a:off x="7333774"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4" name="Freeform: Shape 5463">
              <a:extLst>
                <a:ext uri="{FF2B5EF4-FFF2-40B4-BE49-F238E27FC236}">
                  <a16:creationId xmlns:a16="http://schemas.microsoft.com/office/drawing/2014/main" xmlns="" id="{4201B49D-82C3-4DCF-8259-A48F9137A048}"/>
                </a:ext>
              </a:extLst>
            </p:cNvPr>
            <p:cNvSpPr/>
            <p:nvPr/>
          </p:nvSpPr>
          <p:spPr>
            <a:xfrm>
              <a:off x="7302341" y="6097428"/>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10953"/>
                  </a:lnTo>
                  <a:cubicBezTo>
                    <a:pt x="8096" y="10001"/>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5" name="Freeform: Shape 5464">
              <a:extLst>
                <a:ext uri="{FF2B5EF4-FFF2-40B4-BE49-F238E27FC236}">
                  <a16:creationId xmlns:a16="http://schemas.microsoft.com/office/drawing/2014/main" xmlns="" id="{21273DDD-25E4-4DAD-A1C7-9BCC3455CBBD}"/>
                </a:ext>
              </a:extLst>
            </p:cNvPr>
            <p:cNvSpPr/>
            <p:nvPr/>
          </p:nvSpPr>
          <p:spPr>
            <a:xfrm>
              <a:off x="7260960" y="5929231"/>
              <a:ext cx="9525" cy="9525"/>
            </a:xfrm>
            <a:custGeom>
              <a:avLst/>
              <a:gdLst>
                <a:gd name="connsiteX0" fmla="*/ 7567 w 9525"/>
                <a:gd name="connsiteY0" fmla="*/ 8653 h 9525"/>
                <a:gd name="connsiteX1" fmla="*/ 7567 w 9525"/>
                <a:gd name="connsiteY1" fmla="*/ 8653 h 9525"/>
              </a:gdLst>
              <a:ahLst/>
              <a:cxnLst>
                <a:cxn ang="0">
                  <a:pos x="connsiteX0" y="connsiteY0"/>
                </a:cxn>
                <a:cxn ang="0">
                  <a:pos x="connsiteX1" y="connsiteY1"/>
                </a:cxn>
              </a:cxnLst>
              <a:rect l="l" t="t" r="r" b="b"/>
              <a:pathLst>
                <a:path w="9525" h="9525">
                  <a:moveTo>
                    <a:pt x="7567" y="8653"/>
                  </a:moveTo>
                  <a:cubicBezTo>
                    <a:pt x="6615" y="5795"/>
                    <a:pt x="7567" y="7700"/>
                    <a:pt x="7567"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6" name="Freeform: Shape 5465">
              <a:extLst>
                <a:ext uri="{FF2B5EF4-FFF2-40B4-BE49-F238E27FC236}">
                  <a16:creationId xmlns:a16="http://schemas.microsoft.com/office/drawing/2014/main" xmlns="" id="{09FE2F44-B69C-46BD-92A6-8A1F3B4CC1EE}"/>
                </a:ext>
              </a:extLst>
            </p:cNvPr>
            <p:cNvSpPr/>
            <p:nvPr/>
          </p:nvSpPr>
          <p:spPr>
            <a:xfrm>
              <a:off x="7284223" y="6045020"/>
              <a:ext cx="9525" cy="9525"/>
            </a:xfrm>
            <a:custGeom>
              <a:avLst/>
              <a:gdLst>
                <a:gd name="connsiteX0" fmla="*/ 9069 w 9525"/>
                <a:gd name="connsiteY0" fmla="*/ 9069 h 9525"/>
                <a:gd name="connsiteX1" fmla="*/ 9069 w 9525"/>
                <a:gd name="connsiteY1" fmla="*/ 9069 h 9525"/>
              </a:gdLst>
              <a:ahLst/>
              <a:cxnLst>
                <a:cxn ang="0">
                  <a:pos x="connsiteX0" y="connsiteY0"/>
                </a:cxn>
                <a:cxn ang="0">
                  <a:pos x="connsiteX1" y="connsiteY1"/>
                </a:cxn>
              </a:cxnLst>
              <a:rect l="l" t="t" r="r" b="b"/>
              <a:pathLst>
                <a:path w="9525" h="9525">
                  <a:moveTo>
                    <a:pt x="9069" y="9069"/>
                  </a:moveTo>
                  <a:cubicBezTo>
                    <a:pt x="8117" y="8117"/>
                    <a:pt x="5259" y="5259"/>
                    <a:pt x="9069"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7" name="Freeform: Shape 5466">
              <a:extLst>
                <a:ext uri="{FF2B5EF4-FFF2-40B4-BE49-F238E27FC236}">
                  <a16:creationId xmlns:a16="http://schemas.microsoft.com/office/drawing/2014/main" xmlns="" id="{E4E4E2A8-047A-4EF6-BF5E-3D926072DCCD}"/>
                </a:ext>
              </a:extLst>
            </p:cNvPr>
            <p:cNvSpPr/>
            <p:nvPr/>
          </p:nvSpPr>
          <p:spPr>
            <a:xfrm>
              <a:off x="7274719" y="6005743"/>
              <a:ext cx="9525" cy="9525"/>
            </a:xfrm>
            <a:custGeom>
              <a:avLst/>
              <a:gdLst>
                <a:gd name="connsiteX0" fmla="*/ 7144 w 9525"/>
                <a:gd name="connsiteY0" fmla="*/ 8342 h 9525"/>
                <a:gd name="connsiteX1" fmla="*/ 7144 w 9525"/>
                <a:gd name="connsiteY1" fmla="*/ 8342 h 9525"/>
              </a:gdLst>
              <a:ahLst/>
              <a:cxnLst>
                <a:cxn ang="0">
                  <a:pos x="connsiteX0" y="connsiteY0"/>
                </a:cxn>
                <a:cxn ang="0">
                  <a:pos x="connsiteX1" y="connsiteY1"/>
                </a:cxn>
              </a:cxnLst>
              <a:rect l="l" t="t" r="r" b="b"/>
              <a:pathLst>
                <a:path w="9525" h="9525">
                  <a:moveTo>
                    <a:pt x="7144" y="8342"/>
                  </a:moveTo>
                  <a:cubicBezTo>
                    <a:pt x="8096" y="15009"/>
                    <a:pt x="13811" y="3579"/>
                    <a:pt x="7144" y="834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8" name="Freeform: Shape 5467">
              <a:extLst>
                <a:ext uri="{FF2B5EF4-FFF2-40B4-BE49-F238E27FC236}">
                  <a16:creationId xmlns:a16="http://schemas.microsoft.com/office/drawing/2014/main" xmlns="" id="{456E12A6-E6E5-4EA2-9C61-155B3DC58F8F}"/>
                </a:ext>
              </a:extLst>
            </p:cNvPr>
            <p:cNvSpPr/>
            <p:nvPr/>
          </p:nvSpPr>
          <p:spPr>
            <a:xfrm>
              <a:off x="7250906" y="594121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8096" y="7144"/>
                    <a:pt x="8096" y="7144"/>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69" name="Freeform: Shape 5468">
              <a:extLst>
                <a:ext uri="{FF2B5EF4-FFF2-40B4-BE49-F238E27FC236}">
                  <a16:creationId xmlns:a16="http://schemas.microsoft.com/office/drawing/2014/main" xmlns="" id="{044FB529-7AF0-40EE-91E0-0D487F50C8A4}"/>
                </a:ext>
              </a:extLst>
            </p:cNvPr>
            <p:cNvSpPr/>
            <p:nvPr/>
          </p:nvSpPr>
          <p:spPr>
            <a:xfrm>
              <a:off x="7292393" y="607456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8096"/>
                    <a:pt x="7567" y="7144"/>
                  </a:cubicBezTo>
                  <a:cubicBezTo>
                    <a:pt x="7567" y="8096"/>
                    <a:pt x="7567"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0" name="Freeform: Shape 5469">
              <a:extLst>
                <a:ext uri="{FF2B5EF4-FFF2-40B4-BE49-F238E27FC236}">
                  <a16:creationId xmlns:a16="http://schemas.microsoft.com/office/drawing/2014/main" xmlns="" id="{5D3BA237-DB9C-40C8-83CF-A796F399A1E0}"/>
                </a:ext>
              </a:extLst>
            </p:cNvPr>
            <p:cNvSpPr/>
            <p:nvPr/>
          </p:nvSpPr>
          <p:spPr>
            <a:xfrm>
              <a:off x="7270909" y="5839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1" name="Freeform: Shape 5470">
              <a:extLst>
                <a:ext uri="{FF2B5EF4-FFF2-40B4-BE49-F238E27FC236}">
                  <a16:creationId xmlns:a16="http://schemas.microsoft.com/office/drawing/2014/main" xmlns="" id="{8F103A27-A6D8-45C5-93F7-23004AE4978F}"/>
                </a:ext>
              </a:extLst>
            </p:cNvPr>
            <p:cNvSpPr/>
            <p:nvPr/>
          </p:nvSpPr>
          <p:spPr>
            <a:xfrm>
              <a:off x="7275671" y="57897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7"/>
                    <a:pt x="1095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2" name="Freeform: Shape 5471">
              <a:extLst>
                <a:ext uri="{FF2B5EF4-FFF2-40B4-BE49-F238E27FC236}">
                  <a16:creationId xmlns:a16="http://schemas.microsoft.com/office/drawing/2014/main" xmlns="" id="{7A9B6429-A091-46A6-A54B-526F98FC757B}"/>
                </a:ext>
              </a:extLst>
            </p:cNvPr>
            <p:cNvSpPr/>
            <p:nvPr/>
          </p:nvSpPr>
          <p:spPr>
            <a:xfrm>
              <a:off x="7340018" y="6271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7567" y="7567"/>
                    <a:pt x="7567" y="7567"/>
                  </a:cubicBezTo>
                  <a:cubicBezTo>
                    <a:pt x="6615" y="6614"/>
                    <a:pt x="7567" y="7567"/>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3" name="Freeform: Shape 5472">
              <a:extLst>
                <a:ext uri="{FF2B5EF4-FFF2-40B4-BE49-F238E27FC236}">
                  <a16:creationId xmlns:a16="http://schemas.microsoft.com/office/drawing/2014/main" xmlns="" id="{3ADE5618-15A5-4435-A7AE-E0BFCB82C125}"/>
                </a:ext>
              </a:extLst>
            </p:cNvPr>
            <p:cNvSpPr/>
            <p:nvPr/>
          </p:nvSpPr>
          <p:spPr>
            <a:xfrm>
              <a:off x="7453789" y="6438988"/>
              <a:ext cx="19050" cy="9525"/>
            </a:xfrm>
            <a:custGeom>
              <a:avLst/>
              <a:gdLst>
                <a:gd name="connsiteX0" fmla="*/ 12859 w 19050"/>
                <a:gd name="connsiteY0" fmla="*/ 8485 h 9525"/>
                <a:gd name="connsiteX1" fmla="*/ 7144 w 19050"/>
                <a:gd name="connsiteY1" fmla="*/ 9437 h 9525"/>
                <a:gd name="connsiteX2" fmla="*/ 12859 w 19050"/>
                <a:gd name="connsiteY2" fmla="*/ 8485 h 9525"/>
              </a:gdLst>
              <a:ahLst/>
              <a:cxnLst>
                <a:cxn ang="0">
                  <a:pos x="connsiteX0" y="connsiteY0"/>
                </a:cxn>
                <a:cxn ang="0">
                  <a:pos x="connsiteX1" y="connsiteY1"/>
                </a:cxn>
                <a:cxn ang="0">
                  <a:pos x="connsiteX2" y="connsiteY2"/>
                </a:cxn>
              </a:cxnLst>
              <a:rect l="l" t="t" r="r" b="b"/>
              <a:pathLst>
                <a:path w="19050" h="9525">
                  <a:moveTo>
                    <a:pt x="12859" y="8485"/>
                  </a:moveTo>
                  <a:cubicBezTo>
                    <a:pt x="11906" y="13247"/>
                    <a:pt x="8096" y="2769"/>
                    <a:pt x="7144" y="9437"/>
                  </a:cubicBezTo>
                  <a:cubicBezTo>
                    <a:pt x="8096" y="8485"/>
                    <a:pt x="12859" y="14199"/>
                    <a:pt x="12859" y="848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4" name="Freeform: Shape 5473">
              <a:extLst>
                <a:ext uri="{FF2B5EF4-FFF2-40B4-BE49-F238E27FC236}">
                  <a16:creationId xmlns:a16="http://schemas.microsoft.com/office/drawing/2014/main" xmlns="" id="{5B734917-BE60-4CFD-9955-9C8EF23FD91E}"/>
                </a:ext>
              </a:extLst>
            </p:cNvPr>
            <p:cNvSpPr/>
            <p:nvPr/>
          </p:nvSpPr>
          <p:spPr>
            <a:xfrm>
              <a:off x="7261384" y="593169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5" name="Freeform: Shape 5474">
              <a:extLst>
                <a:ext uri="{FF2B5EF4-FFF2-40B4-BE49-F238E27FC236}">
                  <a16:creationId xmlns:a16="http://schemas.microsoft.com/office/drawing/2014/main" xmlns="" id="{101A7305-85A4-4206-98DE-F0C4EE984C34}"/>
                </a:ext>
              </a:extLst>
            </p:cNvPr>
            <p:cNvSpPr/>
            <p:nvPr/>
          </p:nvSpPr>
          <p:spPr>
            <a:xfrm>
              <a:off x="7453789" y="64412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6" name="Freeform: Shape 5475">
              <a:extLst>
                <a:ext uri="{FF2B5EF4-FFF2-40B4-BE49-F238E27FC236}">
                  <a16:creationId xmlns:a16="http://schemas.microsoft.com/office/drawing/2014/main" xmlns="" id="{F9380DBA-3291-458A-BCDD-66C4C4D5E066}"/>
                </a:ext>
              </a:extLst>
            </p:cNvPr>
            <p:cNvSpPr/>
            <p:nvPr/>
          </p:nvSpPr>
          <p:spPr>
            <a:xfrm>
              <a:off x="7368064" y="6391751"/>
              <a:ext cx="9525" cy="9525"/>
            </a:xfrm>
            <a:custGeom>
              <a:avLst/>
              <a:gdLst>
                <a:gd name="connsiteX0" fmla="*/ 7144 w 9525"/>
                <a:gd name="connsiteY0" fmla="*/ 8097 h 9525"/>
                <a:gd name="connsiteX1" fmla="*/ 8096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8096" y="7144"/>
                    <a:pt x="8096" y="7144"/>
                  </a:cubicBezTo>
                  <a:cubicBezTo>
                    <a:pt x="8096"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7" name="Freeform: Shape 5476">
              <a:extLst>
                <a:ext uri="{FF2B5EF4-FFF2-40B4-BE49-F238E27FC236}">
                  <a16:creationId xmlns:a16="http://schemas.microsoft.com/office/drawing/2014/main" xmlns="" id="{4C7BF41D-E88E-47C3-821F-DAA26FF8BEED}"/>
                </a:ext>
              </a:extLst>
            </p:cNvPr>
            <p:cNvSpPr/>
            <p:nvPr/>
          </p:nvSpPr>
          <p:spPr>
            <a:xfrm>
              <a:off x="7351871" y="629173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8" name="Freeform: Shape 5477">
              <a:extLst>
                <a:ext uri="{FF2B5EF4-FFF2-40B4-BE49-F238E27FC236}">
                  <a16:creationId xmlns:a16="http://schemas.microsoft.com/office/drawing/2014/main" xmlns="" id="{0E1692CD-9673-40F2-B776-4949BC0161D7}"/>
                </a:ext>
              </a:extLst>
            </p:cNvPr>
            <p:cNvSpPr/>
            <p:nvPr/>
          </p:nvSpPr>
          <p:spPr>
            <a:xfrm>
              <a:off x="7380446" y="6423724"/>
              <a:ext cx="9525" cy="9525"/>
            </a:xfrm>
            <a:custGeom>
              <a:avLst/>
              <a:gdLst>
                <a:gd name="connsiteX0" fmla="*/ 7144 w 9525"/>
                <a:gd name="connsiteY0" fmla="*/ 7555 h 9525"/>
                <a:gd name="connsiteX1" fmla="*/ 7144 w 9525"/>
                <a:gd name="connsiteY1" fmla="*/ 7555 h 9525"/>
              </a:gdLst>
              <a:ahLst/>
              <a:cxnLst>
                <a:cxn ang="0">
                  <a:pos x="connsiteX0" y="connsiteY0"/>
                </a:cxn>
                <a:cxn ang="0">
                  <a:pos x="connsiteX1" y="connsiteY1"/>
                </a:cxn>
              </a:cxnLst>
              <a:rect l="l" t="t" r="r" b="b"/>
              <a:pathLst>
                <a:path w="9525" h="9525">
                  <a:moveTo>
                    <a:pt x="7144" y="7555"/>
                  </a:moveTo>
                  <a:cubicBezTo>
                    <a:pt x="8096" y="18032"/>
                    <a:pt x="8096" y="4698"/>
                    <a:pt x="7144" y="75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79" name="Freeform: Shape 5478">
              <a:extLst>
                <a:ext uri="{FF2B5EF4-FFF2-40B4-BE49-F238E27FC236}">
                  <a16:creationId xmlns:a16="http://schemas.microsoft.com/office/drawing/2014/main" xmlns="" id="{6E54349B-7863-4C15-9356-C45D1C597A98}"/>
                </a:ext>
              </a:extLst>
            </p:cNvPr>
            <p:cNvSpPr/>
            <p:nvPr/>
          </p:nvSpPr>
          <p:spPr>
            <a:xfrm>
              <a:off x="7389971" y="6456081"/>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7144" y="8536"/>
                    <a:pt x="7144" y="472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0" name="Freeform: Shape 5479">
              <a:extLst>
                <a:ext uri="{FF2B5EF4-FFF2-40B4-BE49-F238E27FC236}">
                  <a16:creationId xmlns:a16="http://schemas.microsoft.com/office/drawing/2014/main" xmlns="" id="{B1B3838A-ACF8-475E-BE06-7FAA9198507F}"/>
                </a:ext>
              </a:extLst>
            </p:cNvPr>
            <p:cNvSpPr/>
            <p:nvPr/>
          </p:nvSpPr>
          <p:spPr>
            <a:xfrm>
              <a:off x="7291490" y="5940257"/>
              <a:ext cx="9525" cy="9525"/>
            </a:xfrm>
            <a:custGeom>
              <a:avLst/>
              <a:gdLst>
                <a:gd name="connsiteX0" fmla="*/ 7517 w 9525"/>
                <a:gd name="connsiteY0" fmla="*/ 10010 h 9525"/>
                <a:gd name="connsiteX1" fmla="*/ 9422 w 9525"/>
                <a:gd name="connsiteY1" fmla="*/ 8105 h 9525"/>
                <a:gd name="connsiteX2" fmla="*/ 7517 w 9525"/>
                <a:gd name="connsiteY2" fmla="*/ 10010 h 9525"/>
              </a:gdLst>
              <a:ahLst/>
              <a:cxnLst>
                <a:cxn ang="0">
                  <a:pos x="connsiteX0" y="connsiteY0"/>
                </a:cxn>
                <a:cxn ang="0">
                  <a:pos x="connsiteX1" y="connsiteY1"/>
                </a:cxn>
                <a:cxn ang="0">
                  <a:pos x="connsiteX2" y="connsiteY2"/>
                </a:cxn>
              </a:cxnLst>
              <a:rect l="l" t="t" r="r" b="b"/>
              <a:pathLst>
                <a:path w="9525" h="9525">
                  <a:moveTo>
                    <a:pt x="7517" y="10010"/>
                  </a:moveTo>
                  <a:cubicBezTo>
                    <a:pt x="8470" y="9057"/>
                    <a:pt x="8470" y="8105"/>
                    <a:pt x="9422" y="8105"/>
                  </a:cubicBezTo>
                  <a:cubicBezTo>
                    <a:pt x="7517" y="9057"/>
                    <a:pt x="6565" y="4295"/>
                    <a:pt x="7517" y="100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1" name="Freeform: Shape 5480">
              <a:extLst>
                <a:ext uri="{FF2B5EF4-FFF2-40B4-BE49-F238E27FC236}">
                  <a16:creationId xmlns:a16="http://schemas.microsoft.com/office/drawing/2014/main" xmlns="" id="{58515F5F-C9B8-4830-B04E-DF54B98394BD}"/>
                </a:ext>
              </a:extLst>
            </p:cNvPr>
            <p:cNvSpPr/>
            <p:nvPr/>
          </p:nvSpPr>
          <p:spPr>
            <a:xfrm>
              <a:off x="7260431" y="59316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2" name="Freeform: Shape 5481">
              <a:extLst>
                <a:ext uri="{FF2B5EF4-FFF2-40B4-BE49-F238E27FC236}">
                  <a16:creationId xmlns:a16="http://schemas.microsoft.com/office/drawing/2014/main" xmlns="" id="{2E4F99CA-564D-40FC-B52B-755FE53E247F}"/>
                </a:ext>
              </a:extLst>
            </p:cNvPr>
            <p:cNvSpPr/>
            <p:nvPr/>
          </p:nvSpPr>
          <p:spPr>
            <a:xfrm>
              <a:off x="7403306" y="6420326"/>
              <a:ext cx="9525" cy="19050"/>
            </a:xfrm>
            <a:custGeom>
              <a:avLst/>
              <a:gdLst>
                <a:gd name="connsiteX0" fmla="*/ 7144 w 9525"/>
                <a:gd name="connsiteY0" fmla="*/ 7144 h 19050"/>
                <a:gd name="connsiteX1" fmla="*/ 8096 w 9525"/>
                <a:gd name="connsiteY1" fmla="*/ 12859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lnTo>
                    <a:pt x="8096" y="12859"/>
                  </a:lnTo>
                  <a:cubicBezTo>
                    <a:pt x="8096" y="1095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3" name="Freeform: Shape 5482">
              <a:extLst>
                <a:ext uri="{FF2B5EF4-FFF2-40B4-BE49-F238E27FC236}">
                  <a16:creationId xmlns:a16="http://schemas.microsoft.com/office/drawing/2014/main" xmlns="" id="{71137453-8B2D-48BA-9E81-568B188DEC26}"/>
                </a:ext>
              </a:extLst>
            </p:cNvPr>
            <p:cNvSpPr/>
            <p:nvPr/>
          </p:nvSpPr>
          <p:spPr>
            <a:xfrm>
              <a:off x="7369969" y="6181248"/>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lnTo>
                    <a:pt x="7144" y="7144"/>
                  </a:lnTo>
                  <a:cubicBezTo>
                    <a:pt x="7144" y="8096"/>
                    <a:pt x="7144" y="8096"/>
                    <a:pt x="8096"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4" name="Freeform: Shape 5483">
              <a:extLst>
                <a:ext uri="{FF2B5EF4-FFF2-40B4-BE49-F238E27FC236}">
                  <a16:creationId xmlns:a16="http://schemas.microsoft.com/office/drawing/2014/main" xmlns="" id="{C9E207DC-20C5-4E6D-8E17-0AEFFE8486E1}"/>
                </a:ext>
              </a:extLst>
            </p:cNvPr>
            <p:cNvSpPr/>
            <p:nvPr/>
          </p:nvSpPr>
          <p:spPr>
            <a:xfrm>
              <a:off x="7407921" y="6441281"/>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8096"/>
                    <a:pt x="6339" y="16669"/>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5" name="Freeform: Shape 5484">
              <a:extLst>
                <a:ext uri="{FF2B5EF4-FFF2-40B4-BE49-F238E27FC236}">
                  <a16:creationId xmlns:a16="http://schemas.microsoft.com/office/drawing/2014/main" xmlns="" id="{30E20F25-ED98-4FD1-ADF1-2556DE694EA2}"/>
                </a:ext>
              </a:extLst>
            </p:cNvPr>
            <p:cNvSpPr/>
            <p:nvPr/>
          </p:nvSpPr>
          <p:spPr>
            <a:xfrm>
              <a:off x="7293769" y="59412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6" name="Freeform: Shape 5485">
              <a:extLst>
                <a:ext uri="{FF2B5EF4-FFF2-40B4-BE49-F238E27FC236}">
                  <a16:creationId xmlns:a16="http://schemas.microsoft.com/office/drawing/2014/main" xmlns="" id="{6AC0C70B-31AF-465D-9E61-1241A686FAF3}"/>
                </a:ext>
              </a:extLst>
            </p:cNvPr>
            <p:cNvSpPr/>
            <p:nvPr/>
          </p:nvSpPr>
          <p:spPr>
            <a:xfrm>
              <a:off x="7249384" y="5793700"/>
              <a:ext cx="228600" cy="752475"/>
            </a:xfrm>
            <a:custGeom>
              <a:avLst/>
              <a:gdLst>
                <a:gd name="connsiteX0" fmla="*/ 38194 w 228600"/>
                <a:gd name="connsiteY0" fmla="*/ 120372 h 752475"/>
                <a:gd name="connsiteX1" fmla="*/ 57244 w 228600"/>
                <a:gd name="connsiteY1" fmla="*/ 158472 h 752475"/>
                <a:gd name="connsiteX2" fmla="*/ 56291 w 228600"/>
                <a:gd name="connsiteY2" fmla="*/ 158472 h 752475"/>
                <a:gd name="connsiteX3" fmla="*/ 57244 w 228600"/>
                <a:gd name="connsiteY3" fmla="*/ 168949 h 752475"/>
                <a:gd name="connsiteX4" fmla="*/ 52481 w 228600"/>
                <a:gd name="connsiteY4" fmla="*/ 160377 h 752475"/>
                <a:gd name="connsiteX5" fmla="*/ 47719 w 228600"/>
                <a:gd name="connsiteY5" fmla="*/ 162282 h 752475"/>
                <a:gd name="connsiteX6" fmla="*/ 77246 w 228600"/>
                <a:gd name="connsiteY6" fmla="*/ 208955 h 752475"/>
                <a:gd name="connsiteX7" fmla="*/ 102011 w 228600"/>
                <a:gd name="connsiteY7" fmla="*/ 303252 h 752475"/>
                <a:gd name="connsiteX8" fmla="*/ 108679 w 228600"/>
                <a:gd name="connsiteY8" fmla="*/ 313730 h 752475"/>
                <a:gd name="connsiteX9" fmla="*/ 148684 w 228600"/>
                <a:gd name="connsiteY9" fmla="*/ 458510 h 752475"/>
                <a:gd name="connsiteX10" fmla="*/ 149636 w 228600"/>
                <a:gd name="connsiteY10" fmla="*/ 460414 h 752475"/>
                <a:gd name="connsiteX11" fmla="*/ 177259 w 228600"/>
                <a:gd name="connsiteY11" fmla="*/ 584239 h 752475"/>
                <a:gd name="connsiteX12" fmla="*/ 207738 w 228600"/>
                <a:gd name="connsiteY12" fmla="*/ 712827 h 752475"/>
                <a:gd name="connsiteX13" fmla="*/ 182973 w 228600"/>
                <a:gd name="connsiteY13" fmla="*/ 722352 h 752475"/>
                <a:gd name="connsiteX14" fmla="*/ 134396 w 228600"/>
                <a:gd name="connsiteY14" fmla="*/ 537567 h 752475"/>
                <a:gd name="connsiteX15" fmla="*/ 145826 w 228600"/>
                <a:gd name="connsiteY15" fmla="*/ 585192 h 752475"/>
                <a:gd name="connsiteX16" fmla="*/ 126776 w 228600"/>
                <a:gd name="connsiteY16" fmla="*/ 498514 h 752475"/>
                <a:gd name="connsiteX17" fmla="*/ 115346 w 228600"/>
                <a:gd name="connsiteY17" fmla="*/ 491847 h 752475"/>
                <a:gd name="connsiteX18" fmla="*/ 103916 w 228600"/>
                <a:gd name="connsiteY18" fmla="*/ 428030 h 752475"/>
                <a:gd name="connsiteX19" fmla="*/ 101059 w 228600"/>
                <a:gd name="connsiteY19" fmla="*/ 420410 h 752475"/>
                <a:gd name="connsiteX20" fmla="*/ 83913 w 228600"/>
                <a:gd name="connsiteY20" fmla="*/ 367069 h 752475"/>
                <a:gd name="connsiteX21" fmla="*/ 88676 w 228600"/>
                <a:gd name="connsiteY21" fmla="*/ 369927 h 752475"/>
                <a:gd name="connsiteX22" fmla="*/ 58196 w 228600"/>
                <a:gd name="connsiteY22" fmla="*/ 265152 h 752475"/>
                <a:gd name="connsiteX23" fmla="*/ 47719 w 228600"/>
                <a:gd name="connsiteY23" fmla="*/ 254674 h 752475"/>
                <a:gd name="connsiteX24" fmla="*/ 42004 w 228600"/>
                <a:gd name="connsiteY24" fmla="*/ 229910 h 752475"/>
                <a:gd name="connsiteX25" fmla="*/ 35336 w 228600"/>
                <a:gd name="connsiteY25" fmla="*/ 208955 h 752475"/>
                <a:gd name="connsiteX26" fmla="*/ 9619 w 228600"/>
                <a:gd name="connsiteY26" fmla="*/ 156567 h 752475"/>
                <a:gd name="connsiteX27" fmla="*/ 7713 w 228600"/>
                <a:gd name="connsiteY27" fmla="*/ 125135 h 752475"/>
                <a:gd name="connsiteX28" fmla="*/ 9619 w 228600"/>
                <a:gd name="connsiteY28" fmla="*/ 127992 h 752475"/>
                <a:gd name="connsiteX29" fmla="*/ 27716 w 228600"/>
                <a:gd name="connsiteY29" fmla="*/ 176569 h 752475"/>
                <a:gd name="connsiteX30" fmla="*/ 55338 w 228600"/>
                <a:gd name="connsiteY30" fmla="*/ 277535 h 752475"/>
                <a:gd name="connsiteX31" fmla="*/ 48671 w 228600"/>
                <a:gd name="connsiteY31" fmla="*/ 281344 h 752475"/>
                <a:gd name="connsiteX32" fmla="*/ 57244 w 228600"/>
                <a:gd name="connsiteY32" fmla="*/ 308967 h 752475"/>
                <a:gd name="connsiteX33" fmla="*/ 67721 w 228600"/>
                <a:gd name="connsiteY33" fmla="*/ 357544 h 752475"/>
                <a:gd name="connsiteX34" fmla="*/ 76294 w 228600"/>
                <a:gd name="connsiteY34" fmla="*/ 403264 h 752475"/>
                <a:gd name="connsiteX35" fmla="*/ 80104 w 228600"/>
                <a:gd name="connsiteY35" fmla="*/ 399455 h 752475"/>
                <a:gd name="connsiteX36" fmla="*/ 90581 w 228600"/>
                <a:gd name="connsiteY36" fmla="*/ 424219 h 752475"/>
                <a:gd name="connsiteX37" fmla="*/ 82961 w 228600"/>
                <a:gd name="connsiteY37" fmla="*/ 426124 h 752475"/>
                <a:gd name="connsiteX38" fmla="*/ 89629 w 228600"/>
                <a:gd name="connsiteY38" fmla="*/ 472797 h 752475"/>
                <a:gd name="connsiteX39" fmla="*/ 99154 w 228600"/>
                <a:gd name="connsiteY39" fmla="*/ 487085 h 752475"/>
                <a:gd name="connsiteX40" fmla="*/ 94391 w 228600"/>
                <a:gd name="connsiteY40" fmla="*/ 483274 h 752475"/>
                <a:gd name="connsiteX41" fmla="*/ 113441 w 228600"/>
                <a:gd name="connsiteY41" fmla="*/ 537567 h 752475"/>
                <a:gd name="connsiteX42" fmla="*/ 109631 w 228600"/>
                <a:gd name="connsiteY42" fmla="*/ 528994 h 752475"/>
                <a:gd name="connsiteX43" fmla="*/ 115346 w 228600"/>
                <a:gd name="connsiteY43" fmla="*/ 527089 h 752475"/>
                <a:gd name="connsiteX44" fmla="*/ 136301 w 228600"/>
                <a:gd name="connsiteY44" fmla="*/ 631864 h 752475"/>
                <a:gd name="connsiteX45" fmla="*/ 130586 w 228600"/>
                <a:gd name="connsiteY45" fmla="*/ 629960 h 752475"/>
                <a:gd name="connsiteX46" fmla="*/ 155351 w 228600"/>
                <a:gd name="connsiteY46" fmla="*/ 697587 h 752475"/>
                <a:gd name="connsiteX47" fmla="*/ 164876 w 228600"/>
                <a:gd name="connsiteY47" fmla="*/ 746164 h 752475"/>
                <a:gd name="connsiteX48" fmla="*/ 176306 w 228600"/>
                <a:gd name="connsiteY48" fmla="*/ 747117 h 752475"/>
                <a:gd name="connsiteX49" fmla="*/ 169638 w 228600"/>
                <a:gd name="connsiteY49" fmla="*/ 749974 h 752475"/>
                <a:gd name="connsiteX50" fmla="*/ 223931 w 228600"/>
                <a:gd name="connsiteY50" fmla="*/ 726162 h 752475"/>
                <a:gd name="connsiteX51" fmla="*/ 211548 w 228600"/>
                <a:gd name="connsiteY51" fmla="*/ 736639 h 752475"/>
                <a:gd name="connsiteX52" fmla="*/ 225836 w 228600"/>
                <a:gd name="connsiteY52" fmla="*/ 729019 h 752475"/>
                <a:gd name="connsiteX53" fmla="*/ 209644 w 228600"/>
                <a:gd name="connsiteY53" fmla="*/ 643294 h 752475"/>
                <a:gd name="connsiteX54" fmla="*/ 155351 w 228600"/>
                <a:gd name="connsiteY54" fmla="*/ 424219 h 752475"/>
                <a:gd name="connsiteX55" fmla="*/ 140111 w 228600"/>
                <a:gd name="connsiteY55" fmla="*/ 352782 h 752475"/>
                <a:gd name="connsiteX56" fmla="*/ 101059 w 228600"/>
                <a:gd name="connsiteY56" fmla="*/ 238482 h 752475"/>
                <a:gd name="connsiteX57" fmla="*/ 109631 w 228600"/>
                <a:gd name="connsiteY57" fmla="*/ 246102 h 752475"/>
                <a:gd name="connsiteX58" fmla="*/ 96296 w 228600"/>
                <a:gd name="connsiteY58" fmla="*/ 216574 h 752475"/>
                <a:gd name="connsiteX59" fmla="*/ 97248 w 228600"/>
                <a:gd name="connsiteY59" fmla="*/ 227052 h 752475"/>
                <a:gd name="connsiteX60" fmla="*/ 85819 w 228600"/>
                <a:gd name="connsiteY60" fmla="*/ 185142 h 752475"/>
                <a:gd name="connsiteX61" fmla="*/ 40098 w 228600"/>
                <a:gd name="connsiteY61" fmla="*/ 41314 h 752475"/>
                <a:gd name="connsiteX62" fmla="*/ 19144 w 228600"/>
                <a:gd name="connsiteY62" fmla="*/ 17502 h 752475"/>
                <a:gd name="connsiteX63" fmla="*/ 40098 w 228600"/>
                <a:gd name="connsiteY63" fmla="*/ 102274 h 752475"/>
                <a:gd name="connsiteX64" fmla="*/ 31526 w 228600"/>
                <a:gd name="connsiteY64" fmla="*/ 102274 h 752475"/>
                <a:gd name="connsiteX65" fmla="*/ 38194 w 228600"/>
                <a:gd name="connsiteY65" fmla="*/ 120372 h 752475"/>
                <a:gd name="connsiteX66" fmla="*/ 87723 w 228600"/>
                <a:gd name="connsiteY66" fmla="*/ 235624 h 752475"/>
                <a:gd name="connsiteX67" fmla="*/ 87723 w 228600"/>
                <a:gd name="connsiteY67" fmla="*/ 235624 h 752475"/>
                <a:gd name="connsiteX68" fmla="*/ 90581 w 228600"/>
                <a:gd name="connsiteY68" fmla="*/ 246102 h 752475"/>
                <a:gd name="connsiteX69" fmla="*/ 90581 w 228600"/>
                <a:gd name="connsiteY69" fmla="*/ 246102 h 752475"/>
                <a:gd name="connsiteX70" fmla="*/ 103916 w 228600"/>
                <a:gd name="connsiteY70" fmla="*/ 219432 h 752475"/>
                <a:gd name="connsiteX71" fmla="*/ 103916 w 228600"/>
                <a:gd name="connsiteY71" fmla="*/ 219432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752475">
                  <a:moveTo>
                    <a:pt x="38194" y="120372"/>
                  </a:moveTo>
                  <a:cubicBezTo>
                    <a:pt x="38194" y="121324"/>
                    <a:pt x="54386" y="160377"/>
                    <a:pt x="57244" y="158472"/>
                  </a:cubicBezTo>
                  <a:cubicBezTo>
                    <a:pt x="54386" y="155614"/>
                    <a:pt x="54386" y="155614"/>
                    <a:pt x="56291" y="158472"/>
                  </a:cubicBezTo>
                  <a:cubicBezTo>
                    <a:pt x="45813" y="167997"/>
                    <a:pt x="62006" y="110847"/>
                    <a:pt x="57244" y="168949"/>
                  </a:cubicBezTo>
                  <a:cubicBezTo>
                    <a:pt x="53434" y="170855"/>
                    <a:pt x="51529" y="159424"/>
                    <a:pt x="52481" y="160377"/>
                  </a:cubicBezTo>
                  <a:cubicBezTo>
                    <a:pt x="50576" y="161330"/>
                    <a:pt x="48671" y="161330"/>
                    <a:pt x="47719" y="162282"/>
                  </a:cubicBezTo>
                  <a:cubicBezTo>
                    <a:pt x="48671" y="182285"/>
                    <a:pt x="78198" y="193714"/>
                    <a:pt x="77246" y="208955"/>
                  </a:cubicBezTo>
                  <a:cubicBezTo>
                    <a:pt x="77246" y="208955"/>
                    <a:pt x="95344" y="286107"/>
                    <a:pt x="102011" y="303252"/>
                  </a:cubicBezTo>
                  <a:cubicBezTo>
                    <a:pt x="104869" y="306110"/>
                    <a:pt x="106773" y="309919"/>
                    <a:pt x="108679" y="313730"/>
                  </a:cubicBezTo>
                  <a:cubicBezTo>
                    <a:pt x="111536" y="375642"/>
                    <a:pt x="130586" y="413742"/>
                    <a:pt x="148684" y="458510"/>
                  </a:cubicBezTo>
                  <a:cubicBezTo>
                    <a:pt x="142969" y="463272"/>
                    <a:pt x="146779" y="457557"/>
                    <a:pt x="149636" y="460414"/>
                  </a:cubicBezTo>
                  <a:cubicBezTo>
                    <a:pt x="151541" y="468987"/>
                    <a:pt x="162019" y="577572"/>
                    <a:pt x="177259" y="584239"/>
                  </a:cubicBezTo>
                  <a:cubicBezTo>
                    <a:pt x="185831" y="600432"/>
                    <a:pt x="210596" y="706160"/>
                    <a:pt x="207738" y="712827"/>
                  </a:cubicBezTo>
                  <a:cubicBezTo>
                    <a:pt x="203929" y="712827"/>
                    <a:pt x="179163" y="715685"/>
                    <a:pt x="182973" y="722352"/>
                  </a:cubicBezTo>
                  <a:cubicBezTo>
                    <a:pt x="184879" y="721399"/>
                    <a:pt x="142016" y="557569"/>
                    <a:pt x="134396" y="537567"/>
                  </a:cubicBezTo>
                  <a:cubicBezTo>
                    <a:pt x="137254" y="541377"/>
                    <a:pt x="142969" y="582335"/>
                    <a:pt x="145826" y="585192"/>
                  </a:cubicBezTo>
                  <a:cubicBezTo>
                    <a:pt x="144873" y="584239"/>
                    <a:pt x="122013" y="492799"/>
                    <a:pt x="126776" y="498514"/>
                  </a:cubicBezTo>
                  <a:cubicBezTo>
                    <a:pt x="126776" y="497562"/>
                    <a:pt x="119156" y="490894"/>
                    <a:pt x="115346" y="491847"/>
                  </a:cubicBezTo>
                  <a:cubicBezTo>
                    <a:pt x="125823" y="493752"/>
                    <a:pt x="103916" y="427077"/>
                    <a:pt x="103916" y="428030"/>
                  </a:cubicBezTo>
                  <a:cubicBezTo>
                    <a:pt x="102963" y="425172"/>
                    <a:pt x="102011" y="423267"/>
                    <a:pt x="101059" y="420410"/>
                  </a:cubicBezTo>
                  <a:cubicBezTo>
                    <a:pt x="97248" y="417552"/>
                    <a:pt x="85819" y="387072"/>
                    <a:pt x="83913" y="367069"/>
                  </a:cubicBezTo>
                  <a:cubicBezTo>
                    <a:pt x="85819" y="368022"/>
                    <a:pt x="87723" y="368974"/>
                    <a:pt x="88676" y="369927"/>
                  </a:cubicBezTo>
                  <a:cubicBezTo>
                    <a:pt x="75341" y="331827"/>
                    <a:pt x="68673" y="301347"/>
                    <a:pt x="58196" y="265152"/>
                  </a:cubicBezTo>
                  <a:cubicBezTo>
                    <a:pt x="53434" y="260389"/>
                    <a:pt x="49623" y="258485"/>
                    <a:pt x="47719" y="254674"/>
                  </a:cubicBezTo>
                  <a:cubicBezTo>
                    <a:pt x="49623" y="257532"/>
                    <a:pt x="42004" y="230862"/>
                    <a:pt x="42004" y="229910"/>
                  </a:cubicBezTo>
                  <a:cubicBezTo>
                    <a:pt x="47719" y="236577"/>
                    <a:pt x="44861" y="216574"/>
                    <a:pt x="35336" y="208955"/>
                  </a:cubicBezTo>
                  <a:cubicBezTo>
                    <a:pt x="48671" y="220385"/>
                    <a:pt x="9619" y="156567"/>
                    <a:pt x="9619" y="156567"/>
                  </a:cubicBezTo>
                  <a:cubicBezTo>
                    <a:pt x="12476" y="150852"/>
                    <a:pt x="19144" y="127992"/>
                    <a:pt x="7713" y="125135"/>
                  </a:cubicBezTo>
                  <a:cubicBezTo>
                    <a:pt x="6761" y="127992"/>
                    <a:pt x="6761" y="128944"/>
                    <a:pt x="9619" y="127992"/>
                  </a:cubicBezTo>
                  <a:cubicBezTo>
                    <a:pt x="18191" y="137517"/>
                    <a:pt x="10571" y="158472"/>
                    <a:pt x="27716" y="176569"/>
                  </a:cubicBezTo>
                  <a:cubicBezTo>
                    <a:pt x="25811" y="205144"/>
                    <a:pt x="42004" y="253722"/>
                    <a:pt x="55338" y="277535"/>
                  </a:cubicBezTo>
                  <a:cubicBezTo>
                    <a:pt x="49623" y="280392"/>
                    <a:pt x="50576" y="282297"/>
                    <a:pt x="48671" y="281344"/>
                  </a:cubicBezTo>
                  <a:cubicBezTo>
                    <a:pt x="50576" y="293727"/>
                    <a:pt x="51529" y="299442"/>
                    <a:pt x="57244" y="308967"/>
                  </a:cubicBezTo>
                  <a:cubicBezTo>
                    <a:pt x="61054" y="323255"/>
                    <a:pt x="67721" y="357544"/>
                    <a:pt x="67721" y="357544"/>
                  </a:cubicBezTo>
                  <a:cubicBezTo>
                    <a:pt x="68673" y="369927"/>
                    <a:pt x="82961" y="388977"/>
                    <a:pt x="76294" y="403264"/>
                  </a:cubicBezTo>
                  <a:cubicBezTo>
                    <a:pt x="77246" y="402312"/>
                    <a:pt x="78198" y="400407"/>
                    <a:pt x="80104" y="399455"/>
                  </a:cubicBezTo>
                  <a:cubicBezTo>
                    <a:pt x="82961" y="417552"/>
                    <a:pt x="83913" y="411837"/>
                    <a:pt x="90581" y="424219"/>
                  </a:cubicBezTo>
                  <a:cubicBezTo>
                    <a:pt x="92486" y="435649"/>
                    <a:pt x="82961" y="425172"/>
                    <a:pt x="82961" y="426124"/>
                  </a:cubicBezTo>
                  <a:cubicBezTo>
                    <a:pt x="90581" y="440412"/>
                    <a:pt x="95344" y="461367"/>
                    <a:pt x="89629" y="472797"/>
                  </a:cubicBezTo>
                  <a:cubicBezTo>
                    <a:pt x="89629" y="472797"/>
                    <a:pt x="103916" y="484227"/>
                    <a:pt x="99154" y="487085"/>
                  </a:cubicBezTo>
                  <a:cubicBezTo>
                    <a:pt x="98201" y="485180"/>
                    <a:pt x="96296" y="483274"/>
                    <a:pt x="94391" y="483274"/>
                  </a:cubicBezTo>
                  <a:cubicBezTo>
                    <a:pt x="105821" y="500419"/>
                    <a:pt x="99154" y="523280"/>
                    <a:pt x="113441" y="537567"/>
                  </a:cubicBezTo>
                  <a:cubicBezTo>
                    <a:pt x="112488" y="534710"/>
                    <a:pt x="110584" y="531852"/>
                    <a:pt x="109631" y="528994"/>
                  </a:cubicBezTo>
                  <a:cubicBezTo>
                    <a:pt x="116298" y="527089"/>
                    <a:pt x="108679" y="535662"/>
                    <a:pt x="115346" y="527089"/>
                  </a:cubicBezTo>
                  <a:cubicBezTo>
                    <a:pt x="103916" y="549949"/>
                    <a:pt x="132491" y="606147"/>
                    <a:pt x="136301" y="631864"/>
                  </a:cubicBezTo>
                  <a:cubicBezTo>
                    <a:pt x="134396" y="631864"/>
                    <a:pt x="131538" y="631864"/>
                    <a:pt x="130586" y="629960"/>
                  </a:cubicBezTo>
                  <a:cubicBezTo>
                    <a:pt x="136301" y="650914"/>
                    <a:pt x="156304" y="675680"/>
                    <a:pt x="155351" y="697587"/>
                  </a:cubicBezTo>
                  <a:cubicBezTo>
                    <a:pt x="147731" y="713780"/>
                    <a:pt x="169638" y="729972"/>
                    <a:pt x="164876" y="746164"/>
                  </a:cubicBezTo>
                  <a:cubicBezTo>
                    <a:pt x="165829" y="748069"/>
                    <a:pt x="175354" y="734735"/>
                    <a:pt x="176306" y="747117"/>
                  </a:cubicBezTo>
                  <a:cubicBezTo>
                    <a:pt x="174401" y="748069"/>
                    <a:pt x="171544" y="749022"/>
                    <a:pt x="169638" y="749974"/>
                  </a:cubicBezTo>
                  <a:cubicBezTo>
                    <a:pt x="171544" y="752832"/>
                    <a:pt x="218216" y="729019"/>
                    <a:pt x="223931" y="726162"/>
                  </a:cubicBezTo>
                  <a:cubicBezTo>
                    <a:pt x="221073" y="730924"/>
                    <a:pt x="217263" y="734735"/>
                    <a:pt x="211548" y="736639"/>
                  </a:cubicBezTo>
                  <a:cubicBezTo>
                    <a:pt x="217263" y="735687"/>
                    <a:pt x="222026" y="732830"/>
                    <a:pt x="225836" y="729019"/>
                  </a:cubicBezTo>
                  <a:cubicBezTo>
                    <a:pt x="229646" y="726162"/>
                    <a:pt x="211548" y="640437"/>
                    <a:pt x="209644" y="643294"/>
                  </a:cubicBezTo>
                  <a:cubicBezTo>
                    <a:pt x="202976" y="634722"/>
                    <a:pt x="162971" y="422314"/>
                    <a:pt x="155351" y="424219"/>
                  </a:cubicBezTo>
                  <a:cubicBezTo>
                    <a:pt x="150588" y="407074"/>
                    <a:pt x="141063" y="369927"/>
                    <a:pt x="140111" y="352782"/>
                  </a:cubicBezTo>
                  <a:cubicBezTo>
                    <a:pt x="132491" y="322302"/>
                    <a:pt x="91534" y="269914"/>
                    <a:pt x="101059" y="238482"/>
                  </a:cubicBezTo>
                  <a:cubicBezTo>
                    <a:pt x="108679" y="267057"/>
                    <a:pt x="99154" y="239435"/>
                    <a:pt x="109631" y="246102"/>
                  </a:cubicBezTo>
                  <a:cubicBezTo>
                    <a:pt x="108679" y="245149"/>
                    <a:pt x="96296" y="216574"/>
                    <a:pt x="96296" y="216574"/>
                  </a:cubicBezTo>
                  <a:cubicBezTo>
                    <a:pt x="93438" y="215622"/>
                    <a:pt x="98201" y="228005"/>
                    <a:pt x="97248" y="227052"/>
                  </a:cubicBezTo>
                  <a:cubicBezTo>
                    <a:pt x="88676" y="220385"/>
                    <a:pt x="89629" y="187047"/>
                    <a:pt x="85819" y="185142"/>
                  </a:cubicBezTo>
                  <a:cubicBezTo>
                    <a:pt x="61054" y="147994"/>
                    <a:pt x="53434" y="82272"/>
                    <a:pt x="40098" y="41314"/>
                  </a:cubicBezTo>
                  <a:cubicBezTo>
                    <a:pt x="33431" y="19407"/>
                    <a:pt x="27716" y="-8215"/>
                    <a:pt x="19144" y="17502"/>
                  </a:cubicBezTo>
                  <a:cubicBezTo>
                    <a:pt x="16286" y="22264"/>
                    <a:pt x="28669" y="93702"/>
                    <a:pt x="40098" y="102274"/>
                  </a:cubicBezTo>
                  <a:cubicBezTo>
                    <a:pt x="37241" y="104180"/>
                    <a:pt x="34384" y="104180"/>
                    <a:pt x="31526" y="102274"/>
                  </a:cubicBezTo>
                  <a:cubicBezTo>
                    <a:pt x="49623" y="95607"/>
                    <a:pt x="36288" y="123230"/>
                    <a:pt x="38194" y="120372"/>
                  </a:cubicBezTo>
                  <a:close/>
                  <a:moveTo>
                    <a:pt x="87723" y="235624"/>
                  </a:moveTo>
                  <a:cubicBezTo>
                    <a:pt x="86771" y="234672"/>
                    <a:pt x="85819" y="229910"/>
                    <a:pt x="87723" y="235624"/>
                  </a:cubicBezTo>
                  <a:close/>
                  <a:moveTo>
                    <a:pt x="90581" y="246102"/>
                  </a:moveTo>
                  <a:cubicBezTo>
                    <a:pt x="88676" y="238482"/>
                    <a:pt x="91534" y="241339"/>
                    <a:pt x="90581" y="246102"/>
                  </a:cubicBezTo>
                  <a:close/>
                  <a:moveTo>
                    <a:pt x="103916" y="219432"/>
                  </a:moveTo>
                  <a:cubicBezTo>
                    <a:pt x="106773" y="225147"/>
                    <a:pt x="99154" y="217527"/>
                    <a:pt x="103916" y="21943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7" name="Freeform: Shape 5486">
              <a:extLst>
                <a:ext uri="{FF2B5EF4-FFF2-40B4-BE49-F238E27FC236}">
                  <a16:creationId xmlns:a16="http://schemas.microsoft.com/office/drawing/2014/main" xmlns="" id="{46C3A916-C4E1-486F-A7CB-42786D0A5343}"/>
                </a:ext>
              </a:extLst>
            </p:cNvPr>
            <p:cNvSpPr/>
            <p:nvPr/>
          </p:nvSpPr>
          <p:spPr>
            <a:xfrm>
              <a:off x="7340679" y="6003808"/>
              <a:ext cx="9525" cy="9525"/>
            </a:xfrm>
            <a:custGeom>
              <a:avLst/>
              <a:gdLst>
                <a:gd name="connsiteX0" fmla="*/ 7858 w 9525"/>
                <a:gd name="connsiteY0" fmla="*/ 7419 h 9525"/>
                <a:gd name="connsiteX1" fmla="*/ 7858 w 9525"/>
                <a:gd name="connsiteY1" fmla="*/ 7419 h 9525"/>
              </a:gdLst>
              <a:ahLst/>
              <a:cxnLst>
                <a:cxn ang="0">
                  <a:pos x="connsiteX0" y="connsiteY0"/>
                </a:cxn>
                <a:cxn ang="0">
                  <a:pos x="connsiteX1" y="connsiteY1"/>
                </a:cxn>
              </a:cxnLst>
              <a:rect l="l" t="t" r="r" b="b"/>
              <a:pathLst>
                <a:path w="9525" h="9525">
                  <a:moveTo>
                    <a:pt x="7858" y="7419"/>
                  </a:moveTo>
                  <a:cubicBezTo>
                    <a:pt x="6906" y="6466"/>
                    <a:pt x="6906" y="8371"/>
                    <a:pt x="7858"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8" name="Freeform: Shape 5487">
              <a:extLst>
                <a:ext uri="{FF2B5EF4-FFF2-40B4-BE49-F238E27FC236}">
                  <a16:creationId xmlns:a16="http://schemas.microsoft.com/office/drawing/2014/main" xmlns="" id="{B7EAF380-2A6F-4750-B41A-0BFC4648FA5E}"/>
                </a:ext>
              </a:extLst>
            </p:cNvPr>
            <p:cNvSpPr/>
            <p:nvPr/>
          </p:nvSpPr>
          <p:spPr>
            <a:xfrm>
              <a:off x="7302341"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89" name="Freeform: Shape 5488">
              <a:extLst>
                <a:ext uri="{FF2B5EF4-FFF2-40B4-BE49-F238E27FC236}">
                  <a16:creationId xmlns:a16="http://schemas.microsoft.com/office/drawing/2014/main" xmlns="" id="{49A7E0F1-B22E-4A71-B9A5-541310807E2A}"/>
                </a:ext>
              </a:extLst>
            </p:cNvPr>
            <p:cNvSpPr/>
            <p:nvPr/>
          </p:nvSpPr>
          <p:spPr>
            <a:xfrm>
              <a:off x="7366159" y="61713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0" name="Freeform: Shape 5489">
              <a:extLst>
                <a:ext uri="{FF2B5EF4-FFF2-40B4-BE49-F238E27FC236}">
                  <a16:creationId xmlns:a16="http://schemas.microsoft.com/office/drawing/2014/main" xmlns="" id="{0D4FCAC5-3250-460A-B771-2AB430DC85A3}"/>
                </a:ext>
              </a:extLst>
            </p:cNvPr>
            <p:cNvSpPr/>
            <p:nvPr/>
          </p:nvSpPr>
          <p:spPr>
            <a:xfrm>
              <a:off x="7296626" y="6036997"/>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8096" y="7567"/>
                    <a:pt x="8096" y="7567"/>
                    <a:pt x="7144" y="7567"/>
                  </a:cubicBezTo>
                  <a:cubicBezTo>
                    <a:pt x="8096"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1" name="Freeform: Shape 5490">
              <a:extLst>
                <a:ext uri="{FF2B5EF4-FFF2-40B4-BE49-F238E27FC236}">
                  <a16:creationId xmlns:a16="http://schemas.microsoft.com/office/drawing/2014/main" xmlns="" id="{C5E69FE1-B565-4E34-928E-8490D24AB7AD}"/>
                </a:ext>
              </a:extLst>
            </p:cNvPr>
            <p:cNvSpPr/>
            <p:nvPr/>
          </p:nvSpPr>
          <p:spPr>
            <a:xfrm>
              <a:off x="7290911" y="6009798"/>
              <a:ext cx="9525" cy="9525"/>
            </a:xfrm>
            <a:custGeom>
              <a:avLst/>
              <a:gdLst>
                <a:gd name="connsiteX0" fmla="*/ 7144 w 9525"/>
                <a:gd name="connsiteY0" fmla="*/ 10953 h 9525"/>
                <a:gd name="connsiteX1" fmla="*/ 7144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lnTo>
                    <a:pt x="7144" y="7144"/>
                  </a:lnTo>
                  <a:cubicBezTo>
                    <a:pt x="7144" y="9049"/>
                    <a:pt x="7144" y="10001"/>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2" name="Freeform: Shape 5491">
              <a:extLst>
                <a:ext uri="{FF2B5EF4-FFF2-40B4-BE49-F238E27FC236}">
                  <a16:creationId xmlns:a16="http://schemas.microsoft.com/office/drawing/2014/main" xmlns="" id="{4FE6AFFF-1E2F-49AC-83C1-CDEA38F1069D}"/>
                </a:ext>
              </a:extLst>
            </p:cNvPr>
            <p:cNvSpPr/>
            <p:nvPr/>
          </p:nvSpPr>
          <p:spPr>
            <a:xfrm>
              <a:off x="7286128" y="599551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3" name="Freeform: Shape 5492">
              <a:extLst>
                <a:ext uri="{FF2B5EF4-FFF2-40B4-BE49-F238E27FC236}">
                  <a16:creationId xmlns:a16="http://schemas.microsoft.com/office/drawing/2014/main" xmlns="" id="{566C482C-CF2F-4BF7-B859-FD47F276B26B}"/>
                </a:ext>
              </a:extLst>
            </p:cNvPr>
            <p:cNvSpPr/>
            <p:nvPr/>
          </p:nvSpPr>
          <p:spPr>
            <a:xfrm>
              <a:off x="7369969" y="62850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7144" y="8097"/>
                    <a:pt x="7144" y="7144"/>
                  </a:cubicBezTo>
                  <a:cubicBezTo>
                    <a:pt x="8096" y="10002"/>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4" name="Freeform: Shape 5493">
              <a:extLst>
                <a:ext uri="{FF2B5EF4-FFF2-40B4-BE49-F238E27FC236}">
                  <a16:creationId xmlns:a16="http://schemas.microsoft.com/office/drawing/2014/main" xmlns="" id="{7B52C105-EE19-4F70-8231-C2299FE5A989}"/>
                </a:ext>
              </a:extLst>
            </p:cNvPr>
            <p:cNvSpPr/>
            <p:nvPr/>
          </p:nvSpPr>
          <p:spPr>
            <a:xfrm>
              <a:off x="7339489" y="6200298"/>
              <a:ext cx="9525" cy="9525"/>
            </a:xfrm>
            <a:custGeom>
              <a:avLst/>
              <a:gdLst>
                <a:gd name="connsiteX0" fmla="*/ 7144 w 9525"/>
                <a:gd name="connsiteY0" fmla="*/ 7144 h 9525"/>
                <a:gd name="connsiteX1" fmla="*/ 9049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9049" y="10001"/>
                  </a:cubicBezTo>
                  <a:cubicBezTo>
                    <a:pt x="9049" y="8096"/>
                    <a:pt x="9049"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5" name="Freeform: Shape 5494">
              <a:extLst>
                <a:ext uri="{FF2B5EF4-FFF2-40B4-BE49-F238E27FC236}">
                  <a16:creationId xmlns:a16="http://schemas.microsoft.com/office/drawing/2014/main" xmlns="" id="{AB7C100D-B32A-4A8B-AA5D-F294D5D979B6}"/>
                </a:ext>
              </a:extLst>
            </p:cNvPr>
            <p:cNvSpPr/>
            <p:nvPr/>
          </p:nvSpPr>
          <p:spPr>
            <a:xfrm>
              <a:off x="7402354" y="641937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6" name="Freeform: Shape 5495">
              <a:extLst>
                <a:ext uri="{FF2B5EF4-FFF2-40B4-BE49-F238E27FC236}">
                  <a16:creationId xmlns:a16="http://schemas.microsoft.com/office/drawing/2014/main" xmlns="" id="{A4C33142-166D-44B1-8ECC-9FB78E62C2DD}"/>
                </a:ext>
              </a:extLst>
            </p:cNvPr>
            <p:cNvSpPr/>
            <p:nvPr/>
          </p:nvSpPr>
          <p:spPr>
            <a:xfrm>
              <a:off x="7342346" y="6203156"/>
              <a:ext cx="9525" cy="9525"/>
            </a:xfrm>
            <a:custGeom>
              <a:avLst/>
              <a:gdLst>
                <a:gd name="connsiteX0" fmla="*/ 8096 w 9525"/>
                <a:gd name="connsiteY0" fmla="*/ 10954 h 9525"/>
                <a:gd name="connsiteX1" fmla="*/ 7144 w 9525"/>
                <a:gd name="connsiteY1" fmla="*/ 7144 h 9525"/>
                <a:gd name="connsiteX2" fmla="*/ 8096 w 9525"/>
                <a:gd name="connsiteY2" fmla="*/ 10954 h 9525"/>
              </a:gdLst>
              <a:ahLst/>
              <a:cxnLst>
                <a:cxn ang="0">
                  <a:pos x="connsiteX0" y="connsiteY0"/>
                </a:cxn>
                <a:cxn ang="0">
                  <a:pos x="connsiteX1" y="connsiteY1"/>
                </a:cxn>
                <a:cxn ang="0">
                  <a:pos x="connsiteX2" y="connsiteY2"/>
                </a:cxn>
              </a:cxnLst>
              <a:rect l="l" t="t" r="r" b="b"/>
              <a:pathLst>
                <a:path w="9525" h="9525">
                  <a:moveTo>
                    <a:pt x="8096" y="10954"/>
                  </a:moveTo>
                  <a:cubicBezTo>
                    <a:pt x="8096" y="9049"/>
                    <a:pt x="8096" y="8096"/>
                    <a:pt x="7144" y="7144"/>
                  </a:cubicBezTo>
                  <a:cubicBezTo>
                    <a:pt x="7144" y="8096"/>
                    <a:pt x="7144" y="10001"/>
                    <a:pt x="8096"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7" name="Freeform: Shape 5496">
              <a:extLst>
                <a:ext uri="{FF2B5EF4-FFF2-40B4-BE49-F238E27FC236}">
                  <a16:creationId xmlns:a16="http://schemas.microsoft.com/office/drawing/2014/main" xmlns="" id="{1B13D291-0CC7-4931-9623-FB8AD6A67378}"/>
                </a:ext>
              </a:extLst>
            </p:cNvPr>
            <p:cNvSpPr/>
            <p:nvPr/>
          </p:nvSpPr>
          <p:spPr>
            <a:xfrm>
              <a:off x="7258764" y="5913448"/>
              <a:ext cx="9525" cy="9525"/>
            </a:xfrm>
            <a:custGeom>
              <a:avLst/>
              <a:gdLst>
                <a:gd name="connsiteX0" fmla="*/ 7858 w 9525"/>
                <a:gd name="connsiteY0" fmla="*/ 8244 h 9525"/>
                <a:gd name="connsiteX1" fmla="*/ 7858 w 9525"/>
                <a:gd name="connsiteY1" fmla="*/ 8244 h 9525"/>
              </a:gdLst>
              <a:ahLst/>
              <a:cxnLst>
                <a:cxn ang="0">
                  <a:pos x="connsiteX0" y="connsiteY0"/>
                </a:cxn>
                <a:cxn ang="0">
                  <a:pos x="connsiteX1" y="connsiteY1"/>
                </a:cxn>
              </a:cxnLst>
              <a:rect l="l" t="t" r="r" b="b"/>
              <a:pathLst>
                <a:path w="9525" h="9525">
                  <a:moveTo>
                    <a:pt x="7858" y="8244"/>
                  </a:moveTo>
                  <a:cubicBezTo>
                    <a:pt x="6906" y="7291"/>
                    <a:pt x="6906" y="6339"/>
                    <a:pt x="7858"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8" name="Freeform: Shape 5497">
              <a:extLst>
                <a:ext uri="{FF2B5EF4-FFF2-40B4-BE49-F238E27FC236}">
                  <a16:creationId xmlns:a16="http://schemas.microsoft.com/office/drawing/2014/main" xmlns="" id="{8BEE19FE-1008-47B8-9874-31F7F9C7D4B3}"/>
                </a:ext>
              </a:extLst>
            </p:cNvPr>
            <p:cNvSpPr/>
            <p:nvPr/>
          </p:nvSpPr>
          <p:spPr>
            <a:xfrm>
              <a:off x="7258526" y="591317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499" name="Freeform: Shape 5498">
              <a:extLst>
                <a:ext uri="{FF2B5EF4-FFF2-40B4-BE49-F238E27FC236}">
                  <a16:creationId xmlns:a16="http://schemas.microsoft.com/office/drawing/2014/main" xmlns="" id="{2503CB82-9176-4A87-B81A-A827E2F9D81F}"/>
                </a:ext>
              </a:extLst>
            </p:cNvPr>
            <p:cNvSpPr/>
            <p:nvPr/>
          </p:nvSpPr>
          <p:spPr>
            <a:xfrm>
              <a:off x="7256621" y="591073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9049"/>
                  </a:lnTo>
                  <a:cubicBezTo>
                    <a:pt x="8096"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0" name="Freeform: Shape 5499">
              <a:extLst>
                <a:ext uri="{FF2B5EF4-FFF2-40B4-BE49-F238E27FC236}">
                  <a16:creationId xmlns:a16="http://schemas.microsoft.com/office/drawing/2014/main" xmlns="" id="{D64DACDB-78DA-4667-9A1D-BC02AE1A6659}"/>
                </a:ext>
              </a:extLst>
            </p:cNvPr>
            <p:cNvSpPr/>
            <p:nvPr/>
          </p:nvSpPr>
          <p:spPr>
            <a:xfrm>
              <a:off x="7262336" y="59393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1" name="Freeform: Shape 5500">
              <a:extLst>
                <a:ext uri="{FF2B5EF4-FFF2-40B4-BE49-F238E27FC236}">
                  <a16:creationId xmlns:a16="http://schemas.microsoft.com/office/drawing/2014/main" xmlns="" id="{087E0FBE-3DC4-456F-B8D6-B9F57F85A09F}"/>
                </a:ext>
              </a:extLst>
            </p:cNvPr>
            <p:cNvSpPr/>
            <p:nvPr/>
          </p:nvSpPr>
          <p:spPr>
            <a:xfrm>
              <a:off x="7263818" y="5938043"/>
              <a:ext cx="9525" cy="19050"/>
            </a:xfrm>
            <a:custGeom>
              <a:avLst/>
              <a:gdLst>
                <a:gd name="connsiteX0" fmla="*/ 7567 w 9525"/>
                <a:gd name="connsiteY0" fmla="*/ 16034 h 19050"/>
                <a:gd name="connsiteX1" fmla="*/ 7567 w 9525"/>
                <a:gd name="connsiteY1" fmla="*/ 16034 h 19050"/>
              </a:gdLst>
              <a:ahLst/>
              <a:cxnLst>
                <a:cxn ang="0">
                  <a:pos x="connsiteX0" y="connsiteY0"/>
                </a:cxn>
                <a:cxn ang="0">
                  <a:pos x="connsiteX1" y="connsiteY1"/>
                </a:cxn>
              </a:cxnLst>
              <a:rect l="l" t="t" r="r" b="b"/>
              <a:pathLst>
                <a:path w="9525" h="19050">
                  <a:moveTo>
                    <a:pt x="7567" y="16034"/>
                  </a:moveTo>
                  <a:cubicBezTo>
                    <a:pt x="6615" y="-3969"/>
                    <a:pt x="7567" y="16034"/>
                    <a:pt x="7567" y="160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2" name="Freeform: Shape 5501">
              <a:extLst>
                <a:ext uri="{FF2B5EF4-FFF2-40B4-BE49-F238E27FC236}">
                  <a16:creationId xmlns:a16="http://schemas.microsoft.com/office/drawing/2014/main" xmlns="" id="{400AA80A-3D22-4904-AB2E-E2F4DB563314}"/>
                </a:ext>
              </a:extLst>
            </p:cNvPr>
            <p:cNvSpPr/>
            <p:nvPr/>
          </p:nvSpPr>
          <p:spPr>
            <a:xfrm>
              <a:off x="7268144" y="5974912"/>
              <a:ext cx="9525" cy="19050"/>
            </a:xfrm>
            <a:custGeom>
              <a:avLst/>
              <a:gdLst>
                <a:gd name="connsiteX0" fmla="*/ 9909 w 9525"/>
                <a:gd name="connsiteY0" fmla="*/ 13455 h 19050"/>
                <a:gd name="connsiteX1" fmla="*/ 9909 w 9525"/>
                <a:gd name="connsiteY1" fmla="*/ 13455 h 19050"/>
              </a:gdLst>
              <a:ahLst/>
              <a:cxnLst>
                <a:cxn ang="0">
                  <a:pos x="connsiteX0" y="connsiteY0"/>
                </a:cxn>
                <a:cxn ang="0">
                  <a:pos x="connsiteX1" y="connsiteY1"/>
                </a:cxn>
              </a:cxnLst>
              <a:rect l="l" t="t" r="r" b="b"/>
              <a:pathLst>
                <a:path w="9525" h="19050">
                  <a:moveTo>
                    <a:pt x="9909" y="13455"/>
                  </a:moveTo>
                  <a:cubicBezTo>
                    <a:pt x="4194" y="2025"/>
                    <a:pt x="8956" y="8692"/>
                    <a:pt x="9909" y="1345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3" name="Freeform: Shape 5502">
              <a:extLst>
                <a:ext uri="{FF2B5EF4-FFF2-40B4-BE49-F238E27FC236}">
                  <a16:creationId xmlns:a16="http://schemas.microsoft.com/office/drawing/2014/main" xmlns="" id="{D2EFEC29-0AC9-4C05-BFDB-0634E4CCCE3D}"/>
                </a:ext>
              </a:extLst>
            </p:cNvPr>
            <p:cNvSpPr/>
            <p:nvPr/>
          </p:nvSpPr>
          <p:spPr>
            <a:xfrm>
              <a:off x="7272814" y="5999956"/>
              <a:ext cx="9525" cy="9525"/>
            </a:xfrm>
            <a:custGeom>
              <a:avLst/>
              <a:gdLst>
                <a:gd name="connsiteX0" fmla="*/ 9049 w 9525"/>
                <a:gd name="connsiteY0" fmla="*/ 8414 h 9525"/>
                <a:gd name="connsiteX1" fmla="*/ 7144 w 9525"/>
                <a:gd name="connsiteY1" fmla="*/ 8414 h 9525"/>
                <a:gd name="connsiteX2" fmla="*/ 9049 w 9525"/>
                <a:gd name="connsiteY2" fmla="*/ 8414 h 9525"/>
              </a:gdLst>
              <a:ahLst/>
              <a:cxnLst>
                <a:cxn ang="0">
                  <a:pos x="connsiteX0" y="connsiteY0"/>
                </a:cxn>
                <a:cxn ang="0">
                  <a:pos x="connsiteX1" y="connsiteY1"/>
                </a:cxn>
                <a:cxn ang="0">
                  <a:pos x="connsiteX2" y="connsiteY2"/>
                </a:cxn>
              </a:cxnLst>
              <a:rect l="l" t="t" r="r" b="b"/>
              <a:pathLst>
                <a:path w="9525" h="9525">
                  <a:moveTo>
                    <a:pt x="9049" y="8414"/>
                  </a:moveTo>
                  <a:cubicBezTo>
                    <a:pt x="8096" y="5556"/>
                    <a:pt x="7144" y="8414"/>
                    <a:pt x="7144" y="8414"/>
                  </a:cubicBezTo>
                  <a:cubicBezTo>
                    <a:pt x="8096" y="10319"/>
                    <a:pt x="9049" y="11271"/>
                    <a:pt x="9049"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4" name="Freeform: Shape 5503">
              <a:extLst>
                <a:ext uri="{FF2B5EF4-FFF2-40B4-BE49-F238E27FC236}">
                  <a16:creationId xmlns:a16="http://schemas.microsoft.com/office/drawing/2014/main" xmlns="" id="{69C76145-25AE-4626-B754-804A23C4C68A}"/>
                </a:ext>
              </a:extLst>
            </p:cNvPr>
            <p:cNvSpPr/>
            <p:nvPr/>
          </p:nvSpPr>
          <p:spPr>
            <a:xfrm>
              <a:off x="7309009" y="6139338"/>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9049" y="10001"/>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5" name="Freeform: Shape 5504">
              <a:extLst>
                <a:ext uri="{FF2B5EF4-FFF2-40B4-BE49-F238E27FC236}">
                  <a16:creationId xmlns:a16="http://schemas.microsoft.com/office/drawing/2014/main" xmlns="" id="{FBE849F9-FCBE-41E5-A00A-8F8FBEE74D0F}"/>
                </a:ext>
              </a:extLst>
            </p:cNvPr>
            <p:cNvSpPr/>
            <p:nvPr/>
          </p:nvSpPr>
          <p:spPr>
            <a:xfrm>
              <a:off x="7331445" y="6158493"/>
              <a:ext cx="9525" cy="9525"/>
            </a:xfrm>
            <a:custGeom>
              <a:avLst/>
              <a:gdLst>
                <a:gd name="connsiteX0" fmla="*/ 7567 w 9525"/>
                <a:gd name="connsiteY0" fmla="*/ 10849 h 9525"/>
                <a:gd name="connsiteX1" fmla="*/ 7567 w 9525"/>
                <a:gd name="connsiteY1" fmla="*/ 10849 h 9525"/>
              </a:gdLst>
              <a:ahLst/>
              <a:cxnLst>
                <a:cxn ang="0">
                  <a:pos x="connsiteX0" y="connsiteY0"/>
                </a:cxn>
                <a:cxn ang="0">
                  <a:pos x="connsiteX1" y="connsiteY1"/>
                </a:cxn>
              </a:cxnLst>
              <a:rect l="l" t="t" r="r" b="b"/>
              <a:pathLst>
                <a:path w="9525" h="9525">
                  <a:moveTo>
                    <a:pt x="7567" y="10849"/>
                  </a:moveTo>
                  <a:cubicBezTo>
                    <a:pt x="7567" y="7991"/>
                    <a:pt x="6615" y="4181"/>
                    <a:pt x="7567" y="108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6" name="Freeform: Shape 5505">
              <a:extLst>
                <a:ext uri="{FF2B5EF4-FFF2-40B4-BE49-F238E27FC236}">
                  <a16:creationId xmlns:a16="http://schemas.microsoft.com/office/drawing/2014/main" xmlns="" id="{D49C525F-BA79-451A-8839-51C09DF1DFAD}"/>
                </a:ext>
              </a:extLst>
            </p:cNvPr>
            <p:cNvSpPr/>
            <p:nvPr/>
          </p:nvSpPr>
          <p:spPr>
            <a:xfrm>
              <a:off x="7318133" y="6181536"/>
              <a:ext cx="9525" cy="9525"/>
            </a:xfrm>
            <a:custGeom>
              <a:avLst/>
              <a:gdLst>
                <a:gd name="connsiteX0" fmla="*/ 7545 w 9525"/>
                <a:gd name="connsiteY0" fmla="*/ 7808 h 9525"/>
                <a:gd name="connsiteX1" fmla="*/ 7545 w 9525"/>
                <a:gd name="connsiteY1" fmla="*/ 7808 h 9525"/>
              </a:gdLst>
              <a:ahLst/>
              <a:cxnLst>
                <a:cxn ang="0">
                  <a:pos x="connsiteX0" y="connsiteY0"/>
                </a:cxn>
                <a:cxn ang="0">
                  <a:pos x="connsiteX1" y="connsiteY1"/>
                </a:cxn>
              </a:cxnLst>
              <a:rect l="l" t="t" r="r" b="b"/>
              <a:pathLst>
                <a:path w="9525" h="9525">
                  <a:moveTo>
                    <a:pt x="7545" y="7808"/>
                  </a:moveTo>
                  <a:cubicBezTo>
                    <a:pt x="5639" y="3998"/>
                    <a:pt x="11355" y="18286"/>
                    <a:pt x="7545" y="78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7" name="Freeform: Shape 5506">
              <a:extLst>
                <a:ext uri="{FF2B5EF4-FFF2-40B4-BE49-F238E27FC236}">
                  <a16:creationId xmlns:a16="http://schemas.microsoft.com/office/drawing/2014/main" xmlns="" id="{C94D77E5-9CAF-4188-B531-EEB7EE0468A1}"/>
                </a:ext>
              </a:extLst>
            </p:cNvPr>
            <p:cNvSpPr/>
            <p:nvPr/>
          </p:nvSpPr>
          <p:spPr>
            <a:xfrm>
              <a:off x="7385635" y="6450236"/>
              <a:ext cx="9525" cy="9525"/>
            </a:xfrm>
            <a:custGeom>
              <a:avLst/>
              <a:gdLst>
                <a:gd name="connsiteX0" fmla="*/ 7670 w 9525"/>
                <a:gd name="connsiteY0" fmla="*/ 9618 h 9525"/>
                <a:gd name="connsiteX1" fmla="*/ 10527 w 9525"/>
                <a:gd name="connsiteY1" fmla="*/ 7713 h 9525"/>
                <a:gd name="connsiteX2" fmla="*/ 7670 w 9525"/>
                <a:gd name="connsiteY2" fmla="*/ 9618 h 9525"/>
              </a:gdLst>
              <a:ahLst/>
              <a:cxnLst>
                <a:cxn ang="0">
                  <a:pos x="connsiteX0" y="connsiteY0"/>
                </a:cxn>
                <a:cxn ang="0">
                  <a:pos x="connsiteX1" y="connsiteY1"/>
                </a:cxn>
                <a:cxn ang="0">
                  <a:pos x="connsiteX2" y="connsiteY2"/>
                </a:cxn>
              </a:cxnLst>
              <a:rect l="l" t="t" r="r" b="b"/>
              <a:pathLst>
                <a:path w="9525" h="9525">
                  <a:moveTo>
                    <a:pt x="7670" y="9618"/>
                  </a:moveTo>
                  <a:lnTo>
                    <a:pt x="10527" y="7713"/>
                  </a:lnTo>
                  <a:cubicBezTo>
                    <a:pt x="9575" y="6761"/>
                    <a:pt x="5765" y="6761"/>
                    <a:pt x="7670" y="961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8" name="Freeform: Shape 5507">
              <a:extLst>
                <a:ext uri="{FF2B5EF4-FFF2-40B4-BE49-F238E27FC236}">
                  <a16:creationId xmlns:a16="http://schemas.microsoft.com/office/drawing/2014/main" xmlns="" id="{1CF625A2-C284-49E6-B63A-5405B64611FA}"/>
                </a:ext>
              </a:extLst>
            </p:cNvPr>
            <p:cNvSpPr/>
            <p:nvPr/>
          </p:nvSpPr>
          <p:spPr>
            <a:xfrm>
              <a:off x="7444264" y="6522243"/>
              <a:ext cx="19050" cy="9525"/>
            </a:xfrm>
            <a:custGeom>
              <a:avLst/>
              <a:gdLst>
                <a:gd name="connsiteX0" fmla="*/ 7144 w 19050"/>
                <a:gd name="connsiteY0" fmla="*/ 8096 h 9525"/>
                <a:gd name="connsiteX1" fmla="*/ 12859 w 19050"/>
                <a:gd name="connsiteY1" fmla="*/ 7144 h 9525"/>
                <a:gd name="connsiteX2" fmla="*/ 7144 w 19050"/>
                <a:gd name="connsiteY2" fmla="*/ 8096 h 9525"/>
              </a:gdLst>
              <a:ahLst/>
              <a:cxnLst>
                <a:cxn ang="0">
                  <a:pos x="connsiteX0" y="connsiteY0"/>
                </a:cxn>
                <a:cxn ang="0">
                  <a:pos x="connsiteX1" y="connsiteY1"/>
                </a:cxn>
                <a:cxn ang="0">
                  <a:pos x="connsiteX2" y="connsiteY2"/>
                </a:cxn>
              </a:cxnLst>
              <a:rect l="l" t="t" r="r" b="b"/>
              <a:pathLst>
                <a:path w="19050" h="9525">
                  <a:moveTo>
                    <a:pt x="7144" y="8096"/>
                  </a:moveTo>
                  <a:cubicBezTo>
                    <a:pt x="9049" y="9049"/>
                    <a:pt x="11906" y="9049"/>
                    <a:pt x="12859" y="7144"/>
                  </a:cubicBezTo>
                  <a:cubicBezTo>
                    <a:pt x="10954"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09" name="Freeform: Shape 5508">
              <a:extLst>
                <a:ext uri="{FF2B5EF4-FFF2-40B4-BE49-F238E27FC236}">
                  <a16:creationId xmlns:a16="http://schemas.microsoft.com/office/drawing/2014/main" xmlns="" id="{F573F83B-D5A2-4FA4-88CF-319B6D9A1A36}"/>
                </a:ext>
              </a:extLst>
            </p:cNvPr>
            <p:cNvSpPr/>
            <p:nvPr/>
          </p:nvSpPr>
          <p:spPr>
            <a:xfrm>
              <a:off x="7397882" y="6191302"/>
              <a:ext cx="9525" cy="9525"/>
            </a:xfrm>
            <a:custGeom>
              <a:avLst/>
              <a:gdLst>
                <a:gd name="connsiteX0" fmla="*/ 7805 w 9525"/>
                <a:gd name="connsiteY0" fmla="*/ 7567 h 9525"/>
                <a:gd name="connsiteX1" fmla="*/ 7805 w 9525"/>
                <a:gd name="connsiteY1" fmla="*/ 7567 h 9525"/>
              </a:gdLst>
              <a:ahLst/>
              <a:cxnLst>
                <a:cxn ang="0">
                  <a:pos x="connsiteX0" y="connsiteY0"/>
                </a:cxn>
                <a:cxn ang="0">
                  <a:pos x="connsiteX1" y="connsiteY1"/>
                </a:cxn>
              </a:cxnLst>
              <a:rect l="l" t="t" r="r" b="b"/>
              <a:pathLst>
                <a:path w="9525" h="9525">
                  <a:moveTo>
                    <a:pt x="7805" y="7567"/>
                  </a:moveTo>
                  <a:cubicBezTo>
                    <a:pt x="12568" y="7567"/>
                    <a:pt x="4948" y="6615"/>
                    <a:pt x="7805"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0" name="Freeform: Shape 5509">
              <a:extLst>
                <a:ext uri="{FF2B5EF4-FFF2-40B4-BE49-F238E27FC236}">
                  <a16:creationId xmlns:a16="http://schemas.microsoft.com/office/drawing/2014/main" xmlns="" id="{DD0C9E4D-BF8A-415C-A4DC-B91F5BB03489}"/>
                </a:ext>
              </a:extLst>
            </p:cNvPr>
            <p:cNvSpPr/>
            <p:nvPr/>
          </p:nvSpPr>
          <p:spPr>
            <a:xfrm>
              <a:off x="7419710" y="6514623"/>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5027" y="8096"/>
                    <a:pt x="883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1" name="Freeform: Shape 5510">
              <a:extLst>
                <a:ext uri="{FF2B5EF4-FFF2-40B4-BE49-F238E27FC236}">
                  <a16:creationId xmlns:a16="http://schemas.microsoft.com/office/drawing/2014/main" xmlns="" id="{223473B8-02BD-43D1-A037-DFE35BE26567}"/>
                </a:ext>
              </a:extLst>
            </p:cNvPr>
            <p:cNvSpPr/>
            <p:nvPr/>
          </p:nvSpPr>
          <p:spPr>
            <a:xfrm>
              <a:off x="7416641" y="6519238"/>
              <a:ext cx="19050" cy="9525"/>
            </a:xfrm>
            <a:custGeom>
              <a:avLst/>
              <a:gdLst>
                <a:gd name="connsiteX0" fmla="*/ 7144 w 19050"/>
                <a:gd name="connsiteY0" fmla="*/ 8244 h 9525"/>
                <a:gd name="connsiteX1" fmla="*/ 7144 w 19050"/>
                <a:gd name="connsiteY1" fmla="*/ 8244 h 9525"/>
              </a:gdLst>
              <a:ahLst/>
              <a:cxnLst>
                <a:cxn ang="0">
                  <a:pos x="connsiteX0" y="connsiteY0"/>
                </a:cxn>
                <a:cxn ang="0">
                  <a:pos x="connsiteX1" y="connsiteY1"/>
                </a:cxn>
              </a:cxnLst>
              <a:rect l="l" t="t" r="r" b="b"/>
              <a:pathLst>
                <a:path w="19050" h="9525">
                  <a:moveTo>
                    <a:pt x="7144" y="8244"/>
                  </a:moveTo>
                  <a:cubicBezTo>
                    <a:pt x="15716" y="7291"/>
                    <a:pt x="1095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2" name="Freeform: Shape 5511">
              <a:extLst>
                <a:ext uri="{FF2B5EF4-FFF2-40B4-BE49-F238E27FC236}">
                  <a16:creationId xmlns:a16="http://schemas.microsoft.com/office/drawing/2014/main" xmlns="" id="{7008C7FD-A3EA-40CD-9403-7E853B2DBE19}"/>
                </a:ext>
              </a:extLst>
            </p:cNvPr>
            <p:cNvSpPr/>
            <p:nvPr/>
          </p:nvSpPr>
          <p:spPr>
            <a:xfrm>
              <a:off x="7427119" y="6565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3" name="Freeform: Shape 5512">
              <a:extLst>
                <a:ext uri="{FF2B5EF4-FFF2-40B4-BE49-F238E27FC236}">
                  <a16:creationId xmlns:a16="http://schemas.microsoft.com/office/drawing/2014/main" xmlns="" id="{B9694BE2-893A-49B4-99AD-7BB5BF7AD088}"/>
                </a:ext>
              </a:extLst>
            </p:cNvPr>
            <p:cNvSpPr/>
            <p:nvPr/>
          </p:nvSpPr>
          <p:spPr>
            <a:xfrm>
              <a:off x="7437596" y="659749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4" name="Freeform: Shape 5513">
              <a:extLst>
                <a:ext uri="{FF2B5EF4-FFF2-40B4-BE49-F238E27FC236}">
                  <a16:creationId xmlns:a16="http://schemas.microsoft.com/office/drawing/2014/main" xmlns="" id="{86D4B390-2975-4AAE-9EAF-4C6463D1D767}"/>
                </a:ext>
              </a:extLst>
            </p:cNvPr>
            <p:cNvSpPr/>
            <p:nvPr/>
          </p:nvSpPr>
          <p:spPr>
            <a:xfrm>
              <a:off x="7437596" y="660945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4"/>
                    <a:pt x="7144" y="7567"/>
                  </a:cubicBezTo>
                  <a:cubicBezTo>
                    <a:pt x="7144" y="7567"/>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5" name="Freeform: Shape 5514">
              <a:extLst>
                <a:ext uri="{FF2B5EF4-FFF2-40B4-BE49-F238E27FC236}">
                  <a16:creationId xmlns:a16="http://schemas.microsoft.com/office/drawing/2014/main" xmlns="" id="{A5F0FD0C-1BDB-48F4-B247-771469F44B5A}"/>
                </a:ext>
              </a:extLst>
            </p:cNvPr>
            <p:cNvSpPr/>
            <p:nvPr/>
          </p:nvSpPr>
          <p:spPr>
            <a:xfrm>
              <a:off x="7426166" y="656510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9049"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6" name="Freeform: Shape 5515">
              <a:extLst>
                <a:ext uri="{FF2B5EF4-FFF2-40B4-BE49-F238E27FC236}">
                  <a16:creationId xmlns:a16="http://schemas.microsoft.com/office/drawing/2014/main" xmlns="" id="{70E7D629-1BFB-42C9-9E4D-3AFE61E27431}"/>
                </a:ext>
              </a:extLst>
            </p:cNvPr>
            <p:cNvSpPr/>
            <p:nvPr/>
          </p:nvSpPr>
          <p:spPr>
            <a:xfrm>
              <a:off x="7425452" y="6523196"/>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7" name="Freeform: Shape 5516">
              <a:extLst>
                <a:ext uri="{FF2B5EF4-FFF2-40B4-BE49-F238E27FC236}">
                  <a16:creationId xmlns:a16="http://schemas.microsoft.com/office/drawing/2014/main" xmlns="" id="{B5C01534-26A6-460C-B53A-6950CADDCDF3}"/>
                </a:ext>
              </a:extLst>
            </p:cNvPr>
            <p:cNvSpPr/>
            <p:nvPr/>
          </p:nvSpPr>
          <p:spPr>
            <a:xfrm>
              <a:off x="7418758" y="655367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8" name="Freeform: Shape 5517">
              <a:extLst>
                <a:ext uri="{FF2B5EF4-FFF2-40B4-BE49-F238E27FC236}">
                  <a16:creationId xmlns:a16="http://schemas.microsoft.com/office/drawing/2014/main" xmlns="" id="{3D64ECF5-DA0B-4926-9DB3-202EEA05F5C6}"/>
                </a:ext>
              </a:extLst>
            </p:cNvPr>
            <p:cNvSpPr/>
            <p:nvPr/>
          </p:nvSpPr>
          <p:spPr>
            <a:xfrm>
              <a:off x="7416641" y="6544020"/>
              <a:ext cx="9525" cy="9525"/>
            </a:xfrm>
            <a:custGeom>
              <a:avLst/>
              <a:gdLst>
                <a:gd name="connsiteX0" fmla="*/ 7144 w 9525"/>
                <a:gd name="connsiteY0" fmla="*/ 8227 h 9525"/>
                <a:gd name="connsiteX1" fmla="*/ 7144 w 9525"/>
                <a:gd name="connsiteY1" fmla="*/ 8227 h 9525"/>
              </a:gdLst>
              <a:ahLst/>
              <a:cxnLst>
                <a:cxn ang="0">
                  <a:pos x="connsiteX0" y="connsiteY0"/>
                </a:cxn>
                <a:cxn ang="0">
                  <a:pos x="connsiteX1" y="connsiteY1"/>
                </a:cxn>
              </a:cxnLst>
              <a:rect l="l" t="t" r="r" b="b"/>
              <a:pathLst>
                <a:path w="9525" h="9525">
                  <a:moveTo>
                    <a:pt x="7144" y="8227"/>
                  </a:moveTo>
                  <a:cubicBezTo>
                    <a:pt x="7144" y="9179"/>
                    <a:pt x="13811" y="5369"/>
                    <a:pt x="7144" y="822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19" name="Freeform: Shape 5518">
              <a:extLst>
                <a:ext uri="{FF2B5EF4-FFF2-40B4-BE49-F238E27FC236}">
                  <a16:creationId xmlns:a16="http://schemas.microsoft.com/office/drawing/2014/main" xmlns="" id="{7C576041-F7E1-44CB-9E04-F8889CC9D62D}"/>
                </a:ext>
              </a:extLst>
            </p:cNvPr>
            <p:cNvSpPr/>
            <p:nvPr/>
          </p:nvSpPr>
          <p:spPr>
            <a:xfrm>
              <a:off x="7415689" y="65289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0" name="Freeform: Shape 5519">
              <a:extLst>
                <a:ext uri="{FF2B5EF4-FFF2-40B4-BE49-F238E27FC236}">
                  <a16:creationId xmlns:a16="http://schemas.microsoft.com/office/drawing/2014/main" xmlns="" id="{CBCEBA7C-08A4-419C-899B-1F95005112EF}"/>
                </a:ext>
              </a:extLst>
            </p:cNvPr>
            <p:cNvSpPr/>
            <p:nvPr/>
          </p:nvSpPr>
          <p:spPr>
            <a:xfrm>
              <a:off x="7421642" y="656034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6906" y="8096"/>
                    <a:pt x="7858" y="7144"/>
                  </a:cubicBezTo>
                  <a:cubicBezTo>
                    <a:pt x="6906" y="8096"/>
                    <a:pt x="7858"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1" name="Freeform: Shape 5520">
              <a:extLst>
                <a:ext uri="{FF2B5EF4-FFF2-40B4-BE49-F238E27FC236}">
                  <a16:creationId xmlns:a16="http://schemas.microsoft.com/office/drawing/2014/main" xmlns="" id="{A2904C1E-B4C0-47EC-96E1-4A54F73F6C6F}"/>
                </a:ext>
              </a:extLst>
            </p:cNvPr>
            <p:cNvSpPr/>
            <p:nvPr/>
          </p:nvSpPr>
          <p:spPr>
            <a:xfrm>
              <a:off x="7453789" y="651867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2" name="Freeform: Shape 5521">
              <a:extLst>
                <a:ext uri="{FF2B5EF4-FFF2-40B4-BE49-F238E27FC236}">
                  <a16:creationId xmlns:a16="http://schemas.microsoft.com/office/drawing/2014/main" xmlns="" id="{298943F5-F789-4018-9151-321CDB81301A}"/>
                </a:ext>
              </a:extLst>
            </p:cNvPr>
            <p:cNvSpPr/>
            <p:nvPr/>
          </p:nvSpPr>
          <p:spPr>
            <a:xfrm>
              <a:off x="7467124" y="650700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1095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3" name="Freeform: Shape 5522">
              <a:extLst>
                <a:ext uri="{FF2B5EF4-FFF2-40B4-BE49-F238E27FC236}">
                  <a16:creationId xmlns:a16="http://schemas.microsoft.com/office/drawing/2014/main" xmlns="" id="{3C872261-A103-44D3-8C11-563DF8EAA94F}"/>
                </a:ext>
              </a:extLst>
            </p:cNvPr>
            <p:cNvSpPr/>
            <p:nvPr/>
          </p:nvSpPr>
          <p:spPr>
            <a:xfrm>
              <a:off x="7441406" y="66308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4" name="Freeform: Shape 5523">
              <a:extLst>
                <a:ext uri="{FF2B5EF4-FFF2-40B4-BE49-F238E27FC236}">
                  <a16:creationId xmlns:a16="http://schemas.microsoft.com/office/drawing/2014/main" xmlns="" id="{DFAE4074-1116-45E9-A9B1-7843DD57E6C4}"/>
                </a:ext>
              </a:extLst>
            </p:cNvPr>
            <p:cNvSpPr/>
            <p:nvPr/>
          </p:nvSpPr>
          <p:spPr>
            <a:xfrm>
              <a:off x="7471886" y="6662261"/>
              <a:ext cx="9525" cy="19050"/>
            </a:xfrm>
            <a:custGeom>
              <a:avLst/>
              <a:gdLst>
                <a:gd name="connsiteX0" fmla="*/ 9049 w 9525"/>
                <a:gd name="connsiteY0" fmla="*/ 11906 h 19050"/>
                <a:gd name="connsiteX1" fmla="*/ 7144 w 9525"/>
                <a:gd name="connsiteY1" fmla="*/ 7144 h 19050"/>
                <a:gd name="connsiteX2" fmla="*/ 9049 w 9525"/>
                <a:gd name="connsiteY2" fmla="*/ 11906 h 19050"/>
              </a:gdLst>
              <a:ahLst/>
              <a:cxnLst>
                <a:cxn ang="0">
                  <a:pos x="connsiteX0" y="connsiteY0"/>
                </a:cxn>
                <a:cxn ang="0">
                  <a:pos x="connsiteX1" y="connsiteY1"/>
                </a:cxn>
                <a:cxn ang="0">
                  <a:pos x="connsiteX2" y="connsiteY2"/>
                </a:cxn>
              </a:cxnLst>
              <a:rect l="l" t="t" r="r" b="b"/>
              <a:pathLst>
                <a:path w="9525" h="19050">
                  <a:moveTo>
                    <a:pt x="9049" y="11906"/>
                  </a:moveTo>
                  <a:cubicBezTo>
                    <a:pt x="8096" y="10001"/>
                    <a:pt x="8096" y="8096"/>
                    <a:pt x="7144" y="7144"/>
                  </a:cubicBezTo>
                  <a:cubicBezTo>
                    <a:pt x="8096" y="8096"/>
                    <a:pt x="8096" y="11906"/>
                    <a:pt x="9049" y="1190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5" name="Freeform: Shape 5524">
              <a:extLst>
                <a:ext uri="{FF2B5EF4-FFF2-40B4-BE49-F238E27FC236}">
                  <a16:creationId xmlns:a16="http://schemas.microsoft.com/office/drawing/2014/main" xmlns="" id="{66C676F4-81F5-4FB7-A945-47B4B3536FA2}"/>
                </a:ext>
              </a:extLst>
            </p:cNvPr>
            <p:cNvSpPr/>
            <p:nvPr/>
          </p:nvSpPr>
          <p:spPr>
            <a:xfrm>
              <a:off x="7426166" y="652319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7"/>
                    <a:pt x="7144" y="7144"/>
                  </a:cubicBez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6" name="Freeform: Shape 5525">
              <a:extLst>
                <a:ext uri="{FF2B5EF4-FFF2-40B4-BE49-F238E27FC236}">
                  <a16:creationId xmlns:a16="http://schemas.microsoft.com/office/drawing/2014/main" xmlns="" id="{40B6E500-8CF2-4E01-81C8-AA5EBD33B32A}"/>
                </a:ext>
              </a:extLst>
            </p:cNvPr>
            <p:cNvSpPr/>
            <p:nvPr/>
          </p:nvSpPr>
          <p:spPr>
            <a:xfrm>
              <a:off x="7471886" y="666226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7" name="Freeform: Shape 5526">
              <a:extLst>
                <a:ext uri="{FF2B5EF4-FFF2-40B4-BE49-F238E27FC236}">
                  <a16:creationId xmlns:a16="http://schemas.microsoft.com/office/drawing/2014/main" xmlns="" id="{EAED140C-19CF-4858-AB18-359837BF8DCC}"/>
                </a:ext>
              </a:extLst>
            </p:cNvPr>
            <p:cNvSpPr/>
            <p:nvPr/>
          </p:nvSpPr>
          <p:spPr>
            <a:xfrm>
              <a:off x="7454741" y="6656546"/>
              <a:ext cx="9525" cy="9525"/>
            </a:xfrm>
            <a:custGeom>
              <a:avLst/>
              <a:gdLst>
                <a:gd name="connsiteX0" fmla="*/ 7144 w 9525"/>
                <a:gd name="connsiteY0" fmla="*/ 10954 h 9525"/>
                <a:gd name="connsiteX1" fmla="*/ 7144 w 9525"/>
                <a:gd name="connsiteY1" fmla="*/ 7144 h 9525"/>
                <a:gd name="connsiteX2" fmla="*/ 7144 w 9525"/>
                <a:gd name="connsiteY2" fmla="*/ 10954 h 9525"/>
              </a:gdLst>
              <a:ahLst/>
              <a:cxnLst>
                <a:cxn ang="0">
                  <a:pos x="connsiteX0" y="connsiteY0"/>
                </a:cxn>
                <a:cxn ang="0">
                  <a:pos x="connsiteX1" y="connsiteY1"/>
                </a:cxn>
                <a:cxn ang="0">
                  <a:pos x="connsiteX2" y="connsiteY2"/>
                </a:cxn>
              </a:cxnLst>
              <a:rect l="l" t="t" r="r" b="b"/>
              <a:pathLst>
                <a:path w="9525" h="9525">
                  <a:moveTo>
                    <a:pt x="7144" y="10954"/>
                  </a:moveTo>
                  <a:cubicBezTo>
                    <a:pt x="7144" y="9049"/>
                    <a:pt x="7144" y="8097"/>
                    <a:pt x="7144" y="7144"/>
                  </a:cubicBezTo>
                  <a:cubicBezTo>
                    <a:pt x="7144" y="8097"/>
                    <a:pt x="7144" y="9049"/>
                    <a:pt x="7144" y="109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8" name="Freeform: Shape 5527">
              <a:extLst>
                <a:ext uri="{FF2B5EF4-FFF2-40B4-BE49-F238E27FC236}">
                  <a16:creationId xmlns:a16="http://schemas.microsoft.com/office/drawing/2014/main" xmlns="" id="{28032423-2333-48E5-8B17-160B003B4989}"/>
                </a:ext>
              </a:extLst>
            </p:cNvPr>
            <p:cNvSpPr/>
            <p:nvPr/>
          </p:nvSpPr>
          <p:spPr>
            <a:xfrm>
              <a:off x="7446169" y="6626066"/>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6"/>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29" name="Freeform: Shape 5528">
              <a:extLst>
                <a:ext uri="{FF2B5EF4-FFF2-40B4-BE49-F238E27FC236}">
                  <a16:creationId xmlns:a16="http://schemas.microsoft.com/office/drawing/2014/main" xmlns="" id="{1EFCEBCC-E448-40CE-A987-3C5261610766}"/>
                </a:ext>
              </a:extLst>
            </p:cNvPr>
            <p:cNvSpPr/>
            <p:nvPr/>
          </p:nvSpPr>
          <p:spPr>
            <a:xfrm>
              <a:off x="7456646" y="66517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2"/>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0" name="Freeform: Shape 5529">
              <a:extLst>
                <a:ext uri="{FF2B5EF4-FFF2-40B4-BE49-F238E27FC236}">
                  <a16:creationId xmlns:a16="http://schemas.microsoft.com/office/drawing/2014/main" xmlns="" id="{49DA7D18-0DAE-4B1D-9732-ACBB5EAAAB44}"/>
                </a:ext>
              </a:extLst>
            </p:cNvPr>
            <p:cNvSpPr/>
            <p:nvPr/>
          </p:nvSpPr>
          <p:spPr>
            <a:xfrm>
              <a:off x="7459504" y="665408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5"/>
                    <a:pt x="7144" y="7701"/>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1" name="Freeform: Shape 5530">
              <a:extLst>
                <a:ext uri="{FF2B5EF4-FFF2-40B4-BE49-F238E27FC236}">
                  <a16:creationId xmlns:a16="http://schemas.microsoft.com/office/drawing/2014/main" xmlns="" id="{D88D4AAC-7A6A-4B89-88AB-4B67DF38EC59}"/>
                </a:ext>
              </a:extLst>
            </p:cNvPr>
            <p:cNvSpPr/>
            <p:nvPr/>
          </p:nvSpPr>
          <p:spPr>
            <a:xfrm>
              <a:off x="7455694" y="6543304"/>
              <a:ext cx="9525" cy="9525"/>
            </a:xfrm>
            <a:custGeom>
              <a:avLst/>
              <a:gdLst>
                <a:gd name="connsiteX0" fmla="*/ 7144 w 9525"/>
                <a:gd name="connsiteY0" fmla="*/ 7990 h 9525"/>
                <a:gd name="connsiteX1" fmla="*/ 10001 w 9525"/>
                <a:gd name="connsiteY1" fmla="*/ 7990 h 9525"/>
                <a:gd name="connsiteX2" fmla="*/ 7144 w 9525"/>
                <a:gd name="connsiteY2" fmla="*/ 7990 h 9525"/>
              </a:gdLst>
              <a:ahLst/>
              <a:cxnLst>
                <a:cxn ang="0">
                  <a:pos x="connsiteX0" y="connsiteY0"/>
                </a:cxn>
                <a:cxn ang="0">
                  <a:pos x="connsiteX1" y="connsiteY1"/>
                </a:cxn>
                <a:cxn ang="0">
                  <a:pos x="connsiteX2" y="connsiteY2"/>
                </a:cxn>
              </a:cxnLst>
              <a:rect l="l" t="t" r="r" b="b"/>
              <a:pathLst>
                <a:path w="9525" h="9525">
                  <a:moveTo>
                    <a:pt x="7144" y="7990"/>
                  </a:moveTo>
                  <a:cubicBezTo>
                    <a:pt x="8096" y="7990"/>
                    <a:pt x="9049" y="7990"/>
                    <a:pt x="10001" y="7990"/>
                  </a:cubicBezTo>
                  <a:cubicBezTo>
                    <a:pt x="7144" y="7990"/>
                    <a:pt x="7144" y="6085"/>
                    <a:pt x="714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2" name="Freeform: Shape 5531">
              <a:extLst>
                <a:ext uri="{FF2B5EF4-FFF2-40B4-BE49-F238E27FC236}">
                  <a16:creationId xmlns:a16="http://schemas.microsoft.com/office/drawing/2014/main" xmlns="" id="{68D0C74D-085C-448D-9A7E-1FEBE4F5FEA9}"/>
                </a:ext>
              </a:extLst>
            </p:cNvPr>
            <p:cNvSpPr/>
            <p:nvPr/>
          </p:nvSpPr>
          <p:spPr>
            <a:xfrm>
              <a:off x="7424261" y="652372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10954" y="6614"/>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3" name="Freeform: Shape 5532">
              <a:extLst>
                <a:ext uri="{FF2B5EF4-FFF2-40B4-BE49-F238E27FC236}">
                  <a16:creationId xmlns:a16="http://schemas.microsoft.com/office/drawing/2014/main" xmlns="" id="{37E70DB4-939C-4455-8F95-97A14C59C66C}"/>
                </a:ext>
              </a:extLst>
            </p:cNvPr>
            <p:cNvSpPr/>
            <p:nvPr/>
          </p:nvSpPr>
          <p:spPr>
            <a:xfrm>
              <a:off x="7451884" y="6577488"/>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8096"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4" name="Freeform: Shape 5533">
              <a:extLst>
                <a:ext uri="{FF2B5EF4-FFF2-40B4-BE49-F238E27FC236}">
                  <a16:creationId xmlns:a16="http://schemas.microsoft.com/office/drawing/2014/main" xmlns="" id="{D9CB995B-9019-4BC0-B7C1-B2D72A9A95E1}"/>
                </a:ext>
              </a:extLst>
            </p:cNvPr>
            <p:cNvSpPr/>
            <p:nvPr/>
          </p:nvSpPr>
          <p:spPr>
            <a:xfrm>
              <a:off x="7456646" y="6578970"/>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5" name="Freeform: Shape 5534">
              <a:extLst>
                <a:ext uri="{FF2B5EF4-FFF2-40B4-BE49-F238E27FC236}">
                  <a16:creationId xmlns:a16="http://schemas.microsoft.com/office/drawing/2014/main" xmlns="" id="{9E286B30-DE23-4080-A5F1-26CACC6CA755}"/>
                </a:ext>
              </a:extLst>
            </p:cNvPr>
            <p:cNvSpPr/>
            <p:nvPr/>
          </p:nvSpPr>
          <p:spPr>
            <a:xfrm>
              <a:off x="7452836" y="6578441"/>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9049" y="25241"/>
                    <a:pt x="7144"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6" name="Freeform: Shape 5535">
              <a:extLst>
                <a:ext uri="{FF2B5EF4-FFF2-40B4-BE49-F238E27FC236}">
                  <a16:creationId xmlns:a16="http://schemas.microsoft.com/office/drawing/2014/main" xmlns="" id="{54087718-4945-4EED-9F23-CF86701D366D}"/>
                </a:ext>
              </a:extLst>
            </p:cNvPr>
            <p:cNvSpPr/>
            <p:nvPr/>
          </p:nvSpPr>
          <p:spPr>
            <a:xfrm>
              <a:off x="7457599" y="654319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7" name="Freeform: Shape 5536">
              <a:extLst>
                <a:ext uri="{FF2B5EF4-FFF2-40B4-BE49-F238E27FC236}">
                  <a16:creationId xmlns:a16="http://schemas.microsoft.com/office/drawing/2014/main" xmlns="" id="{C3614A51-4436-48C0-92CB-3025389ED971}"/>
                </a:ext>
              </a:extLst>
            </p:cNvPr>
            <p:cNvSpPr/>
            <p:nvPr/>
          </p:nvSpPr>
          <p:spPr>
            <a:xfrm>
              <a:off x="7412831" y="6504125"/>
              <a:ext cx="76200" cy="171450"/>
            </a:xfrm>
            <a:custGeom>
              <a:avLst/>
              <a:gdLst>
                <a:gd name="connsiteX0" fmla="*/ 45244 w 76200"/>
                <a:gd name="connsiteY0" fmla="*/ 37644 h 171450"/>
                <a:gd name="connsiteX1" fmla="*/ 57626 w 76200"/>
                <a:gd name="connsiteY1" fmla="*/ 47169 h 171450"/>
                <a:gd name="connsiteX2" fmla="*/ 56674 w 76200"/>
                <a:gd name="connsiteY2" fmla="*/ 47169 h 171450"/>
                <a:gd name="connsiteX3" fmla="*/ 55721 w 76200"/>
                <a:gd name="connsiteY3" fmla="*/ 50026 h 171450"/>
                <a:gd name="connsiteX4" fmla="*/ 47149 w 76200"/>
                <a:gd name="connsiteY4" fmla="*/ 48122 h 171450"/>
                <a:gd name="connsiteX5" fmla="*/ 48101 w 76200"/>
                <a:gd name="connsiteY5" fmla="*/ 72887 h 171450"/>
                <a:gd name="connsiteX6" fmla="*/ 54769 w 76200"/>
                <a:gd name="connsiteY6" fmla="*/ 79554 h 171450"/>
                <a:gd name="connsiteX7" fmla="*/ 49054 w 76200"/>
                <a:gd name="connsiteY7" fmla="*/ 77649 h 171450"/>
                <a:gd name="connsiteX8" fmla="*/ 53816 w 76200"/>
                <a:gd name="connsiteY8" fmla="*/ 86222 h 171450"/>
                <a:gd name="connsiteX9" fmla="*/ 50959 w 76200"/>
                <a:gd name="connsiteY9" fmla="*/ 81459 h 171450"/>
                <a:gd name="connsiteX10" fmla="*/ 49054 w 76200"/>
                <a:gd name="connsiteY10" fmla="*/ 78601 h 171450"/>
                <a:gd name="connsiteX11" fmla="*/ 51911 w 76200"/>
                <a:gd name="connsiteY11" fmla="*/ 85269 h 171450"/>
                <a:gd name="connsiteX12" fmla="*/ 51911 w 76200"/>
                <a:gd name="connsiteY12" fmla="*/ 84317 h 171450"/>
                <a:gd name="connsiteX13" fmla="*/ 48101 w 76200"/>
                <a:gd name="connsiteY13" fmla="*/ 76697 h 171450"/>
                <a:gd name="connsiteX14" fmla="*/ 54769 w 76200"/>
                <a:gd name="connsiteY14" fmla="*/ 95747 h 171450"/>
                <a:gd name="connsiteX15" fmla="*/ 50959 w 76200"/>
                <a:gd name="connsiteY15" fmla="*/ 86222 h 171450"/>
                <a:gd name="connsiteX16" fmla="*/ 54769 w 76200"/>
                <a:gd name="connsiteY16" fmla="*/ 97651 h 171450"/>
                <a:gd name="connsiteX17" fmla="*/ 50006 w 76200"/>
                <a:gd name="connsiteY17" fmla="*/ 83364 h 171450"/>
                <a:gd name="connsiteX18" fmla="*/ 48101 w 76200"/>
                <a:gd name="connsiteY18" fmla="*/ 78601 h 171450"/>
                <a:gd name="connsiteX19" fmla="*/ 47149 w 76200"/>
                <a:gd name="connsiteY19" fmla="*/ 75744 h 171450"/>
                <a:gd name="connsiteX20" fmla="*/ 47149 w 76200"/>
                <a:gd name="connsiteY20" fmla="*/ 76697 h 171450"/>
                <a:gd name="connsiteX21" fmla="*/ 53816 w 76200"/>
                <a:gd name="connsiteY21" fmla="*/ 97651 h 171450"/>
                <a:gd name="connsiteX22" fmla="*/ 54769 w 76200"/>
                <a:gd name="connsiteY22" fmla="*/ 104319 h 171450"/>
                <a:gd name="connsiteX23" fmla="*/ 50006 w 76200"/>
                <a:gd name="connsiteY23" fmla="*/ 88126 h 171450"/>
                <a:gd name="connsiteX24" fmla="*/ 55721 w 76200"/>
                <a:gd name="connsiteY24" fmla="*/ 110987 h 171450"/>
                <a:gd name="connsiteX25" fmla="*/ 49054 w 76200"/>
                <a:gd name="connsiteY25" fmla="*/ 86222 h 171450"/>
                <a:gd name="connsiteX26" fmla="*/ 50006 w 76200"/>
                <a:gd name="connsiteY26" fmla="*/ 91937 h 171450"/>
                <a:gd name="connsiteX27" fmla="*/ 52864 w 76200"/>
                <a:gd name="connsiteY27" fmla="*/ 106224 h 171450"/>
                <a:gd name="connsiteX28" fmla="*/ 51911 w 76200"/>
                <a:gd name="connsiteY28" fmla="*/ 101462 h 171450"/>
                <a:gd name="connsiteX29" fmla="*/ 47149 w 76200"/>
                <a:gd name="connsiteY29" fmla="*/ 78601 h 171450"/>
                <a:gd name="connsiteX30" fmla="*/ 47149 w 76200"/>
                <a:gd name="connsiteY30" fmla="*/ 80507 h 171450"/>
                <a:gd name="connsiteX31" fmla="*/ 50959 w 76200"/>
                <a:gd name="connsiteY31" fmla="*/ 99557 h 171450"/>
                <a:gd name="connsiteX32" fmla="*/ 45244 w 76200"/>
                <a:gd name="connsiteY32" fmla="*/ 70029 h 171450"/>
                <a:gd name="connsiteX33" fmla="*/ 50006 w 76200"/>
                <a:gd name="connsiteY33" fmla="*/ 101462 h 171450"/>
                <a:gd name="connsiteX34" fmla="*/ 46196 w 76200"/>
                <a:gd name="connsiteY34" fmla="*/ 78601 h 171450"/>
                <a:gd name="connsiteX35" fmla="*/ 47149 w 76200"/>
                <a:gd name="connsiteY35" fmla="*/ 87174 h 171450"/>
                <a:gd name="connsiteX36" fmla="*/ 47149 w 76200"/>
                <a:gd name="connsiteY36" fmla="*/ 92889 h 171450"/>
                <a:gd name="connsiteX37" fmla="*/ 47149 w 76200"/>
                <a:gd name="connsiteY37" fmla="*/ 92889 h 171450"/>
                <a:gd name="connsiteX38" fmla="*/ 46196 w 76200"/>
                <a:gd name="connsiteY38" fmla="*/ 85269 h 171450"/>
                <a:gd name="connsiteX39" fmla="*/ 45244 w 76200"/>
                <a:gd name="connsiteY39" fmla="*/ 78601 h 171450"/>
                <a:gd name="connsiteX40" fmla="*/ 46196 w 76200"/>
                <a:gd name="connsiteY40" fmla="*/ 90984 h 171450"/>
                <a:gd name="connsiteX41" fmla="*/ 46196 w 76200"/>
                <a:gd name="connsiteY41" fmla="*/ 97651 h 171450"/>
                <a:gd name="connsiteX42" fmla="*/ 44291 w 76200"/>
                <a:gd name="connsiteY42" fmla="*/ 78601 h 171450"/>
                <a:gd name="connsiteX43" fmla="*/ 44291 w 76200"/>
                <a:gd name="connsiteY43" fmla="*/ 87174 h 171450"/>
                <a:gd name="connsiteX44" fmla="*/ 44291 w 76200"/>
                <a:gd name="connsiteY44" fmla="*/ 80507 h 171450"/>
                <a:gd name="connsiteX45" fmla="*/ 43339 w 76200"/>
                <a:gd name="connsiteY45" fmla="*/ 93842 h 171450"/>
                <a:gd name="connsiteX46" fmla="*/ 43339 w 76200"/>
                <a:gd name="connsiteY46" fmla="*/ 79554 h 171450"/>
                <a:gd name="connsiteX47" fmla="*/ 42386 w 76200"/>
                <a:gd name="connsiteY47" fmla="*/ 90984 h 171450"/>
                <a:gd name="connsiteX48" fmla="*/ 42386 w 76200"/>
                <a:gd name="connsiteY48" fmla="*/ 84317 h 171450"/>
                <a:gd name="connsiteX49" fmla="*/ 39529 w 76200"/>
                <a:gd name="connsiteY49" fmla="*/ 102414 h 171450"/>
                <a:gd name="connsiteX50" fmla="*/ 41434 w 76200"/>
                <a:gd name="connsiteY50" fmla="*/ 82412 h 171450"/>
                <a:gd name="connsiteX51" fmla="*/ 41434 w 76200"/>
                <a:gd name="connsiteY51" fmla="*/ 82412 h 171450"/>
                <a:gd name="connsiteX52" fmla="*/ 41434 w 76200"/>
                <a:gd name="connsiteY52" fmla="*/ 83364 h 171450"/>
                <a:gd name="connsiteX53" fmla="*/ 38576 w 76200"/>
                <a:gd name="connsiteY53" fmla="*/ 88126 h 171450"/>
                <a:gd name="connsiteX54" fmla="*/ 40481 w 76200"/>
                <a:gd name="connsiteY54" fmla="*/ 79554 h 171450"/>
                <a:gd name="connsiteX55" fmla="*/ 34766 w 76200"/>
                <a:gd name="connsiteY55" fmla="*/ 88126 h 171450"/>
                <a:gd name="connsiteX56" fmla="*/ 37624 w 76200"/>
                <a:gd name="connsiteY56" fmla="*/ 79554 h 171450"/>
                <a:gd name="connsiteX57" fmla="*/ 36671 w 76200"/>
                <a:gd name="connsiteY57" fmla="*/ 78601 h 171450"/>
                <a:gd name="connsiteX58" fmla="*/ 19526 w 76200"/>
                <a:gd name="connsiteY58" fmla="*/ 50979 h 171450"/>
                <a:gd name="connsiteX59" fmla="*/ 18574 w 76200"/>
                <a:gd name="connsiteY59" fmla="*/ 47169 h 171450"/>
                <a:gd name="connsiteX60" fmla="*/ 23336 w 76200"/>
                <a:gd name="connsiteY60" fmla="*/ 41454 h 171450"/>
                <a:gd name="connsiteX61" fmla="*/ 15716 w 76200"/>
                <a:gd name="connsiteY61" fmla="*/ 40501 h 171450"/>
                <a:gd name="connsiteX62" fmla="*/ 23336 w 76200"/>
                <a:gd name="connsiteY62" fmla="*/ 33834 h 171450"/>
                <a:gd name="connsiteX63" fmla="*/ 10001 w 76200"/>
                <a:gd name="connsiteY63" fmla="*/ 29072 h 171450"/>
                <a:gd name="connsiteX64" fmla="*/ 16669 w 76200"/>
                <a:gd name="connsiteY64" fmla="*/ 23357 h 171450"/>
                <a:gd name="connsiteX65" fmla="*/ 15716 w 76200"/>
                <a:gd name="connsiteY65" fmla="*/ 21451 h 171450"/>
                <a:gd name="connsiteX66" fmla="*/ 12859 w 76200"/>
                <a:gd name="connsiteY66" fmla="*/ 20499 h 171450"/>
                <a:gd name="connsiteX67" fmla="*/ 13811 w 76200"/>
                <a:gd name="connsiteY67" fmla="*/ 31929 h 171450"/>
                <a:gd name="connsiteX68" fmla="*/ 7144 w 76200"/>
                <a:gd name="connsiteY68" fmla="*/ 35739 h 171450"/>
                <a:gd name="connsiteX69" fmla="*/ 15716 w 76200"/>
                <a:gd name="connsiteY69" fmla="*/ 51932 h 171450"/>
                <a:gd name="connsiteX70" fmla="*/ 23336 w 76200"/>
                <a:gd name="connsiteY70" fmla="*/ 54789 h 171450"/>
                <a:gd name="connsiteX71" fmla="*/ 13811 w 76200"/>
                <a:gd name="connsiteY71" fmla="*/ 60504 h 171450"/>
                <a:gd name="connsiteX72" fmla="*/ 19526 w 76200"/>
                <a:gd name="connsiteY72" fmla="*/ 64314 h 171450"/>
                <a:gd name="connsiteX73" fmla="*/ 26194 w 76200"/>
                <a:gd name="connsiteY73" fmla="*/ 88126 h 171450"/>
                <a:gd name="connsiteX74" fmla="*/ 31909 w 76200"/>
                <a:gd name="connsiteY74" fmla="*/ 91937 h 171450"/>
                <a:gd name="connsiteX75" fmla="*/ 27146 w 76200"/>
                <a:gd name="connsiteY75" fmla="*/ 106224 h 171450"/>
                <a:gd name="connsiteX76" fmla="*/ 30004 w 76200"/>
                <a:gd name="connsiteY76" fmla="*/ 110034 h 171450"/>
                <a:gd name="connsiteX77" fmla="*/ 33814 w 76200"/>
                <a:gd name="connsiteY77" fmla="*/ 105272 h 171450"/>
                <a:gd name="connsiteX78" fmla="*/ 31909 w 76200"/>
                <a:gd name="connsiteY78" fmla="*/ 128132 h 171450"/>
                <a:gd name="connsiteX79" fmla="*/ 34766 w 76200"/>
                <a:gd name="connsiteY79" fmla="*/ 115749 h 171450"/>
                <a:gd name="connsiteX80" fmla="*/ 34766 w 76200"/>
                <a:gd name="connsiteY80" fmla="*/ 130989 h 171450"/>
                <a:gd name="connsiteX81" fmla="*/ 35719 w 76200"/>
                <a:gd name="connsiteY81" fmla="*/ 134799 h 171450"/>
                <a:gd name="connsiteX82" fmla="*/ 39529 w 76200"/>
                <a:gd name="connsiteY82" fmla="*/ 120512 h 171450"/>
                <a:gd name="connsiteX83" fmla="*/ 41434 w 76200"/>
                <a:gd name="connsiteY83" fmla="*/ 148134 h 171450"/>
                <a:gd name="connsiteX84" fmla="*/ 41434 w 76200"/>
                <a:gd name="connsiteY84" fmla="*/ 123369 h 171450"/>
                <a:gd name="connsiteX85" fmla="*/ 45244 w 76200"/>
                <a:gd name="connsiteY85" fmla="*/ 147182 h 171450"/>
                <a:gd name="connsiteX86" fmla="*/ 45244 w 76200"/>
                <a:gd name="connsiteY86" fmla="*/ 140514 h 171450"/>
                <a:gd name="connsiteX87" fmla="*/ 46196 w 76200"/>
                <a:gd name="connsiteY87" fmla="*/ 154801 h 171450"/>
                <a:gd name="connsiteX88" fmla="*/ 46196 w 76200"/>
                <a:gd name="connsiteY88" fmla="*/ 144324 h 171450"/>
                <a:gd name="connsiteX89" fmla="*/ 47149 w 76200"/>
                <a:gd name="connsiteY89" fmla="*/ 152897 h 171450"/>
                <a:gd name="connsiteX90" fmla="*/ 48101 w 76200"/>
                <a:gd name="connsiteY90" fmla="*/ 139562 h 171450"/>
                <a:gd name="connsiteX91" fmla="*/ 49054 w 76200"/>
                <a:gd name="connsiteY91" fmla="*/ 143372 h 171450"/>
                <a:gd name="connsiteX92" fmla="*/ 49054 w 76200"/>
                <a:gd name="connsiteY92" fmla="*/ 136704 h 171450"/>
                <a:gd name="connsiteX93" fmla="*/ 51911 w 76200"/>
                <a:gd name="connsiteY93" fmla="*/ 152897 h 171450"/>
                <a:gd name="connsiteX94" fmla="*/ 53816 w 76200"/>
                <a:gd name="connsiteY94" fmla="*/ 148134 h 171450"/>
                <a:gd name="connsiteX95" fmla="*/ 54769 w 76200"/>
                <a:gd name="connsiteY95" fmla="*/ 160517 h 171450"/>
                <a:gd name="connsiteX96" fmla="*/ 56674 w 76200"/>
                <a:gd name="connsiteY96" fmla="*/ 155754 h 171450"/>
                <a:gd name="connsiteX97" fmla="*/ 56674 w 76200"/>
                <a:gd name="connsiteY97" fmla="*/ 154801 h 171450"/>
                <a:gd name="connsiteX98" fmla="*/ 58579 w 76200"/>
                <a:gd name="connsiteY98" fmla="*/ 161469 h 171450"/>
                <a:gd name="connsiteX99" fmla="*/ 62389 w 76200"/>
                <a:gd name="connsiteY99" fmla="*/ 169089 h 171450"/>
                <a:gd name="connsiteX100" fmla="*/ 63341 w 76200"/>
                <a:gd name="connsiteY100" fmla="*/ 161469 h 171450"/>
                <a:gd name="connsiteX101" fmla="*/ 67151 w 76200"/>
                <a:gd name="connsiteY101" fmla="*/ 170042 h 171450"/>
                <a:gd name="connsiteX102" fmla="*/ 68104 w 76200"/>
                <a:gd name="connsiteY102" fmla="*/ 168137 h 171450"/>
                <a:gd name="connsiteX103" fmla="*/ 67151 w 76200"/>
                <a:gd name="connsiteY103" fmla="*/ 160517 h 171450"/>
                <a:gd name="connsiteX104" fmla="*/ 70009 w 76200"/>
                <a:gd name="connsiteY104" fmla="*/ 161469 h 171450"/>
                <a:gd name="connsiteX105" fmla="*/ 70009 w 76200"/>
                <a:gd name="connsiteY105" fmla="*/ 160517 h 171450"/>
                <a:gd name="connsiteX106" fmla="*/ 67151 w 76200"/>
                <a:gd name="connsiteY106" fmla="*/ 147182 h 171450"/>
                <a:gd name="connsiteX107" fmla="*/ 73819 w 76200"/>
                <a:gd name="connsiteY107" fmla="*/ 163374 h 171450"/>
                <a:gd name="connsiteX108" fmla="*/ 70009 w 76200"/>
                <a:gd name="connsiteY108" fmla="*/ 146229 h 171450"/>
                <a:gd name="connsiteX109" fmla="*/ 70009 w 76200"/>
                <a:gd name="connsiteY109" fmla="*/ 132894 h 171450"/>
                <a:gd name="connsiteX110" fmla="*/ 74771 w 76200"/>
                <a:gd name="connsiteY110" fmla="*/ 141467 h 171450"/>
                <a:gd name="connsiteX111" fmla="*/ 70009 w 76200"/>
                <a:gd name="connsiteY111" fmla="*/ 112892 h 171450"/>
                <a:gd name="connsiteX112" fmla="*/ 75724 w 76200"/>
                <a:gd name="connsiteY112" fmla="*/ 113844 h 171450"/>
                <a:gd name="connsiteX113" fmla="*/ 67151 w 76200"/>
                <a:gd name="connsiteY113" fmla="*/ 98604 h 171450"/>
                <a:gd name="connsiteX114" fmla="*/ 66199 w 76200"/>
                <a:gd name="connsiteY114" fmla="*/ 64314 h 171450"/>
                <a:gd name="connsiteX115" fmla="*/ 73819 w 76200"/>
                <a:gd name="connsiteY115" fmla="*/ 66219 h 171450"/>
                <a:gd name="connsiteX116" fmla="*/ 67151 w 76200"/>
                <a:gd name="connsiteY116" fmla="*/ 59551 h 171450"/>
                <a:gd name="connsiteX117" fmla="*/ 68104 w 76200"/>
                <a:gd name="connsiteY117" fmla="*/ 61457 h 171450"/>
                <a:gd name="connsiteX118" fmla="*/ 62389 w 76200"/>
                <a:gd name="connsiteY118" fmla="*/ 59551 h 171450"/>
                <a:gd name="connsiteX119" fmla="*/ 68104 w 76200"/>
                <a:gd name="connsiteY119" fmla="*/ 9069 h 171450"/>
                <a:gd name="connsiteX120" fmla="*/ 46196 w 76200"/>
                <a:gd name="connsiteY120" fmla="*/ 9069 h 171450"/>
                <a:gd name="connsiteX121" fmla="*/ 46196 w 76200"/>
                <a:gd name="connsiteY121" fmla="*/ 10022 h 171450"/>
                <a:gd name="connsiteX122" fmla="*/ 45244 w 76200"/>
                <a:gd name="connsiteY122" fmla="*/ 11926 h 171450"/>
                <a:gd name="connsiteX123" fmla="*/ 50959 w 76200"/>
                <a:gd name="connsiteY123" fmla="*/ 13832 h 171450"/>
                <a:gd name="connsiteX124" fmla="*/ 43339 w 76200"/>
                <a:gd name="connsiteY124" fmla="*/ 23357 h 171450"/>
                <a:gd name="connsiteX125" fmla="*/ 51911 w 76200"/>
                <a:gd name="connsiteY125" fmla="*/ 30976 h 171450"/>
                <a:gd name="connsiteX126" fmla="*/ 45244 w 76200"/>
                <a:gd name="connsiteY126" fmla="*/ 37644 h 171450"/>
                <a:gd name="connsiteX127" fmla="*/ 54769 w 76200"/>
                <a:gd name="connsiteY127" fmla="*/ 67172 h 171450"/>
                <a:gd name="connsiteX128" fmla="*/ 54769 w 76200"/>
                <a:gd name="connsiteY128" fmla="*/ 67172 h 171450"/>
                <a:gd name="connsiteX129" fmla="*/ 54769 w 76200"/>
                <a:gd name="connsiteY129" fmla="*/ 69076 h 171450"/>
                <a:gd name="connsiteX130" fmla="*/ 54769 w 76200"/>
                <a:gd name="connsiteY130" fmla="*/ 69076 h 171450"/>
                <a:gd name="connsiteX131" fmla="*/ 74771 w 76200"/>
                <a:gd name="connsiteY131" fmla="*/ 63362 h 171450"/>
                <a:gd name="connsiteX132" fmla="*/ 74771 w 76200"/>
                <a:gd name="connsiteY132" fmla="*/ 6336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6200" h="171450">
                  <a:moveTo>
                    <a:pt x="45244" y="37644"/>
                  </a:moveTo>
                  <a:cubicBezTo>
                    <a:pt x="45244" y="34787"/>
                    <a:pt x="51911" y="48122"/>
                    <a:pt x="57626" y="47169"/>
                  </a:cubicBezTo>
                  <a:cubicBezTo>
                    <a:pt x="55721" y="46217"/>
                    <a:pt x="55721" y="46217"/>
                    <a:pt x="56674" y="47169"/>
                  </a:cubicBezTo>
                  <a:cubicBezTo>
                    <a:pt x="51911" y="45264"/>
                    <a:pt x="51911" y="46217"/>
                    <a:pt x="55721" y="50026"/>
                  </a:cubicBezTo>
                  <a:cubicBezTo>
                    <a:pt x="49054" y="50979"/>
                    <a:pt x="54769" y="47169"/>
                    <a:pt x="47149" y="48122"/>
                  </a:cubicBezTo>
                  <a:cubicBezTo>
                    <a:pt x="47149" y="47169"/>
                    <a:pt x="58579" y="72887"/>
                    <a:pt x="48101" y="72887"/>
                  </a:cubicBezTo>
                  <a:cubicBezTo>
                    <a:pt x="50959" y="74792"/>
                    <a:pt x="49054" y="76697"/>
                    <a:pt x="54769" y="79554"/>
                  </a:cubicBezTo>
                  <a:cubicBezTo>
                    <a:pt x="50006" y="82412"/>
                    <a:pt x="57626" y="89079"/>
                    <a:pt x="49054" y="77649"/>
                  </a:cubicBezTo>
                  <a:cubicBezTo>
                    <a:pt x="58579" y="90984"/>
                    <a:pt x="46196" y="74792"/>
                    <a:pt x="53816" y="86222"/>
                  </a:cubicBezTo>
                  <a:cubicBezTo>
                    <a:pt x="53816" y="86222"/>
                    <a:pt x="47149" y="75744"/>
                    <a:pt x="50959" y="81459"/>
                  </a:cubicBezTo>
                  <a:cubicBezTo>
                    <a:pt x="57626" y="92889"/>
                    <a:pt x="49054" y="78601"/>
                    <a:pt x="49054" y="78601"/>
                  </a:cubicBezTo>
                  <a:cubicBezTo>
                    <a:pt x="50006" y="80507"/>
                    <a:pt x="50959" y="83364"/>
                    <a:pt x="51911" y="85269"/>
                  </a:cubicBezTo>
                  <a:cubicBezTo>
                    <a:pt x="51911" y="85269"/>
                    <a:pt x="44291" y="69076"/>
                    <a:pt x="51911" y="84317"/>
                  </a:cubicBezTo>
                  <a:cubicBezTo>
                    <a:pt x="50006" y="82412"/>
                    <a:pt x="49054" y="79554"/>
                    <a:pt x="48101" y="76697"/>
                  </a:cubicBezTo>
                  <a:cubicBezTo>
                    <a:pt x="50959" y="82412"/>
                    <a:pt x="52864" y="90032"/>
                    <a:pt x="54769" y="95747"/>
                  </a:cubicBezTo>
                  <a:cubicBezTo>
                    <a:pt x="53816" y="92889"/>
                    <a:pt x="52864" y="89079"/>
                    <a:pt x="50959" y="86222"/>
                  </a:cubicBezTo>
                  <a:cubicBezTo>
                    <a:pt x="51911" y="90032"/>
                    <a:pt x="53816" y="93842"/>
                    <a:pt x="54769" y="97651"/>
                  </a:cubicBezTo>
                  <a:cubicBezTo>
                    <a:pt x="52864" y="92889"/>
                    <a:pt x="50959" y="88126"/>
                    <a:pt x="50006" y="83364"/>
                  </a:cubicBezTo>
                  <a:cubicBezTo>
                    <a:pt x="50959" y="87174"/>
                    <a:pt x="53816" y="94794"/>
                    <a:pt x="48101" y="78601"/>
                  </a:cubicBezTo>
                  <a:cubicBezTo>
                    <a:pt x="49054" y="80507"/>
                    <a:pt x="48101" y="79554"/>
                    <a:pt x="47149" y="75744"/>
                  </a:cubicBezTo>
                  <a:cubicBezTo>
                    <a:pt x="49054" y="80507"/>
                    <a:pt x="49054" y="80507"/>
                    <a:pt x="47149" y="76697"/>
                  </a:cubicBezTo>
                  <a:cubicBezTo>
                    <a:pt x="49054" y="83364"/>
                    <a:pt x="50959" y="90984"/>
                    <a:pt x="53816" y="97651"/>
                  </a:cubicBezTo>
                  <a:cubicBezTo>
                    <a:pt x="50959" y="90984"/>
                    <a:pt x="46196" y="70982"/>
                    <a:pt x="54769" y="104319"/>
                  </a:cubicBezTo>
                  <a:cubicBezTo>
                    <a:pt x="52864" y="98604"/>
                    <a:pt x="51911" y="93842"/>
                    <a:pt x="50006" y="88126"/>
                  </a:cubicBezTo>
                  <a:cubicBezTo>
                    <a:pt x="51911" y="95747"/>
                    <a:pt x="53816" y="103367"/>
                    <a:pt x="55721" y="110987"/>
                  </a:cubicBezTo>
                  <a:cubicBezTo>
                    <a:pt x="52864" y="97651"/>
                    <a:pt x="52864" y="103367"/>
                    <a:pt x="49054" y="86222"/>
                  </a:cubicBezTo>
                  <a:cubicBezTo>
                    <a:pt x="50959" y="93842"/>
                    <a:pt x="50959" y="95747"/>
                    <a:pt x="50006" y="91937"/>
                  </a:cubicBezTo>
                  <a:cubicBezTo>
                    <a:pt x="50959" y="96699"/>
                    <a:pt x="51911" y="101462"/>
                    <a:pt x="52864" y="106224"/>
                  </a:cubicBezTo>
                  <a:cubicBezTo>
                    <a:pt x="44291" y="70029"/>
                    <a:pt x="50959" y="97651"/>
                    <a:pt x="51911" y="101462"/>
                  </a:cubicBezTo>
                  <a:cubicBezTo>
                    <a:pt x="39529" y="45264"/>
                    <a:pt x="53816" y="113844"/>
                    <a:pt x="47149" y="78601"/>
                  </a:cubicBezTo>
                  <a:cubicBezTo>
                    <a:pt x="48101" y="82412"/>
                    <a:pt x="51911" y="101462"/>
                    <a:pt x="47149" y="80507"/>
                  </a:cubicBezTo>
                  <a:cubicBezTo>
                    <a:pt x="48101" y="87174"/>
                    <a:pt x="50006" y="92889"/>
                    <a:pt x="50959" y="99557"/>
                  </a:cubicBezTo>
                  <a:cubicBezTo>
                    <a:pt x="49054" y="90032"/>
                    <a:pt x="47149" y="80507"/>
                    <a:pt x="45244" y="70029"/>
                  </a:cubicBezTo>
                  <a:cubicBezTo>
                    <a:pt x="47149" y="80507"/>
                    <a:pt x="49054" y="90984"/>
                    <a:pt x="50006" y="101462"/>
                  </a:cubicBezTo>
                  <a:cubicBezTo>
                    <a:pt x="49054" y="93842"/>
                    <a:pt x="47149" y="86222"/>
                    <a:pt x="46196" y="78601"/>
                  </a:cubicBezTo>
                  <a:cubicBezTo>
                    <a:pt x="49054" y="82412"/>
                    <a:pt x="49054" y="85269"/>
                    <a:pt x="47149" y="87174"/>
                  </a:cubicBezTo>
                  <a:cubicBezTo>
                    <a:pt x="46196" y="85269"/>
                    <a:pt x="46196" y="87174"/>
                    <a:pt x="47149" y="92889"/>
                  </a:cubicBezTo>
                  <a:cubicBezTo>
                    <a:pt x="47149" y="89079"/>
                    <a:pt x="43339" y="66219"/>
                    <a:pt x="47149" y="92889"/>
                  </a:cubicBezTo>
                  <a:cubicBezTo>
                    <a:pt x="44291" y="70029"/>
                    <a:pt x="45244" y="79554"/>
                    <a:pt x="46196" y="85269"/>
                  </a:cubicBezTo>
                  <a:cubicBezTo>
                    <a:pt x="46196" y="83364"/>
                    <a:pt x="45244" y="80507"/>
                    <a:pt x="45244" y="78601"/>
                  </a:cubicBezTo>
                  <a:cubicBezTo>
                    <a:pt x="46196" y="87174"/>
                    <a:pt x="45244" y="87174"/>
                    <a:pt x="46196" y="90984"/>
                  </a:cubicBezTo>
                  <a:cubicBezTo>
                    <a:pt x="45244" y="87174"/>
                    <a:pt x="46196" y="89079"/>
                    <a:pt x="46196" y="97651"/>
                  </a:cubicBezTo>
                  <a:cubicBezTo>
                    <a:pt x="42386" y="55742"/>
                    <a:pt x="47149" y="118607"/>
                    <a:pt x="44291" y="78601"/>
                  </a:cubicBezTo>
                  <a:cubicBezTo>
                    <a:pt x="46196" y="114797"/>
                    <a:pt x="44291" y="73839"/>
                    <a:pt x="44291" y="87174"/>
                  </a:cubicBezTo>
                  <a:cubicBezTo>
                    <a:pt x="44291" y="91937"/>
                    <a:pt x="44291" y="90032"/>
                    <a:pt x="44291" y="80507"/>
                  </a:cubicBezTo>
                  <a:cubicBezTo>
                    <a:pt x="44291" y="85269"/>
                    <a:pt x="44291" y="89079"/>
                    <a:pt x="43339" y="93842"/>
                  </a:cubicBezTo>
                  <a:cubicBezTo>
                    <a:pt x="43339" y="89079"/>
                    <a:pt x="43339" y="84317"/>
                    <a:pt x="43339" y="79554"/>
                  </a:cubicBezTo>
                  <a:cubicBezTo>
                    <a:pt x="44291" y="83364"/>
                    <a:pt x="43339" y="87174"/>
                    <a:pt x="42386" y="90984"/>
                  </a:cubicBezTo>
                  <a:cubicBezTo>
                    <a:pt x="42386" y="70982"/>
                    <a:pt x="40481" y="92889"/>
                    <a:pt x="42386" y="84317"/>
                  </a:cubicBezTo>
                  <a:cubicBezTo>
                    <a:pt x="40481" y="89079"/>
                    <a:pt x="42386" y="88126"/>
                    <a:pt x="39529" y="102414"/>
                  </a:cubicBezTo>
                  <a:cubicBezTo>
                    <a:pt x="40481" y="95747"/>
                    <a:pt x="40481" y="89079"/>
                    <a:pt x="41434" y="82412"/>
                  </a:cubicBezTo>
                  <a:cubicBezTo>
                    <a:pt x="40481" y="90032"/>
                    <a:pt x="40481" y="90032"/>
                    <a:pt x="41434" y="82412"/>
                  </a:cubicBezTo>
                  <a:cubicBezTo>
                    <a:pt x="39529" y="90032"/>
                    <a:pt x="39529" y="90032"/>
                    <a:pt x="41434" y="83364"/>
                  </a:cubicBezTo>
                  <a:cubicBezTo>
                    <a:pt x="38576" y="94794"/>
                    <a:pt x="42386" y="81459"/>
                    <a:pt x="38576" y="88126"/>
                  </a:cubicBezTo>
                  <a:cubicBezTo>
                    <a:pt x="38576" y="89079"/>
                    <a:pt x="39529" y="80507"/>
                    <a:pt x="40481" y="79554"/>
                  </a:cubicBezTo>
                  <a:cubicBezTo>
                    <a:pt x="38576" y="81459"/>
                    <a:pt x="34766" y="84317"/>
                    <a:pt x="34766" y="88126"/>
                  </a:cubicBezTo>
                  <a:cubicBezTo>
                    <a:pt x="34766" y="88126"/>
                    <a:pt x="38576" y="78601"/>
                    <a:pt x="37624" y="79554"/>
                  </a:cubicBezTo>
                  <a:cubicBezTo>
                    <a:pt x="36671" y="80507"/>
                    <a:pt x="31909" y="84317"/>
                    <a:pt x="36671" y="78601"/>
                  </a:cubicBezTo>
                  <a:cubicBezTo>
                    <a:pt x="38576" y="80507"/>
                    <a:pt x="21431" y="54789"/>
                    <a:pt x="19526" y="50979"/>
                  </a:cubicBezTo>
                  <a:cubicBezTo>
                    <a:pt x="29051" y="52884"/>
                    <a:pt x="18574" y="46217"/>
                    <a:pt x="18574" y="47169"/>
                  </a:cubicBezTo>
                  <a:cubicBezTo>
                    <a:pt x="21431" y="46217"/>
                    <a:pt x="18574" y="47169"/>
                    <a:pt x="23336" y="41454"/>
                  </a:cubicBezTo>
                  <a:cubicBezTo>
                    <a:pt x="24289" y="42407"/>
                    <a:pt x="14764" y="40501"/>
                    <a:pt x="15716" y="40501"/>
                  </a:cubicBezTo>
                  <a:cubicBezTo>
                    <a:pt x="24289" y="40501"/>
                    <a:pt x="20479" y="34787"/>
                    <a:pt x="23336" y="33834"/>
                  </a:cubicBezTo>
                  <a:cubicBezTo>
                    <a:pt x="20479" y="31929"/>
                    <a:pt x="15716" y="30976"/>
                    <a:pt x="10001" y="29072"/>
                  </a:cubicBezTo>
                  <a:cubicBezTo>
                    <a:pt x="13811" y="25262"/>
                    <a:pt x="12859" y="23357"/>
                    <a:pt x="16669" y="23357"/>
                  </a:cubicBezTo>
                  <a:cubicBezTo>
                    <a:pt x="10954" y="22404"/>
                    <a:pt x="10954" y="22404"/>
                    <a:pt x="15716" y="21451"/>
                  </a:cubicBezTo>
                  <a:cubicBezTo>
                    <a:pt x="18574" y="22404"/>
                    <a:pt x="3334" y="19547"/>
                    <a:pt x="12859" y="20499"/>
                  </a:cubicBezTo>
                  <a:cubicBezTo>
                    <a:pt x="12859" y="20499"/>
                    <a:pt x="476" y="31929"/>
                    <a:pt x="13811" y="31929"/>
                  </a:cubicBezTo>
                  <a:cubicBezTo>
                    <a:pt x="11906" y="32882"/>
                    <a:pt x="9049" y="34787"/>
                    <a:pt x="7144" y="35739"/>
                  </a:cubicBezTo>
                  <a:cubicBezTo>
                    <a:pt x="11906" y="39549"/>
                    <a:pt x="6191" y="47169"/>
                    <a:pt x="15716" y="51932"/>
                  </a:cubicBezTo>
                  <a:cubicBezTo>
                    <a:pt x="5239" y="55742"/>
                    <a:pt x="19526" y="53837"/>
                    <a:pt x="23336" y="54789"/>
                  </a:cubicBezTo>
                  <a:cubicBezTo>
                    <a:pt x="15716" y="57647"/>
                    <a:pt x="21431" y="56694"/>
                    <a:pt x="13811" y="60504"/>
                  </a:cubicBezTo>
                  <a:cubicBezTo>
                    <a:pt x="12859" y="61457"/>
                    <a:pt x="19526" y="62409"/>
                    <a:pt x="19526" y="64314"/>
                  </a:cubicBezTo>
                  <a:cubicBezTo>
                    <a:pt x="21431" y="73839"/>
                    <a:pt x="21431" y="90984"/>
                    <a:pt x="26194" y="88126"/>
                  </a:cubicBezTo>
                  <a:cubicBezTo>
                    <a:pt x="27146" y="107176"/>
                    <a:pt x="21431" y="92889"/>
                    <a:pt x="31909" y="91937"/>
                  </a:cubicBezTo>
                  <a:cubicBezTo>
                    <a:pt x="31909" y="92889"/>
                    <a:pt x="27146" y="105272"/>
                    <a:pt x="27146" y="106224"/>
                  </a:cubicBezTo>
                  <a:cubicBezTo>
                    <a:pt x="29051" y="100509"/>
                    <a:pt x="30004" y="101462"/>
                    <a:pt x="30004" y="110034"/>
                  </a:cubicBezTo>
                  <a:cubicBezTo>
                    <a:pt x="30004" y="110034"/>
                    <a:pt x="32861" y="105272"/>
                    <a:pt x="33814" y="105272"/>
                  </a:cubicBezTo>
                  <a:cubicBezTo>
                    <a:pt x="32861" y="112892"/>
                    <a:pt x="30004" y="122417"/>
                    <a:pt x="31909" y="128132"/>
                  </a:cubicBezTo>
                  <a:cubicBezTo>
                    <a:pt x="36671" y="111939"/>
                    <a:pt x="22384" y="146229"/>
                    <a:pt x="34766" y="115749"/>
                  </a:cubicBezTo>
                  <a:cubicBezTo>
                    <a:pt x="34766" y="119559"/>
                    <a:pt x="34766" y="128132"/>
                    <a:pt x="34766" y="130989"/>
                  </a:cubicBezTo>
                  <a:cubicBezTo>
                    <a:pt x="36671" y="124322"/>
                    <a:pt x="37624" y="126226"/>
                    <a:pt x="35719" y="134799"/>
                  </a:cubicBezTo>
                  <a:cubicBezTo>
                    <a:pt x="35719" y="133847"/>
                    <a:pt x="36671" y="122417"/>
                    <a:pt x="39529" y="120512"/>
                  </a:cubicBezTo>
                  <a:cubicBezTo>
                    <a:pt x="38576" y="128132"/>
                    <a:pt x="44291" y="141467"/>
                    <a:pt x="41434" y="148134"/>
                  </a:cubicBezTo>
                  <a:cubicBezTo>
                    <a:pt x="41434" y="136704"/>
                    <a:pt x="41434" y="134799"/>
                    <a:pt x="41434" y="123369"/>
                  </a:cubicBezTo>
                  <a:cubicBezTo>
                    <a:pt x="41434" y="130989"/>
                    <a:pt x="44291" y="141467"/>
                    <a:pt x="45244" y="147182"/>
                  </a:cubicBezTo>
                  <a:cubicBezTo>
                    <a:pt x="44291" y="145276"/>
                    <a:pt x="44291" y="142419"/>
                    <a:pt x="45244" y="140514"/>
                  </a:cubicBezTo>
                  <a:cubicBezTo>
                    <a:pt x="47149" y="145276"/>
                    <a:pt x="48101" y="150039"/>
                    <a:pt x="46196" y="154801"/>
                  </a:cubicBezTo>
                  <a:cubicBezTo>
                    <a:pt x="47149" y="150992"/>
                    <a:pt x="47149" y="147182"/>
                    <a:pt x="46196" y="144324"/>
                  </a:cubicBezTo>
                  <a:cubicBezTo>
                    <a:pt x="46196" y="147182"/>
                    <a:pt x="46196" y="150039"/>
                    <a:pt x="47149" y="152897"/>
                  </a:cubicBezTo>
                  <a:cubicBezTo>
                    <a:pt x="47149" y="148134"/>
                    <a:pt x="48101" y="144324"/>
                    <a:pt x="48101" y="139562"/>
                  </a:cubicBezTo>
                  <a:cubicBezTo>
                    <a:pt x="48101" y="155754"/>
                    <a:pt x="51911" y="154801"/>
                    <a:pt x="49054" y="143372"/>
                  </a:cubicBezTo>
                  <a:cubicBezTo>
                    <a:pt x="49054" y="149087"/>
                    <a:pt x="49054" y="147182"/>
                    <a:pt x="49054" y="136704"/>
                  </a:cubicBezTo>
                  <a:cubicBezTo>
                    <a:pt x="49054" y="143372"/>
                    <a:pt x="50959" y="146229"/>
                    <a:pt x="51911" y="152897"/>
                  </a:cubicBezTo>
                  <a:cubicBezTo>
                    <a:pt x="51911" y="151944"/>
                    <a:pt x="54769" y="152897"/>
                    <a:pt x="53816" y="148134"/>
                  </a:cubicBezTo>
                  <a:cubicBezTo>
                    <a:pt x="53816" y="152897"/>
                    <a:pt x="54769" y="156707"/>
                    <a:pt x="54769" y="160517"/>
                  </a:cubicBezTo>
                  <a:cubicBezTo>
                    <a:pt x="54769" y="161469"/>
                    <a:pt x="57626" y="154801"/>
                    <a:pt x="56674" y="155754"/>
                  </a:cubicBezTo>
                  <a:cubicBezTo>
                    <a:pt x="56674" y="162422"/>
                    <a:pt x="56674" y="162422"/>
                    <a:pt x="56674" y="154801"/>
                  </a:cubicBezTo>
                  <a:cubicBezTo>
                    <a:pt x="58579" y="168137"/>
                    <a:pt x="57626" y="160517"/>
                    <a:pt x="58579" y="161469"/>
                  </a:cubicBezTo>
                  <a:cubicBezTo>
                    <a:pt x="58579" y="165279"/>
                    <a:pt x="60484" y="166232"/>
                    <a:pt x="62389" y="169089"/>
                  </a:cubicBezTo>
                  <a:cubicBezTo>
                    <a:pt x="63341" y="166232"/>
                    <a:pt x="65246" y="165279"/>
                    <a:pt x="63341" y="161469"/>
                  </a:cubicBezTo>
                  <a:cubicBezTo>
                    <a:pt x="65246" y="163374"/>
                    <a:pt x="66199" y="167184"/>
                    <a:pt x="67151" y="170042"/>
                  </a:cubicBezTo>
                  <a:cubicBezTo>
                    <a:pt x="63341" y="160517"/>
                    <a:pt x="68104" y="168137"/>
                    <a:pt x="68104" y="168137"/>
                  </a:cubicBezTo>
                  <a:cubicBezTo>
                    <a:pt x="69056" y="165279"/>
                    <a:pt x="68104" y="163374"/>
                    <a:pt x="67151" y="160517"/>
                  </a:cubicBezTo>
                  <a:cubicBezTo>
                    <a:pt x="69056" y="165279"/>
                    <a:pt x="66199" y="157659"/>
                    <a:pt x="70009" y="161469"/>
                  </a:cubicBezTo>
                  <a:cubicBezTo>
                    <a:pt x="69056" y="155754"/>
                    <a:pt x="69056" y="155754"/>
                    <a:pt x="70009" y="160517"/>
                  </a:cubicBezTo>
                  <a:cubicBezTo>
                    <a:pt x="70009" y="155754"/>
                    <a:pt x="69056" y="150992"/>
                    <a:pt x="67151" y="147182"/>
                  </a:cubicBezTo>
                  <a:cubicBezTo>
                    <a:pt x="69056" y="152897"/>
                    <a:pt x="71914" y="158612"/>
                    <a:pt x="73819" y="163374"/>
                  </a:cubicBezTo>
                  <a:cubicBezTo>
                    <a:pt x="72866" y="157659"/>
                    <a:pt x="71914" y="151944"/>
                    <a:pt x="70009" y="146229"/>
                  </a:cubicBezTo>
                  <a:cubicBezTo>
                    <a:pt x="75724" y="160517"/>
                    <a:pt x="70961" y="137657"/>
                    <a:pt x="70009" y="132894"/>
                  </a:cubicBezTo>
                  <a:cubicBezTo>
                    <a:pt x="70009" y="133847"/>
                    <a:pt x="74771" y="141467"/>
                    <a:pt x="74771" y="141467"/>
                  </a:cubicBezTo>
                  <a:cubicBezTo>
                    <a:pt x="76676" y="139562"/>
                    <a:pt x="70961" y="114797"/>
                    <a:pt x="70009" y="112892"/>
                  </a:cubicBezTo>
                  <a:cubicBezTo>
                    <a:pt x="74771" y="111939"/>
                    <a:pt x="71914" y="113844"/>
                    <a:pt x="75724" y="113844"/>
                  </a:cubicBezTo>
                  <a:cubicBezTo>
                    <a:pt x="72866" y="108129"/>
                    <a:pt x="70009" y="103367"/>
                    <a:pt x="67151" y="98604"/>
                  </a:cubicBezTo>
                  <a:cubicBezTo>
                    <a:pt x="78581" y="92889"/>
                    <a:pt x="58579" y="68124"/>
                    <a:pt x="66199" y="64314"/>
                  </a:cubicBezTo>
                  <a:cubicBezTo>
                    <a:pt x="67151" y="64314"/>
                    <a:pt x="70961" y="65267"/>
                    <a:pt x="73819" y="66219"/>
                  </a:cubicBezTo>
                  <a:cubicBezTo>
                    <a:pt x="68104" y="63362"/>
                    <a:pt x="70961" y="57647"/>
                    <a:pt x="67151" y="59551"/>
                  </a:cubicBezTo>
                  <a:cubicBezTo>
                    <a:pt x="68104" y="59551"/>
                    <a:pt x="68104" y="61457"/>
                    <a:pt x="68104" y="61457"/>
                  </a:cubicBezTo>
                  <a:cubicBezTo>
                    <a:pt x="67151" y="59551"/>
                    <a:pt x="65246" y="58599"/>
                    <a:pt x="62389" y="59551"/>
                  </a:cubicBezTo>
                  <a:cubicBezTo>
                    <a:pt x="66199" y="58599"/>
                    <a:pt x="67151" y="13832"/>
                    <a:pt x="68104" y="9069"/>
                  </a:cubicBezTo>
                  <a:cubicBezTo>
                    <a:pt x="65246" y="5259"/>
                    <a:pt x="46196" y="8117"/>
                    <a:pt x="46196" y="9069"/>
                  </a:cubicBezTo>
                  <a:cubicBezTo>
                    <a:pt x="51911" y="13832"/>
                    <a:pt x="47149" y="10022"/>
                    <a:pt x="46196" y="10022"/>
                  </a:cubicBezTo>
                  <a:cubicBezTo>
                    <a:pt x="48101" y="11926"/>
                    <a:pt x="47149" y="11926"/>
                    <a:pt x="45244" y="11926"/>
                  </a:cubicBezTo>
                  <a:cubicBezTo>
                    <a:pt x="45244" y="13832"/>
                    <a:pt x="48101" y="11926"/>
                    <a:pt x="50959" y="13832"/>
                  </a:cubicBezTo>
                  <a:cubicBezTo>
                    <a:pt x="43339" y="16689"/>
                    <a:pt x="53816" y="23357"/>
                    <a:pt x="43339" y="23357"/>
                  </a:cubicBezTo>
                  <a:cubicBezTo>
                    <a:pt x="53816" y="25262"/>
                    <a:pt x="39529" y="27167"/>
                    <a:pt x="51911" y="30976"/>
                  </a:cubicBezTo>
                  <a:cubicBezTo>
                    <a:pt x="39529" y="37644"/>
                    <a:pt x="58579" y="34787"/>
                    <a:pt x="45244" y="37644"/>
                  </a:cubicBezTo>
                  <a:close/>
                  <a:moveTo>
                    <a:pt x="54769" y="67172"/>
                  </a:moveTo>
                  <a:cubicBezTo>
                    <a:pt x="54769" y="67172"/>
                    <a:pt x="53816" y="65267"/>
                    <a:pt x="54769" y="67172"/>
                  </a:cubicBezTo>
                  <a:close/>
                  <a:moveTo>
                    <a:pt x="54769" y="69076"/>
                  </a:moveTo>
                  <a:cubicBezTo>
                    <a:pt x="55721" y="68124"/>
                    <a:pt x="58579" y="68124"/>
                    <a:pt x="54769" y="69076"/>
                  </a:cubicBezTo>
                  <a:close/>
                  <a:moveTo>
                    <a:pt x="74771" y="63362"/>
                  </a:moveTo>
                  <a:cubicBezTo>
                    <a:pt x="74771" y="64314"/>
                    <a:pt x="70961" y="63362"/>
                    <a:pt x="74771" y="6336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8" name="Freeform: Shape 5537">
              <a:extLst>
                <a:ext uri="{FF2B5EF4-FFF2-40B4-BE49-F238E27FC236}">
                  <a16:creationId xmlns:a16="http://schemas.microsoft.com/office/drawing/2014/main" xmlns="" id="{37D65051-2D94-465E-A0C0-15AA3F9E285D}"/>
                </a:ext>
              </a:extLst>
            </p:cNvPr>
            <p:cNvSpPr/>
            <p:nvPr/>
          </p:nvSpPr>
          <p:spPr>
            <a:xfrm>
              <a:off x="7475549" y="6559920"/>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5"/>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39" name="Freeform: Shape 5538">
              <a:extLst>
                <a:ext uri="{FF2B5EF4-FFF2-40B4-BE49-F238E27FC236}">
                  <a16:creationId xmlns:a16="http://schemas.microsoft.com/office/drawing/2014/main" xmlns="" id="{E6E766AA-F272-4E5A-8667-485898C9F1B6}"/>
                </a:ext>
              </a:extLst>
            </p:cNvPr>
            <p:cNvSpPr/>
            <p:nvPr/>
          </p:nvSpPr>
          <p:spPr>
            <a:xfrm>
              <a:off x="7427648" y="65641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0" name="Freeform: Shape 5539">
              <a:extLst>
                <a:ext uri="{FF2B5EF4-FFF2-40B4-BE49-F238E27FC236}">
                  <a16:creationId xmlns:a16="http://schemas.microsoft.com/office/drawing/2014/main" xmlns="" id="{7667EFE9-6765-42A9-B844-02089DEBFD02}"/>
                </a:ext>
              </a:extLst>
            </p:cNvPr>
            <p:cNvSpPr/>
            <p:nvPr/>
          </p:nvSpPr>
          <p:spPr>
            <a:xfrm>
              <a:off x="7455694" y="65765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1" name="Freeform: Shape 5540">
              <a:extLst>
                <a:ext uri="{FF2B5EF4-FFF2-40B4-BE49-F238E27FC236}">
                  <a16:creationId xmlns:a16="http://schemas.microsoft.com/office/drawing/2014/main" xmlns="" id="{79DDDC79-0A0A-47AD-91C9-8F6067D4A3D4}"/>
                </a:ext>
              </a:extLst>
            </p:cNvPr>
            <p:cNvSpPr/>
            <p:nvPr/>
          </p:nvSpPr>
          <p:spPr>
            <a:xfrm>
              <a:off x="7431881" y="654796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2" name="Freeform: Shape 5541">
              <a:extLst>
                <a:ext uri="{FF2B5EF4-FFF2-40B4-BE49-F238E27FC236}">
                  <a16:creationId xmlns:a16="http://schemas.microsoft.com/office/drawing/2014/main" xmlns="" id="{4E709265-2C24-426D-81B4-EC98DC8747CA}"/>
                </a:ext>
              </a:extLst>
            </p:cNvPr>
            <p:cNvSpPr/>
            <p:nvPr/>
          </p:nvSpPr>
          <p:spPr>
            <a:xfrm>
              <a:off x="7430929" y="654129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3" name="Freeform: Shape 5542">
              <a:extLst>
                <a:ext uri="{FF2B5EF4-FFF2-40B4-BE49-F238E27FC236}">
                  <a16:creationId xmlns:a16="http://schemas.microsoft.com/office/drawing/2014/main" xmlns="" id="{4B5AC92F-93BE-4716-84E4-13CA2BDF23B0}"/>
                </a:ext>
              </a:extLst>
            </p:cNvPr>
            <p:cNvSpPr/>
            <p:nvPr/>
          </p:nvSpPr>
          <p:spPr>
            <a:xfrm>
              <a:off x="7429003" y="6538436"/>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8117" y="7144"/>
                    <a:pt x="5259"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4" name="Freeform: Shape 5543">
              <a:extLst>
                <a:ext uri="{FF2B5EF4-FFF2-40B4-BE49-F238E27FC236}">
                  <a16:creationId xmlns:a16="http://schemas.microsoft.com/office/drawing/2014/main" xmlns="" id="{2E2AB13B-9859-48CF-82C1-D1AC1AEFB119}"/>
                </a:ext>
              </a:extLst>
            </p:cNvPr>
            <p:cNvSpPr/>
            <p:nvPr/>
          </p:nvSpPr>
          <p:spPr>
            <a:xfrm>
              <a:off x="7450931" y="6581536"/>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5" name="Freeform: Shape 5544">
              <a:extLst>
                <a:ext uri="{FF2B5EF4-FFF2-40B4-BE49-F238E27FC236}">
                  <a16:creationId xmlns:a16="http://schemas.microsoft.com/office/drawing/2014/main" xmlns="" id="{A2DF9C63-60A3-4E96-B99A-F5BA0FCD4A13}"/>
                </a:ext>
              </a:extLst>
            </p:cNvPr>
            <p:cNvSpPr/>
            <p:nvPr/>
          </p:nvSpPr>
          <p:spPr>
            <a:xfrm>
              <a:off x="7443311" y="6581625"/>
              <a:ext cx="9525" cy="9525"/>
            </a:xfrm>
            <a:custGeom>
              <a:avLst/>
              <a:gdLst>
                <a:gd name="connsiteX0" fmla="*/ 7144 w 9525"/>
                <a:gd name="connsiteY0" fmla="*/ 8722 h 9525"/>
                <a:gd name="connsiteX1" fmla="*/ 8096 w 9525"/>
                <a:gd name="connsiteY1" fmla="*/ 7769 h 9525"/>
                <a:gd name="connsiteX2" fmla="*/ 7144 w 9525"/>
                <a:gd name="connsiteY2" fmla="*/ 8722 h 9525"/>
              </a:gdLst>
              <a:ahLst/>
              <a:cxnLst>
                <a:cxn ang="0">
                  <a:pos x="connsiteX0" y="connsiteY0"/>
                </a:cxn>
                <a:cxn ang="0">
                  <a:pos x="connsiteX1" y="connsiteY1"/>
                </a:cxn>
                <a:cxn ang="0">
                  <a:pos x="connsiteX2" y="connsiteY2"/>
                </a:cxn>
              </a:cxnLst>
              <a:rect l="l" t="t" r="r" b="b"/>
              <a:pathLst>
                <a:path w="9525" h="9525">
                  <a:moveTo>
                    <a:pt x="7144" y="8722"/>
                  </a:moveTo>
                  <a:cubicBezTo>
                    <a:pt x="7144" y="8722"/>
                    <a:pt x="8096" y="7769"/>
                    <a:pt x="8096" y="7769"/>
                  </a:cubicBezTo>
                  <a:cubicBezTo>
                    <a:pt x="8096" y="6817"/>
                    <a:pt x="8096" y="6817"/>
                    <a:pt x="7144" y="872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6" name="Freeform: Shape 5545">
              <a:extLst>
                <a:ext uri="{FF2B5EF4-FFF2-40B4-BE49-F238E27FC236}">
                  <a16:creationId xmlns:a16="http://schemas.microsoft.com/office/drawing/2014/main" xmlns="" id="{BAD6B0FC-FBE8-4055-BA87-849A64AEDFC8}"/>
                </a:ext>
              </a:extLst>
            </p:cNvPr>
            <p:cNvSpPr/>
            <p:nvPr/>
          </p:nvSpPr>
          <p:spPr>
            <a:xfrm>
              <a:off x="7451884" y="65774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7" name="Freeform: Shape 5546">
              <a:extLst>
                <a:ext uri="{FF2B5EF4-FFF2-40B4-BE49-F238E27FC236}">
                  <a16:creationId xmlns:a16="http://schemas.microsoft.com/office/drawing/2014/main" xmlns="" id="{30121011-668C-4160-9FD9-A10D925D95DD}"/>
                </a:ext>
              </a:extLst>
            </p:cNvPr>
            <p:cNvSpPr/>
            <p:nvPr/>
          </p:nvSpPr>
          <p:spPr>
            <a:xfrm>
              <a:off x="7444502" y="6581827"/>
              <a:ext cx="9525" cy="9525"/>
            </a:xfrm>
            <a:custGeom>
              <a:avLst/>
              <a:gdLst>
                <a:gd name="connsiteX0" fmla="*/ 7858 w 9525"/>
                <a:gd name="connsiteY0" fmla="*/ 7567 h 9525"/>
                <a:gd name="connsiteX1" fmla="*/ 7858 w 9525"/>
                <a:gd name="connsiteY1" fmla="*/ 7567 h 9525"/>
                <a:gd name="connsiteX2" fmla="*/ 7858 w 9525"/>
                <a:gd name="connsiteY2" fmla="*/ 7567 h 9525"/>
              </a:gdLst>
              <a:ahLst/>
              <a:cxnLst>
                <a:cxn ang="0">
                  <a:pos x="connsiteX0" y="connsiteY0"/>
                </a:cxn>
                <a:cxn ang="0">
                  <a:pos x="connsiteX1" y="connsiteY1"/>
                </a:cxn>
                <a:cxn ang="0">
                  <a:pos x="connsiteX2" y="connsiteY2"/>
                </a:cxn>
              </a:cxnLst>
              <a:rect l="l" t="t" r="r" b="b"/>
              <a:pathLst>
                <a:path w="9525" h="9525">
                  <a:moveTo>
                    <a:pt x="7858" y="7567"/>
                  </a:moveTo>
                  <a:cubicBezTo>
                    <a:pt x="7858" y="7567"/>
                    <a:pt x="7858" y="6615"/>
                    <a:pt x="7858" y="7567"/>
                  </a:cubicBezTo>
                  <a:cubicBezTo>
                    <a:pt x="6906" y="7567"/>
                    <a:pt x="6906" y="8520"/>
                    <a:pt x="7858"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8" name="Freeform: Shape 5547">
              <a:extLst>
                <a:ext uri="{FF2B5EF4-FFF2-40B4-BE49-F238E27FC236}">
                  <a16:creationId xmlns:a16="http://schemas.microsoft.com/office/drawing/2014/main" xmlns="" id="{6E0538AB-57BD-41B0-8D2F-1EEB339F33FE}"/>
                </a:ext>
              </a:extLst>
            </p:cNvPr>
            <p:cNvSpPr/>
            <p:nvPr/>
          </p:nvSpPr>
          <p:spPr>
            <a:xfrm>
              <a:off x="7424790" y="651896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4"/>
                    <a:pt x="7567"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49" name="Freeform: Shape 5548">
              <a:extLst>
                <a:ext uri="{FF2B5EF4-FFF2-40B4-BE49-F238E27FC236}">
                  <a16:creationId xmlns:a16="http://schemas.microsoft.com/office/drawing/2014/main" xmlns="" id="{A8E0C4C6-BF84-4DF3-9DF8-CFF64819B9C7}"/>
                </a:ext>
              </a:extLst>
            </p:cNvPr>
            <p:cNvSpPr/>
            <p:nvPr/>
          </p:nvSpPr>
          <p:spPr>
            <a:xfrm>
              <a:off x="7424261" y="65193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0" name="Freeform: Shape 5549">
              <a:extLst>
                <a:ext uri="{FF2B5EF4-FFF2-40B4-BE49-F238E27FC236}">
                  <a16:creationId xmlns:a16="http://schemas.microsoft.com/office/drawing/2014/main" xmlns="" id="{CB162BDA-F98A-4B4C-9201-EC77750E7B38}"/>
                </a:ext>
              </a:extLst>
            </p:cNvPr>
            <p:cNvSpPr/>
            <p:nvPr/>
          </p:nvSpPr>
          <p:spPr>
            <a:xfrm>
              <a:off x="7423309" y="65189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8096"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1" name="Freeform: Shape 5550">
              <a:extLst>
                <a:ext uri="{FF2B5EF4-FFF2-40B4-BE49-F238E27FC236}">
                  <a16:creationId xmlns:a16="http://schemas.microsoft.com/office/drawing/2014/main" xmlns="" id="{84393366-9BFB-4937-B480-682A462872C6}"/>
                </a:ext>
              </a:extLst>
            </p:cNvPr>
            <p:cNvSpPr/>
            <p:nvPr/>
          </p:nvSpPr>
          <p:spPr>
            <a:xfrm>
              <a:off x="7426166" y="652510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2" name="Freeform: Shape 5551">
              <a:extLst>
                <a:ext uri="{FF2B5EF4-FFF2-40B4-BE49-F238E27FC236}">
                  <a16:creationId xmlns:a16="http://schemas.microsoft.com/office/drawing/2014/main" xmlns="" id="{8BF0A180-623B-4CC7-9C35-E58B7C127C47}"/>
                </a:ext>
              </a:extLst>
            </p:cNvPr>
            <p:cNvSpPr/>
            <p:nvPr/>
          </p:nvSpPr>
          <p:spPr>
            <a:xfrm>
              <a:off x="7427119" y="6524466"/>
              <a:ext cx="9525" cy="9525"/>
            </a:xfrm>
            <a:custGeom>
              <a:avLst/>
              <a:gdLst>
                <a:gd name="connsiteX0" fmla="*/ 7144 w 9525"/>
                <a:gd name="connsiteY0" fmla="*/ 9684 h 9525"/>
                <a:gd name="connsiteX1" fmla="*/ 7144 w 9525"/>
                <a:gd name="connsiteY1" fmla="*/ 9684 h 9525"/>
              </a:gdLst>
              <a:ahLst/>
              <a:cxnLst>
                <a:cxn ang="0">
                  <a:pos x="connsiteX0" y="connsiteY0"/>
                </a:cxn>
                <a:cxn ang="0">
                  <a:pos x="connsiteX1" y="connsiteY1"/>
                </a:cxn>
              </a:cxnLst>
              <a:rect l="l" t="t" r="r" b="b"/>
              <a:pathLst>
                <a:path w="9525" h="9525">
                  <a:moveTo>
                    <a:pt x="7144" y="9684"/>
                  </a:moveTo>
                  <a:cubicBezTo>
                    <a:pt x="8096" y="3969"/>
                    <a:pt x="7144" y="9684"/>
                    <a:pt x="7144" y="968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3" name="Freeform: Shape 5552">
              <a:extLst>
                <a:ext uri="{FF2B5EF4-FFF2-40B4-BE49-F238E27FC236}">
                  <a16:creationId xmlns:a16="http://schemas.microsoft.com/office/drawing/2014/main" xmlns="" id="{E63E04B4-682D-4F98-AC10-593162348058}"/>
                </a:ext>
              </a:extLst>
            </p:cNvPr>
            <p:cNvSpPr/>
            <p:nvPr/>
          </p:nvSpPr>
          <p:spPr>
            <a:xfrm>
              <a:off x="7415900" y="6537336"/>
              <a:ext cx="9525" cy="9525"/>
            </a:xfrm>
            <a:custGeom>
              <a:avLst/>
              <a:gdLst>
                <a:gd name="connsiteX0" fmla="*/ 8837 w 9525"/>
                <a:gd name="connsiteY0" fmla="*/ 8244 h 9525"/>
                <a:gd name="connsiteX1" fmla="*/ 8837 w 9525"/>
                <a:gd name="connsiteY1" fmla="*/ 8244 h 9525"/>
              </a:gdLst>
              <a:ahLst/>
              <a:cxnLst>
                <a:cxn ang="0">
                  <a:pos x="connsiteX0" y="connsiteY0"/>
                </a:cxn>
                <a:cxn ang="0">
                  <a:pos x="connsiteX1" y="connsiteY1"/>
                </a:cxn>
              </a:cxnLst>
              <a:rect l="l" t="t" r="r" b="b"/>
              <a:pathLst>
                <a:path w="9525" h="9525">
                  <a:moveTo>
                    <a:pt x="8837" y="8244"/>
                  </a:moveTo>
                  <a:cubicBezTo>
                    <a:pt x="5027" y="6339"/>
                    <a:pt x="8837" y="7291"/>
                    <a:pt x="883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4" name="Freeform: Shape 5553">
              <a:extLst>
                <a:ext uri="{FF2B5EF4-FFF2-40B4-BE49-F238E27FC236}">
                  <a16:creationId xmlns:a16="http://schemas.microsoft.com/office/drawing/2014/main" xmlns="" id="{02AAC44A-76EF-475D-B056-56E151CDED16}"/>
                </a:ext>
              </a:extLst>
            </p:cNvPr>
            <p:cNvSpPr/>
            <p:nvPr/>
          </p:nvSpPr>
          <p:spPr>
            <a:xfrm>
              <a:off x="7415689" y="6542932"/>
              <a:ext cx="9525" cy="9525"/>
            </a:xfrm>
            <a:custGeom>
              <a:avLst/>
              <a:gdLst>
                <a:gd name="connsiteX0" fmla="*/ 9049 w 9525"/>
                <a:gd name="connsiteY0" fmla="*/ 7411 h 9525"/>
                <a:gd name="connsiteX1" fmla="*/ 7144 w 9525"/>
                <a:gd name="connsiteY1" fmla="*/ 8363 h 9525"/>
                <a:gd name="connsiteX2" fmla="*/ 9049 w 9525"/>
                <a:gd name="connsiteY2" fmla="*/ 7411 h 9525"/>
              </a:gdLst>
              <a:ahLst/>
              <a:cxnLst>
                <a:cxn ang="0">
                  <a:pos x="connsiteX0" y="connsiteY0"/>
                </a:cxn>
                <a:cxn ang="0">
                  <a:pos x="connsiteX1" y="connsiteY1"/>
                </a:cxn>
                <a:cxn ang="0">
                  <a:pos x="connsiteX2" y="connsiteY2"/>
                </a:cxn>
              </a:cxnLst>
              <a:rect l="l" t="t" r="r" b="b"/>
              <a:pathLst>
                <a:path w="9525" h="9525">
                  <a:moveTo>
                    <a:pt x="9049" y="7411"/>
                  </a:moveTo>
                  <a:cubicBezTo>
                    <a:pt x="8096" y="6458"/>
                    <a:pt x="7144" y="8363"/>
                    <a:pt x="7144" y="8363"/>
                  </a:cubicBezTo>
                  <a:cubicBezTo>
                    <a:pt x="8096" y="8363"/>
                    <a:pt x="8096" y="8363"/>
                    <a:pt x="9049" y="741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5" name="Freeform: Shape 5554">
              <a:extLst>
                <a:ext uri="{FF2B5EF4-FFF2-40B4-BE49-F238E27FC236}">
                  <a16:creationId xmlns:a16="http://schemas.microsoft.com/office/drawing/2014/main" xmlns="" id="{0D67852F-1CDB-4FC5-B610-595C75A9E771}"/>
                </a:ext>
              </a:extLst>
            </p:cNvPr>
            <p:cNvSpPr/>
            <p:nvPr/>
          </p:nvSpPr>
          <p:spPr>
            <a:xfrm>
              <a:off x="7426166" y="6575583"/>
              <a:ext cx="9525" cy="9525"/>
            </a:xfrm>
            <a:custGeom>
              <a:avLst/>
              <a:gdLst>
                <a:gd name="connsiteX0" fmla="*/ 10001 w 9525"/>
                <a:gd name="connsiteY0" fmla="*/ 7144 h 9525"/>
                <a:gd name="connsiteX1" fmla="*/ 7144 w 9525"/>
                <a:gd name="connsiteY1" fmla="*/ 8097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8097"/>
                  </a:lnTo>
                  <a:cubicBezTo>
                    <a:pt x="8096" y="8097"/>
                    <a:pt x="9049"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6" name="Freeform: Shape 5555">
              <a:extLst>
                <a:ext uri="{FF2B5EF4-FFF2-40B4-BE49-F238E27FC236}">
                  <a16:creationId xmlns:a16="http://schemas.microsoft.com/office/drawing/2014/main" xmlns="" id="{EC86F265-400F-4B8B-9A48-A99518132F92}"/>
                </a:ext>
              </a:extLst>
            </p:cNvPr>
            <p:cNvSpPr/>
            <p:nvPr/>
          </p:nvSpPr>
          <p:spPr>
            <a:xfrm>
              <a:off x="7443111" y="6573663"/>
              <a:ext cx="9525" cy="9525"/>
            </a:xfrm>
            <a:custGeom>
              <a:avLst/>
              <a:gdLst>
                <a:gd name="connsiteX0" fmla="*/ 7344 w 9525"/>
                <a:gd name="connsiteY0" fmla="*/ 9064 h 9525"/>
                <a:gd name="connsiteX1" fmla="*/ 7344 w 9525"/>
                <a:gd name="connsiteY1" fmla="*/ 9064 h 9525"/>
              </a:gdLst>
              <a:ahLst/>
              <a:cxnLst>
                <a:cxn ang="0">
                  <a:pos x="connsiteX0" y="connsiteY0"/>
                </a:cxn>
                <a:cxn ang="0">
                  <a:pos x="connsiteX1" y="connsiteY1"/>
                </a:cxn>
              </a:cxnLst>
              <a:rect l="l" t="t" r="r" b="b"/>
              <a:pathLst>
                <a:path w="9525" h="9525">
                  <a:moveTo>
                    <a:pt x="7344" y="9064"/>
                  </a:moveTo>
                  <a:cubicBezTo>
                    <a:pt x="9249" y="4301"/>
                    <a:pt x="6392" y="10017"/>
                    <a:pt x="7344" y="90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7" name="Freeform: Shape 5556">
              <a:extLst>
                <a:ext uri="{FF2B5EF4-FFF2-40B4-BE49-F238E27FC236}">
                  <a16:creationId xmlns:a16="http://schemas.microsoft.com/office/drawing/2014/main" xmlns="" id="{FB36F264-0535-46CC-975F-701FA7C9E99D}"/>
                </a:ext>
              </a:extLst>
            </p:cNvPr>
            <p:cNvSpPr/>
            <p:nvPr/>
          </p:nvSpPr>
          <p:spPr>
            <a:xfrm>
              <a:off x="7429776" y="6591226"/>
              <a:ext cx="9525" cy="9525"/>
            </a:xfrm>
            <a:custGeom>
              <a:avLst/>
              <a:gdLst>
                <a:gd name="connsiteX0" fmla="*/ 7344 w 9525"/>
                <a:gd name="connsiteY0" fmla="*/ 7694 h 9525"/>
                <a:gd name="connsiteX1" fmla="*/ 7344 w 9525"/>
                <a:gd name="connsiteY1" fmla="*/ 7694 h 9525"/>
              </a:gdLst>
              <a:ahLst/>
              <a:cxnLst>
                <a:cxn ang="0">
                  <a:pos x="connsiteX0" y="connsiteY0"/>
                </a:cxn>
                <a:cxn ang="0">
                  <a:pos x="connsiteX1" y="connsiteY1"/>
                </a:cxn>
              </a:cxnLst>
              <a:rect l="l" t="t" r="r" b="b"/>
              <a:pathLst>
                <a:path w="9525" h="9525">
                  <a:moveTo>
                    <a:pt x="7344" y="7694"/>
                  </a:moveTo>
                  <a:cubicBezTo>
                    <a:pt x="6392" y="5789"/>
                    <a:pt x="9249" y="9599"/>
                    <a:pt x="73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8" name="Freeform: Shape 5557">
              <a:extLst>
                <a:ext uri="{FF2B5EF4-FFF2-40B4-BE49-F238E27FC236}">
                  <a16:creationId xmlns:a16="http://schemas.microsoft.com/office/drawing/2014/main" xmlns="" id="{C417C098-45CE-431A-9A84-69FEC38EB3D9}"/>
                </a:ext>
              </a:extLst>
            </p:cNvPr>
            <p:cNvSpPr/>
            <p:nvPr/>
          </p:nvSpPr>
          <p:spPr>
            <a:xfrm>
              <a:off x="7459504" y="6652736"/>
              <a:ext cx="9525" cy="19050"/>
            </a:xfrm>
            <a:custGeom>
              <a:avLst/>
              <a:gdLst>
                <a:gd name="connsiteX0" fmla="*/ 7144 w 9525"/>
                <a:gd name="connsiteY0" fmla="*/ 14764 h 19050"/>
                <a:gd name="connsiteX1" fmla="*/ 7144 w 9525"/>
                <a:gd name="connsiteY1" fmla="*/ 7144 h 19050"/>
                <a:gd name="connsiteX2" fmla="*/ 7144 w 9525"/>
                <a:gd name="connsiteY2" fmla="*/ 14764 h 19050"/>
              </a:gdLst>
              <a:ahLst/>
              <a:cxnLst>
                <a:cxn ang="0">
                  <a:pos x="connsiteX0" y="connsiteY0"/>
                </a:cxn>
                <a:cxn ang="0">
                  <a:pos x="connsiteX1" y="connsiteY1"/>
                </a:cxn>
                <a:cxn ang="0">
                  <a:pos x="connsiteX2" y="connsiteY2"/>
                </a:cxn>
              </a:cxnLst>
              <a:rect l="l" t="t" r="r" b="b"/>
              <a:pathLst>
                <a:path w="9525" h="19050">
                  <a:moveTo>
                    <a:pt x="7144" y="14764"/>
                  </a:moveTo>
                  <a:lnTo>
                    <a:pt x="7144" y="7144"/>
                  </a:lnTo>
                  <a:cubicBezTo>
                    <a:pt x="7144" y="9049"/>
                    <a:pt x="7144" y="16669"/>
                    <a:pt x="7144" y="1476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59" name="Freeform: Shape 5558">
              <a:extLst>
                <a:ext uri="{FF2B5EF4-FFF2-40B4-BE49-F238E27FC236}">
                  <a16:creationId xmlns:a16="http://schemas.microsoft.com/office/drawing/2014/main" xmlns="" id="{90368341-105B-4619-AAB9-6017CD3424B1}"/>
                </a:ext>
              </a:extLst>
            </p:cNvPr>
            <p:cNvSpPr/>
            <p:nvPr/>
          </p:nvSpPr>
          <p:spPr>
            <a:xfrm>
              <a:off x="7467124" y="6665118"/>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8096" y="9049"/>
                  </a:cubicBezTo>
                  <a:cubicBezTo>
                    <a:pt x="8096"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0" name="Freeform: Shape 5559">
              <a:extLst>
                <a:ext uri="{FF2B5EF4-FFF2-40B4-BE49-F238E27FC236}">
                  <a16:creationId xmlns:a16="http://schemas.microsoft.com/office/drawing/2014/main" xmlns="" id="{9DC56523-455F-4A96-B156-57CF63914DE3}"/>
                </a:ext>
              </a:extLst>
            </p:cNvPr>
            <p:cNvSpPr/>
            <p:nvPr/>
          </p:nvSpPr>
          <p:spPr>
            <a:xfrm>
              <a:off x="7482364" y="6634570"/>
              <a:ext cx="9525" cy="9525"/>
            </a:xfrm>
            <a:custGeom>
              <a:avLst/>
              <a:gdLst>
                <a:gd name="connsiteX0" fmla="*/ 7144 w 9525"/>
                <a:gd name="connsiteY0" fmla="*/ 7212 h 9525"/>
                <a:gd name="connsiteX1" fmla="*/ 7144 w 9525"/>
                <a:gd name="connsiteY1" fmla="*/ 7212 h 9525"/>
              </a:gdLst>
              <a:ahLst/>
              <a:cxnLst>
                <a:cxn ang="0">
                  <a:pos x="connsiteX0" y="connsiteY0"/>
                </a:cxn>
                <a:cxn ang="0">
                  <a:pos x="connsiteX1" y="connsiteY1"/>
                </a:cxn>
              </a:cxnLst>
              <a:rect l="l" t="t" r="r" b="b"/>
              <a:pathLst>
                <a:path w="9525" h="9525">
                  <a:moveTo>
                    <a:pt x="7144" y="7212"/>
                  </a:moveTo>
                  <a:cubicBezTo>
                    <a:pt x="10954" y="15784"/>
                    <a:pt x="7144" y="6259"/>
                    <a:pt x="7144" y="721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1" name="Freeform: Shape 5560">
              <a:extLst>
                <a:ext uri="{FF2B5EF4-FFF2-40B4-BE49-F238E27FC236}">
                  <a16:creationId xmlns:a16="http://schemas.microsoft.com/office/drawing/2014/main" xmlns="" id="{1D9B89E3-8389-4DD6-9A51-CF43F5EF4A1F}"/>
                </a:ext>
              </a:extLst>
            </p:cNvPr>
            <p:cNvSpPr/>
            <p:nvPr/>
          </p:nvSpPr>
          <p:spPr>
            <a:xfrm>
              <a:off x="7196593" y="5894451"/>
              <a:ext cx="9525" cy="9525"/>
            </a:xfrm>
            <a:custGeom>
              <a:avLst/>
              <a:gdLst>
                <a:gd name="connsiteX0" fmla="*/ 9069 w 9525"/>
                <a:gd name="connsiteY0" fmla="*/ 7239 h 9525"/>
                <a:gd name="connsiteX1" fmla="*/ 9069 w 9525"/>
                <a:gd name="connsiteY1" fmla="*/ 7239 h 9525"/>
              </a:gdLst>
              <a:ahLst/>
              <a:cxnLst>
                <a:cxn ang="0">
                  <a:pos x="connsiteX0" y="connsiteY0"/>
                </a:cxn>
                <a:cxn ang="0">
                  <a:pos x="connsiteX1" y="connsiteY1"/>
                </a:cxn>
              </a:cxnLst>
              <a:rect l="l" t="t" r="r" b="b"/>
              <a:pathLst>
                <a:path w="9525" h="9525">
                  <a:moveTo>
                    <a:pt x="9069" y="7239"/>
                  </a:moveTo>
                  <a:cubicBezTo>
                    <a:pt x="8117" y="6286"/>
                    <a:pt x="5259" y="12954"/>
                    <a:pt x="9069" y="723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2" name="Freeform: Shape 5561">
              <a:extLst>
                <a:ext uri="{FF2B5EF4-FFF2-40B4-BE49-F238E27FC236}">
                  <a16:creationId xmlns:a16="http://schemas.microsoft.com/office/drawing/2014/main" xmlns="" id="{A6E0A156-B4C3-4CF3-92E1-B23B4F6EC156}"/>
                </a:ext>
              </a:extLst>
            </p:cNvPr>
            <p:cNvSpPr/>
            <p:nvPr/>
          </p:nvSpPr>
          <p:spPr>
            <a:xfrm>
              <a:off x="7189946" y="5898970"/>
              <a:ext cx="19050" cy="19050"/>
            </a:xfrm>
            <a:custGeom>
              <a:avLst/>
              <a:gdLst>
                <a:gd name="connsiteX0" fmla="*/ 7144 w 19050"/>
                <a:gd name="connsiteY0" fmla="*/ 14149 h 19050"/>
                <a:gd name="connsiteX1" fmla="*/ 11906 w 19050"/>
                <a:gd name="connsiteY1" fmla="*/ 10340 h 19050"/>
                <a:gd name="connsiteX2" fmla="*/ 7144 w 19050"/>
                <a:gd name="connsiteY2" fmla="*/ 14149 h 19050"/>
              </a:gdLst>
              <a:ahLst/>
              <a:cxnLst>
                <a:cxn ang="0">
                  <a:pos x="connsiteX0" y="connsiteY0"/>
                </a:cxn>
                <a:cxn ang="0">
                  <a:pos x="connsiteX1" y="connsiteY1"/>
                </a:cxn>
                <a:cxn ang="0">
                  <a:pos x="connsiteX2" y="connsiteY2"/>
                </a:cxn>
              </a:cxnLst>
              <a:rect l="l" t="t" r="r" b="b"/>
              <a:pathLst>
                <a:path w="19050" h="19050">
                  <a:moveTo>
                    <a:pt x="7144" y="14149"/>
                  </a:moveTo>
                  <a:cubicBezTo>
                    <a:pt x="15716" y="32247"/>
                    <a:pt x="9049" y="8435"/>
                    <a:pt x="11906" y="10340"/>
                  </a:cubicBezTo>
                  <a:cubicBezTo>
                    <a:pt x="3334" y="-138"/>
                    <a:pt x="16669" y="18912"/>
                    <a:pt x="7144" y="141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3" name="Freeform: Shape 5562">
              <a:extLst>
                <a:ext uri="{FF2B5EF4-FFF2-40B4-BE49-F238E27FC236}">
                  <a16:creationId xmlns:a16="http://schemas.microsoft.com/office/drawing/2014/main" xmlns="" id="{FA215AB7-C974-4164-A905-0E5A6FCA31FD}"/>
                </a:ext>
              </a:extLst>
            </p:cNvPr>
            <p:cNvSpPr/>
            <p:nvPr/>
          </p:nvSpPr>
          <p:spPr>
            <a:xfrm>
              <a:off x="7149941" y="6095523"/>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4" name="Freeform: Shape 5563">
              <a:extLst>
                <a:ext uri="{FF2B5EF4-FFF2-40B4-BE49-F238E27FC236}">
                  <a16:creationId xmlns:a16="http://schemas.microsoft.com/office/drawing/2014/main" xmlns="" id="{42EF897D-97FC-4CB1-978F-3793FB0E76C3}"/>
                </a:ext>
              </a:extLst>
            </p:cNvPr>
            <p:cNvSpPr/>
            <p:nvPr/>
          </p:nvSpPr>
          <p:spPr>
            <a:xfrm>
              <a:off x="7126367" y="6212681"/>
              <a:ext cx="9525" cy="9525"/>
            </a:xfrm>
            <a:custGeom>
              <a:avLst/>
              <a:gdLst>
                <a:gd name="connsiteX0" fmla="*/ 7858 w 9525"/>
                <a:gd name="connsiteY0" fmla="*/ 9049 h 9525"/>
                <a:gd name="connsiteX1" fmla="*/ 7858 w 9525"/>
                <a:gd name="connsiteY1" fmla="*/ 7144 h 9525"/>
                <a:gd name="connsiteX2" fmla="*/ 7858 w 9525"/>
                <a:gd name="connsiteY2" fmla="*/ 9049 h 9525"/>
              </a:gdLst>
              <a:ahLst/>
              <a:cxnLst>
                <a:cxn ang="0">
                  <a:pos x="connsiteX0" y="connsiteY0"/>
                </a:cxn>
                <a:cxn ang="0">
                  <a:pos x="connsiteX1" y="connsiteY1"/>
                </a:cxn>
                <a:cxn ang="0">
                  <a:pos x="connsiteX2" y="connsiteY2"/>
                </a:cxn>
              </a:cxnLst>
              <a:rect l="l" t="t" r="r" b="b"/>
              <a:pathLst>
                <a:path w="9525" h="9525">
                  <a:moveTo>
                    <a:pt x="7858" y="9049"/>
                  </a:moveTo>
                  <a:cubicBezTo>
                    <a:pt x="7858" y="8096"/>
                    <a:pt x="7858" y="8096"/>
                    <a:pt x="7858" y="7144"/>
                  </a:cubicBezTo>
                  <a:cubicBezTo>
                    <a:pt x="6906" y="9049"/>
                    <a:pt x="6906" y="9049"/>
                    <a:pt x="7858"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5" name="Freeform: Shape 5564">
              <a:extLst>
                <a:ext uri="{FF2B5EF4-FFF2-40B4-BE49-F238E27FC236}">
                  <a16:creationId xmlns:a16="http://schemas.microsoft.com/office/drawing/2014/main" xmlns="" id="{8ACBD323-6FD0-41CA-B8E9-17667D71308A}"/>
                </a:ext>
              </a:extLst>
            </p:cNvPr>
            <p:cNvSpPr/>
            <p:nvPr/>
          </p:nvSpPr>
          <p:spPr>
            <a:xfrm>
              <a:off x="7119461" y="623363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6" name="Freeform: Shape 5565">
              <a:extLst>
                <a:ext uri="{FF2B5EF4-FFF2-40B4-BE49-F238E27FC236}">
                  <a16:creationId xmlns:a16="http://schemas.microsoft.com/office/drawing/2014/main" xmlns="" id="{EF381A9D-C866-4F60-8E27-FA3A92F87F06}"/>
                </a:ext>
              </a:extLst>
            </p:cNvPr>
            <p:cNvSpPr/>
            <p:nvPr/>
          </p:nvSpPr>
          <p:spPr>
            <a:xfrm>
              <a:off x="7148036" y="6096476"/>
              <a:ext cx="9525" cy="9525"/>
            </a:xfrm>
            <a:custGeom>
              <a:avLst/>
              <a:gdLst>
                <a:gd name="connsiteX0" fmla="*/ 9049 w 9525"/>
                <a:gd name="connsiteY0" fmla="*/ 7144 h 9525"/>
                <a:gd name="connsiteX1" fmla="*/ 7144 w 9525"/>
                <a:gd name="connsiteY1" fmla="*/ 10001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lnTo>
                    <a:pt x="7144" y="10001"/>
                  </a:lnTo>
                  <a:cubicBezTo>
                    <a:pt x="9049" y="10954"/>
                    <a:pt x="9049" y="9049"/>
                    <a:pt x="904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7" name="Freeform: Shape 5566">
              <a:extLst>
                <a:ext uri="{FF2B5EF4-FFF2-40B4-BE49-F238E27FC236}">
                  <a16:creationId xmlns:a16="http://schemas.microsoft.com/office/drawing/2014/main" xmlns="" id="{0569E377-BFB2-46E3-851C-8A8B3F8097B3}"/>
                </a:ext>
              </a:extLst>
            </p:cNvPr>
            <p:cNvSpPr/>
            <p:nvPr/>
          </p:nvSpPr>
          <p:spPr>
            <a:xfrm>
              <a:off x="7192804" y="593208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8" name="Freeform: Shape 5567">
              <a:extLst>
                <a:ext uri="{FF2B5EF4-FFF2-40B4-BE49-F238E27FC236}">
                  <a16:creationId xmlns:a16="http://schemas.microsoft.com/office/drawing/2014/main" xmlns="" id="{D5B1F5FE-F6C3-477E-94A5-8481F2139376}"/>
                </a:ext>
              </a:extLst>
            </p:cNvPr>
            <p:cNvSpPr/>
            <p:nvPr/>
          </p:nvSpPr>
          <p:spPr>
            <a:xfrm>
              <a:off x="7156185" y="6041744"/>
              <a:ext cx="9525" cy="9525"/>
            </a:xfrm>
            <a:custGeom>
              <a:avLst/>
              <a:gdLst>
                <a:gd name="connsiteX0" fmla="*/ 7567 w 9525"/>
                <a:gd name="connsiteY0" fmla="*/ 9488 h 9525"/>
                <a:gd name="connsiteX1" fmla="*/ 7567 w 9525"/>
                <a:gd name="connsiteY1" fmla="*/ 9488 h 9525"/>
              </a:gdLst>
              <a:ahLst/>
              <a:cxnLst>
                <a:cxn ang="0">
                  <a:pos x="connsiteX0" y="connsiteY0"/>
                </a:cxn>
                <a:cxn ang="0">
                  <a:pos x="connsiteX1" y="connsiteY1"/>
                </a:cxn>
              </a:cxnLst>
              <a:rect l="l" t="t" r="r" b="b"/>
              <a:pathLst>
                <a:path w="9525" h="9525">
                  <a:moveTo>
                    <a:pt x="7567" y="9488"/>
                  </a:moveTo>
                  <a:cubicBezTo>
                    <a:pt x="7567" y="8536"/>
                    <a:pt x="6615" y="4726"/>
                    <a:pt x="7567"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69" name="Freeform: Shape 5568">
              <a:extLst>
                <a:ext uri="{FF2B5EF4-FFF2-40B4-BE49-F238E27FC236}">
                  <a16:creationId xmlns:a16="http://schemas.microsoft.com/office/drawing/2014/main" xmlns="" id="{1565E93F-AC43-45CC-9582-3DE4EB83E2B5}"/>
                </a:ext>
              </a:extLst>
            </p:cNvPr>
            <p:cNvSpPr/>
            <p:nvPr/>
          </p:nvSpPr>
          <p:spPr>
            <a:xfrm>
              <a:off x="7163039" y="6003769"/>
              <a:ext cx="9525" cy="9525"/>
            </a:xfrm>
            <a:custGeom>
              <a:avLst/>
              <a:gdLst>
                <a:gd name="connsiteX0" fmla="*/ 7380 w 9525"/>
                <a:gd name="connsiteY0" fmla="*/ 7458 h 9525"/>
                <a:gd name="connsiteX1" fmla="*/ 7380 w 9525"/>
                <a:gd name="connsiteY1" fmla="*/ 7458 h 9525"/>
              </a:gdLst>
              <a:ahLst/>
              <a:cxnLst>
                <a:cxn ang="0">
                  <a:pos x="connsiteX0" y="connsiteY0"/>
                </a:cxn>
                <a:cxn ang="0">
                  <a:pos x="connsiteX1" y="connsiteY1"/>
                </a:cxn>
              </a:cxnLst>
              <a:rect l="l" t="t" r="r" b="b"/>
              <a:pathLst>
                <a:path w="9525" h="9525">
                  <a:moveTo>
                    <a:pt x="7380" y="7458"/>
                  </a:moveTo>
                  <a:cubicBezTo>
                    <a:pt x="5476" y="13173"/>
                    <a:pt x="15953" y="5553"/>
                    <a:pt x="7380" y="74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0" name="Freeform: Shape 5569">
              <a:extLst>
                <a:ext uri="{FF2B5EF4-FFF2-40B4-BE49-F238E27FC236}">
                  <a16:creationId xmlns:a16="http://schemas.microsoft.com/office/drawing/2014/main" xmlns="" id="{DD478EAF-9462-4546-910F-8B1E1D538AE4}"/>
                </a:ext>
              </a:extLst>
            </p:cNvPr>
            <p:cNvSpPr/>
            <p:nvPr/>
          </p:nvSpPr>
          <p:spPr>
            <a:xfrm>
              <a:off x="7179707" y="594026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lnTo>
                    <a:pt x="7858" y="7144"/>
                  </a:lnTo>
                  <a:cubicBezTo>
                    <a:pt x="6906" y="7144"/>
                    <a:pt x="6906" y="7144"/>
                    <a:pt x="7858"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1" name="Freeform: Shape 5570">
              <a:extLst>
                <a:ext uri="{FF2B5EF4-FFF2-40B4-BE49-F238E27FC236}">
                  <a16:creationId xmlns:a16="http://schemas.microsoft.com/office/drawing/2014/main" xmlns="" id="{89007243-5D96-4359-8445-328108F31786}"/>
                </a:ext>
              </a:extLst>
            </p:cNvPr>
            <p:cNvSpPr/>
            <p:nvPr/>
          </p:nvSpPr>
          <p:spPr>
            <a:xfrm>
              <a:off x="7149941" y="607266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2" name="Freeform: Shape 5571">
              <a:extLst>
                <a:ext uri="{FF2B5EF4-FFF2-40B4-BE49-F238E27FC236}">
                  <a16:creationId xmlns:a16="http://schemas.microsoft.com/office/drawing/2014/main" xmlns="" id="{52069871-E605-4A7C-8A4D-D7B89567030D}"/>
                </a:ext>
              </a:extLst>
            </p:cNvPr>
            <p:cNvSpPr/>
            <p:nvPr/>
          </p:nvSpPr>
          <p:spPr>
            <a:xfrm>
              <a:off x="7140416" y="5833824"/>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7858"/>
                    <a:pt x="8096" y="7858"/>
                    <a:pt x="7144"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3" name="Freeform: Shape 5572">
              <a:extLst>
                <a:ext uri="{FF2B5EF4-FFF2-40B4-BE49-F238E27FC236}">
                  <a16:creationId xmlns:a16="http://schemas.microsoft.com/office/drawing/2014/main" xmlns="" id="{B666630A-3A91-46A5-81E5-1257D5EC2F5D}"/>
                </a:ext>
              </a:extLst>
            </p:cNvPr>
            <p:cNvSpPr/>
            <p:nvPr/>
          </p:nvSpPr>
          <p:spPr>
            <a:xfrm>
              <a:off x="7163276"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001" y="10001"/>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4" name="Freeform: Shape 5573">
              <a:extLst>
                <a:ext uri="{FF2B5EF4-FFF2-40B4-BE49-F238E27FC236}">
                  <a16:creationId xmlns:a16="http://schemas.microsoft.com/office/drawing/2014/main" xmlns="" id="{7370E1E8-BF04-4E18-B1A9-14E1D0FE2C01}"/>
                </a:ext>
              </a:extLst>
            </p:cNvPr>
            <p:cNvSpPr/>
            <p:nvPr/>
          </p:nvSpPr>
          <p:spPr>
            <a:xfrm>
              <a:off x="7108984" y="627006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5" name="Freeform: Shape 5574">
              <a:extLst>
                <a:ext uri="{FF2B5EF4-FFF2-40B4-BE49-F238E27FC236}">
                  <a16:creationId xmlns:a16="http://schemas.microsoft.com/office/drawing/2014/main" xmlns="" id="{8EF52E92-85C8-4099-8722-5036129950EA}"/>
                </a:ext>
              </a:extLst>
            </p:cNvPr>
            <p:cNvSpPr/>
            <p:nvPr/>
          </p:nvSpPr>
          <p:spPr>
            <a:xfrm>
              <a:off x="7049929" y="6455254"/>
              <a:ext cx="19050" cy="19050"/>
            </a:xfrm>
            <a:custGeom>
              <a:avLst/>
              <a:gdLst>
                <a:gd name="connsiteX0" fmla="*/ 12859 w 19050"/>
                <a:gd name="connsiteY0" fmla="*/ 10316 h 19050"/>
                <a:gd name="connsiteX1" fmla="*/ 7144 w 19050"/>
                <a:gd name="connsiteY1" fmla="*/ 8410 h 19050"/>
                <a:gd name="connsiteX2" fmla="*/ 12859 w 19050"/>
                <a:gd name="connsiteY2" fmla="*/ 10316 h 19050"/>
              </a:gdLst>
              <a:ahLst/>
              <a:cxnLst>
                <a:cxn ang="0">
                  <a:pos x="connsiteX0" y="connsiteY0"/>
                </a:cxn>
                <a:cxn ang="0">
                  <a:pos x="connsiteX1" y="connsiteY1"/>
                </a:cxn>
                <a:cxn ang="0">
                  <a:pos x="connsiteX2" y="connsiteY2"/>
                </a:cxn>
              </a:cxnLst>
              <a:rect l="l" t="t" r="r" b="b"/>
              <a:pathLst>
                <a:path w="19050" h="19050">
                  <a:moveTo>
                    <a:pt x="12859" y="10316"/>
                  </a:moveTo>
                  <a:cubicBezTo>
                    <a:pt x="10001" y="14126"/>
                    <a:pt x="10954" y="3648"/>
                    <a:pt x="7144" y="8410"/>
                  </a:cubicBezTo>
                  <a:cubicBezTo>
                    <a:pt x="8096" y="8410"/>
                    <a:pt x="10001" y="15078"/>
                    <a:pt x="12859" y="103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6" name="Freeform: Shape 5575">
              <a:extLst>
                <a:ext uri="{FF2B5EF4-FFF2-40B4-BE49-F238E27FC236}">
                  <a16:creationId xmlns:a16="http://schemas.microsoft.com/office/drawing/2014/main" xmlns="" id="{313E15D8-A1E1-4F71-8B8E-097C9336DCD0}"/>
                </a:ext>
              </a:extLst>
            </p:cNvPr>
            <p:cNvSpPr/>
            <p:nvPr/>
          </p:nvSpPr>
          <p:spPr>
            <a:xfrm>
              <a:off x="7192804" y="5935503"/>
              <a:ext cx="9525" cy="9525"/>
            </a:xfrm>
            <a:custGeom>
              <a:avLst/>
              <a:gdLst>
                <a:gd name="connsiteX0" fmla="*/ 7144 w 9525"/>
                <a:gd name="connsiteY0" fmla="*/ 7144 h 9525"/>
                <a:gd name="connsiteX1" fmla="*/ 7144 w 9525"/>
                <a:gd name="connsiteY1" fmla="*/ 9048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8"/>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7" name="Freeform: Shape 5576">
              <a:extLst>
                <a:ext uri="{FF2B5EF4-FFF2-40B4-BE49-F238E27FC236}">
                  <a16:creationId xmlns:a16="http://schemas.microsoft.com/office/drawing/2014/main" xmlns="" id="{923C3A84-033E-47A3-BFD2-2BD91425532D}"/>
                </a:ext>
              </a:extLst>
            </p:cNvPr>
            <p:cNvSpPr/>
            <p:nvPr/>
          </p:nvSpPr>
          <p:spPr>
            <a:xfrm>
              <a:off x="7048553" y="645652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8" name="Freeform: Shape 5577">
              <a:extLst>
                <a:ext uri="{FF2B5EF4-FFF2-40B4-BE49-F238E27FC236}">
                  <a16:creationId xmlns:a16="http://schemas.microsoft.com/office/drawing/2014/main" xmlns="" id="{1260CC98-C74C-4C87-90FE-869D93737F20}"/>
                </a:ext>
              </a:extLst>
            </p:cNvPr>
            <p:cNvSpPr/>
            <p:nvPr/>
          </p:nvSpPr>
          <p:spPr>
            <a:xfrm>
              <a:off x="7095649" y="639365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8096" y="8096"/>
                    <a:pt x="8096" y="8096"/>
                    <a:pt x="8096" y="7144"/>
                  </a:cubicBezTo>
                  <a:cubicBezTo>
                    <a:pt x="8096" y="7144"/>
                    <a:pt x="8096"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79" name="Freeform: Shape 5578">
              <a:extLst>
                <a:ext uri="{FF2B5EF4-FFF2-40B4-BE49-F238E27FC236}">
                  <a16:creationId xmlns:a16="http://schemas.microsoft.com/office/drawing/2014/main" xmlns="" id="{4E210E32-40CE-4FC9-A84C-7BD4102315FE}"/>
                </a:ext>
              </a:extLst>
            </p:cNvPr>
            <p:cNvSpPr/>
            <p:nvPr/>
          </p:nvSpPr>
          <p:spPr>
            <a:xfrm>
              <a:off x="7109936" y="6293643"/>
              <a:ext cx="9525" cy="9525"/>
            </a:xfrm>
            <a:custGeom>
              <a:avLst/>
              <a:gdLst>
                <a:gd name="connsiteX0" fmla="*/ 8096 w 9525"/>
                <a:gd name="connsiteY0" fmla="*/ 7144 h 9525"/>
                <a:gd name="connsiteX1" fmla="*/ 7144 w 9525"/>
                <a:gd name="connsiteY1" fmla="*/ 9049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9049"/>
                  </a:lnTo>
                  <a:cubicBezTo>
                    <a:pt x="8096" y="8096"/>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0" name="Freeform: Shape 5579">
              <a:extLst>
                <a:ext uri="{FF2B5EF4-FFF2-40B4-BE49-F238E27FC236}">
                  <a16:creationId xmlns:a16="http://schemas.microsoft.com/office/drawing/2014/main" xmlns="" id="{4C516887-8420-47E1-BCC4-D9839A38DF9A}"/>
                </a:ext>
              </a:extLst>
            </p:cNvPr>
            <p:cNvSpPr/>
            <p:nvPr/>
          </p:nvSpPr>
          <p:spPr>
            <a:xfrm>
              <a:off x="7091992" y="6427506"/>
              <a:ext cx="9525" cy="9525"/>
            </a:xfrm>
            <a:custGeom>
              <a:avLst/>
              <a:gdLst>
                <a:gd name="connsiteX0" fmla="*/ 8896 w 9525"/>
                <a:gd name="connsiteY0" fmla="*/ 7583 h 9525"/>
                <a:gd name="connsiteX1" fmla="*/ 8896 w 9525"/>
                <a:gd name="connsiteY1" fmla="*/ 7583 h 9525"/>
              </a:gdLst>
              <a:ahLst/>
              <a:cxnLst>
                <a:cxn ang="0">
                  <a:pos x="connsiteX0" y="connsiteY0"/>
                </a:cxn>
                <a:cxn ang="0">
                  <a:pos x="connsiteX1" y="connsiteY1"/>
                </a:cxn>
              </a:cxnLst>
              <a:rect l="l" t="t" r="r" b="b"/>
              <a:pathLst>
                <a:path w="9525" h="9525">
                  <a:moveTo>
                    <a:pt x="8896" y="7583"/>
                  </a:moveTo>
                  <a:cubicBezTo>
                    <a:pt x="4133" y="17108"/>
                    <a:pt x="10801" y="4726"/>
                    <a:pt x="8896" y="758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1" name="Freeform: Shape 5580">
              <a:extLst>
                <a:ext uri="{FF2B5EF4-FFF2-40B4-BE49-F238E27FC236}">
                  <a16:creationId xmlns:a16="http://schemas.microsoft.com/office/drawing/2014/main" xmlns="" id="{94BA2D58-5E4B-4E9B-8E24-600969C24558}"/>
                </a:ext>
              </a:extLst>
            </p:cNvPr>
            <p:cNvSpPr/>
            <p:nvPr/>
          </p:nvSpPr>
          <p:spPr>
            <a:xfrm>
              <a:off x="7087076" y="6460966"/>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8096" y="8414"/>
                    <a:pt x="9049"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2" name="Freeform: Shape 5581">
              <a:extLst>
                <a:ext uri="{FF2B5EF4-FFF2-40B4-BE49-F238E27FC236}">
                  <a16:creationId xmlns:a16="http://schemas.microsoft.com/office/drawing/2014/main" xmlns="" id="{5B8C877F-5125-4A5F-8C39-8A9D2B4F6CDA}"/>
                </a:ext>
              </a:extLst>
            </p:cNvPr>
            <p:cNvSpPr/>
            <p:nvPr/>
          </p:nvSpPr>
          <p:spPr>
            <a:xfrm>
              <a:off x="7122319" y="5935548"/>
              <a:ext cx="9525" cy="9525"/>
            </a:xfrm>
            <a:custGeom>
              <a:avLst/>
              <a:gdLst>
                <a:gd name="connsiteX0" fmla="*/ 7144 w 9525"/>
                <a:gd name="connsiteY0" fmla="*/ 9957 h 9525"/>
                <a:gd name="connsiteX1" fmla="*/ 10001 w 9525"/>
                <a:gd name="connsiteY1" fmla="*/ 9004 h 9525"/>
                <a:gd name="connsiteX2" fmla="*/ 7144 w 9525"/>
                <a:gd name="connsiteY2" fmla="*/ 9957 h 9525"/>
              </a:gdLst>
              <a:ahLst/>
              <a:cxnLst>
                <a:cxn ang="0">
                  <a:pos x="connsiteX0" y="connsiteY0"/>
                </a:cxn>
                <a:cxn ang="0">
                  <a:pos x="connsiteX1" y="connsiteY1"/>
                </a:cxn>
                <a:cxn ang="0">
                  <a:pos x="connsiteX2" y="connsiteY2"/>
                </a:cxn>
              </a:cxnLst>
              <a:rect l="l" t="t" r="r" b="b"/>
              <a:pathLst>
                <a:path w="9525" h="9525">
                  <a:moveTo>
                    <a:pt x="7144" y="9957"/>
                  </a:moveTo>
                  <a:cubicBezTo>
                    <a:pt x="8096" y="9004"/>
                    <a:pt x="9049" y="9004"/>
                    <a:pt x="10001" y="9004"/>
                  </a:cubicBezTo>
                  <a:cubicBezTo>
                    <a:pt x="8096" y="9004"/>
                    <a:pt x="8096" y="4242"/>
                    <a:pt x="7144" y="99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3" name="Freeform: Shape 5582">
              <a:extLst>
                <a:ext uri="{FF2B5EF4-FFF2-40B4-BE49-F238E27FC236}">
                  <a16:creationId xmlns:a16="http://schemas.microsoft.com/office/drawing/2014/main" xmlns="" id="{14A5DB90-3773-4B2F-8E03-C0F538B5F1A6}"/>
                </a:ext>
              </a:extLst>
            </p:cNvPr>
            <p:cNvSpPr/>
            <p:nvPr/>
          </p:nvSpPr>
          <p:spPr>
            <a:xfrm>
              <a:off x="7191851" y="59335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9049"/>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4" name="Freeform: Shape 5583">
              <a:extLst>
                <a:ext uri="{FF2B5EF4-FFF2-40B4-BE49-F238E27FC236}">
                  <a16:creationId xmlns:a16="http://schemas.microsoft.com/office/drawing/2014/main" xmlns="" id="{6E5DFC60-B85F-4668-8083-1419FFD9994A}"/>
                </a:ext>
              </a:extLst>
            </p:cNvPr>
            <p:cNvSpPr/>
            <p:nvPr/>
          </p:nvSpPr>
          <p:spPr>
            <a:xfrm>
              <a:off x="7114699" y="6433661"/>
              <a:ext cx="9525" cy="19050"/>
            </a:xfrm>
            <a:custGeom>
              <a:avLst/>
              <a:gdLst>
                <a:gd name="connsiteX0" fmla="*/ 8096 w 9525"/>
                <a:gd name="connsiteY0" fmla="*/ 7144 h 19050"/>
                <a:gd name="connsiteX1" fmla="*/ 7144 w 9525"/>
                <a:gd name="connsiteY1" fmla="*/ 12859 h 19050"/>
                <a:gd name="connsiteX2" fmla="*/ 8096 w 9525"/>
                <a:gd name="connsiteY2" fmla="*/ 7144 h 19050"/>
              </a:gdLst>
              <a:ahLst/>
              <a:cxnLst>
                <a:cxn ang="0">
                  <a:pos x="connsiteX0" y="connsiteY0"/>
                </a:cxn>
                <a:cxn ang="0">
                  <a:pos x="connsiteX1" y="connsiteY1"/>
                </a:cxn>
                <a:cxn ang="0">
                  <a:pos x="connsiteX2" y="connsiteY2"/>
                </a:cxn>
              </a:cxnLst>
              <a:rect l="l" t="t" r="r" b="b"/>
              <a:pathLst>
                <a:path w="9525" h="19050">
                  <a:moveTo>
                    <a:pt x="8096" y="7144"/>
                  </a:moveTo>
                  <a:lnTo>
                    <a:pt x="7144" y="12859"/>
                  </a:lnTo>
                  <a:cubicBezTo>
                    <a:pt x="7144" y="10953"/>
                    <a:pt x="7144" y="9049"/>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5" name="Freeform: Shape 5584">
              <a:extLst>
                <a:ext uri="{FF2B5EF4-FFF2-40B4-BE49-F238E27FC236}">
                  <a16:creationId xmlns:a16="http://schemas.microsoft.com/office/drawing/2014/main" xmlns="" id="{3A337712-D8A8-4B02-AF3C-5A6583ADF824}"/>
                </a:ext>
              </a:extLst>
            </p:cNvPr>
            <p:cNvSpPr/>
            <p:nvPr/>
          </p:nvSpPr>
          <p:spPr>
            <a:xfrm>
              <a:off x="7075646" y="6184106"/>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6" name="Freeform: Shape 5585">
              <a:extLst>
                <a:ext uri="{FF2B5EF4-FFF2-40B4-BE49-F238E27FC236}">
                  <a16:creationId xmlns:a16="http://schemas.microsoft.com/office/drawing/2014/main" xmlns="" id="{5EA90591-88D3-49FD-8A72-5E4EDF2E76E3}"/>
                </a:ext>
              </a:extLst>
            </p:cNvPr>
            <p:cNvSpPr/>
            <p:nvPr/>
          </p:nvSpPr>
          <p:spPr>
            <a:xfrm>
              <a:off x="7109076" y="6455568"/>
              <a:ext cx="9525" cy="9525"/>
            </a:xfrm>
            <a:custGeom>
              <a:avLst/>
              <a:gdLst>
                <a:gd name="connsiteX0" fmla="*/ 9909 w 9525"/>
                <a:gd name="connsiteY0" fmla="*/ 7144 h 9525"/>
                <a:gd name="connsiteX1" fmla="*/ 9909 w 9525"/>
                <a:gd name="connsiteY1" fmla="*/ 7144 h 9525"/>
              </a:gdLst>
              <a:ahLst/>
              <a:cxnLst>
                <a:cxn ang="0">
                  <a:pos x="connsiteX0" y="connsiteY0"/>
                </a:cxn>
                <a:cxn ang="0">
                  <a:pos x="connsiteX1" y="connsiteY1"/>
                </a:cxn>
              </a:cxnLst>
              <a:rect l="l" t="t" r="r" b="b"/>
              <a:pathLst>
                <a:path w="9525" h="9525">
                  <a:moveTo>
                    <a:pt x="9909" y="7144"/>
                  </a:moveTo>
                  <a:cubicBezTo>
                    <a:pt x="8956" y="7144"/>
                    <a:pt x="4194" y="14764"/>
                    <a:pt x="990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7" name="Freeform: Shape 5586">
              <a:extLst>
                <a:ext uri="{FF2B5EF4-FFF2-40B4-BE49-F238E27FC236}">
                  <a16:creationId xmlns:a16="http://schemas.microsoft.com/office/drawing/2014/main" xmlns="" id="{C7CF7C49-CC99-44B4-894D-DFC093AD6DB6}"/>
                </a:ext>
              </a:extLst>
            </p:cNvPr>
            <p:cNvSpPr/>
            <p:nvPr/>
          </p:nvSpPr>
          <p:spPr>
            <a:xfrm>
              <a:off x="7125176" y="59374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8" name="Freeform: Shape 5587">
              <a:extLst>
                <a:ext uri="{FF2B5EF4-FFF2-40B4-BE49-F238E27FC236}">
                  <a16:creationId xmlns:a16="http://schemas.microsoft.com/office/drawing/2014/main" xmlns="" id="{D0867282-CD13-4913-AD98-96CEA4E26215}"/>
                </a:ext>
              </a:extLst>
            </p:cNvPr>
            <p:cNvSpPr/>
            <p:nvPr/>
          </p:nvSpPr>
          <p:spPr>
            <a:xfrm>
              <a:off x="7024896" y="5789541"/>
              <a:ext cx="180975" cy="771525"/>
            </a:xfrm>
            <a:custGeom>
              <a:avLst/>
              <a:gdLst>
                <a:gd name="connsiteX0" fmla="*/ 107424 w 180975"/>
                <a:gd name="connsiteY0" fmla="*/ 117863 h 771525"/>
                <a:gd name="connsiteX1" fmla="*/ 111235 w 180975"/>
                <a:gd name="connsiteY1" fmla="*/ 160726 h 771525"/>
                <a:gd name="connsiteX2" fmla="*/ 110282 w 180975"/>
                <a:gd name="connsiteY2" fmla="*/ 160726 h 771525"/>
                <a:gd name="connsiteX3" fmla="*/ 107424 w 180975"/>
                <a:gd name="connsiteY3" fmla="*/ 171203 h 771525"/>
                <a:gd name="connsiteX4" fmla="*/ 106472 w 180975"/>
                <a:gd name="connsiteY4" fmla="*/ 161678 h 771525"/>
                <a:gd name="connsiteX5" fmla="*/ 100757 w 180975"/>
                <a:gd name="connsiteY5" fmla="*/ 160726 h 771525"/>
                <a:gd name="connsiteX6" fmla="*/ 95995 w 180975"/>
                <a:gd name="connsiteY6" fmla="*/ 212161 h 771525"/>
                <a:gd name="connsiteX7" fmla="*/ 75992 w 180975"/>
                <a:gd name="connsiteY7" fmla="*/ 307411 h 771525"/>
                <a:gd name="connsiteX8" fmla="*/ 76945 w 180975"/>
                <a:gd name="connsiteY8" fmla="*/ 319793 h 771525"/>
                <a:gd name="connsiteX9" fmla="*/ 48370 w 180975"/>
                <a:gd name="connsiteY9" fmla="*/ 467431 h 771525"/>
                <a:gd name="connsiteX10" fmla="*/ 48370 w 180975"/>
                <a:gd name="connsiteY10" fmla="*/ 469336 h 771525"/>
                <a:gd name="connsiteX11" fmla="*/ 32177 w 180975"/>
                <a:gd name="connsiteY11" fmla="*/ 595066 h 771525"/>
                <a:gd name="connsiteX12" fmla="*/ 57895 w 180975"/>
                <a:gd name="connsiteY12" fmla="*/ 764611 h 771525"/>
                <a:gd name="connsiteX13" fmla="*/ 101710 w 180975"/>
                <a:gd name="connsiteY13" fmla="*/ 589351 h 771525"/>
                <a:gd name="connsiteX14" fmla="*/ 104567 w 180975"/>
                <a:gd name="connsiteY14" fmla="*/ 601733 h 771525"/>
                <a:gd name="connsiteX15" fmla="*/ 111235 w 180975"/>
                <a:gd name="connsiteY15" fmla="*/ 513151 h 771525"/>
                <a:gd name="connsiteX16" fmla="*/ 104567 w 180975"/>
                <a:gd name="connsiteY16" fmla="*/ 501721 h 771525"/>
                <a:gd name="connsiteX17" fmla="*/ 121712 w 180975"/>
                <a:gd name="connsiteY17" fmla="*/ 439808 h 771525"/>
                <a:gd name="connsiteX18" fmla="*/ 122664 w 180975"/>
                <a:gd name="connsiteY18" fmla="*/ 431236 h 771525"/>
                <a:gd name="connsiteX19" fmla="*/ 130285 w 180975"/>
                <a:gd name="connsiteY19" fmla="*/ 375991 h 771525"/>
                <a:gd name="connsiteX20" fmla="*/ 134095 w 180975"/>
                <a:gd name="connsiteY20" fmla="*/ 379801 h 771525"/>
                <a:gd name="connsiteX21" fmla="*/ 152192 w 180975"/>
                <a:gd name="connsiteY21" fmla="*/ 272168 h 771525"/>
                <a:gd name="connsiteX22" fmla="*/ 147429 w 180975"/>
                <a:gd name="connsiteY22" fmla="*/ 258833 h 771525"/>
                <a:gd name="connsiteX23" fmla="*/ 153145 w 180975"/>
                <a:gd name="connsiteY23" fmla="*/ 234068 h 771525"/>
                <a:gd name="connsiteX24" fmla="*/ 156002 w 180975"/>
                <a:gd name="connsiteY24" fmla="*/ 212161 h 771525"/>
                <a:gd name="connsiteX25" fmla="*/ 164574 w 180975"/>
                <a:gd name="connsiteY25" fmla="*/ 159773 h 771525"/>
                <a:gd name="connsiteX26" fmla="*/ 174099 w 180975"/>
                <a:gd name="connsiteY26" fmla="*/ 130246 h 771525"/>
                <a:gd name="connsiteX27" fmla="*/ 175052 w 180975"/>
                <a:gd name="connsiteY27" fmla="*/ 133103 h 771525"/>
                <a:gd name="connsiteX28" fmla="*/ 163622 w 180975"/>
                <a:gd name="connsiteY28" fmla="*/ 179776 h 771525"/>
                <a:gd name="connsiteX29" fmla="*/ 145524 w 180975"/>
                <a:gd name="connsiteY29" fmla="*/ 282646 h 771525"/>
                <a:gd name="connsiteX30" fmla="*/ 137904 w 180975"/>
                <a:gd name="connsiteY30" fmla="*/ 282646 h 771525"/>
                <a:gd name="connsiteX31" fmla="*/ 134095 w 180975"/>
                <a:gd name="connsiteY31" fmla="*/ 311221 h 771525"/>
                <a:gd name="connsiteX32" fmla="*/ 122664 w 180975"/>
                <a:gd name="connsiteY32" fmla="*/ 359798 h 771525"/>
                <a:gd name="connsiteX33" fmla="*/ 111235 w 180975"/>
                <a:gd name="connsiteY33" fmla="*/ 404566 h 771525"/>
                <a:gd name="connsiteX34" fmla="*/ 115997 w 180975"/>
                <a:gd name="connsiteY34" fmla="*/ 402661 h 771525"/>
                <a:gd name="connsiteX35" fmla="*/ 115045 w 180975"/>
                <a:gd name="connsiteY35" fmla="*/ 430283 h 771525"/>
                <a:gd name="connsiteX36" fmla="*/ 107424 w 180975"/>
                <a:gd name="connsiteY36" fmla="*/ 428378 h 771525"/>
                <a:gd name="connsiteX37" fmla="*/ 94089 w 180975"/>
                <a:gd name="connsiteY37" fmla="*/ 473146 h 771525"/>
                <a:gd name="connsiteX38" fmla="*/ 96947 w 180975"/>
                <a:gd name="connsiteY38" fmla="*/ 490291 h 771525"/>
                <a:gd name="connsiteX39" fmla="*/ 94089 w 180975"/>
                <a:gd name="connsiteY39" fmla="*/ 484576 h 771525"/>
                <a:gd name="connsiteX40" fmla="*/ 88374 w 180975"/>
                <a:gd name="connsiteY40" fmla="*/ 541726 h 771525"/>
                <a:gd name="connsiteX41" fmla="*/ 88374 w 180975"/>
                <a:gd name="connsiteY41" fmla="*/ 532201 h 771525"/>
                <a:gd name="connsiteX42" fmla="*/ 94089 w 180975"/>
                <a:gd name="connsiteY42" fmla="*/ 533153 h 771525"/>
                <a:gd name="connsiteX43" fmla="*/ 81707 w 180975"/>
                <a:gd name="connsiteY43" fmla="*/ 639833 h 771525"/>
                <a:gd name="connsiteX44" fmla="*/ 76945 w 180975"/>
                <a:gd name="connsiteY44" fmla="*/ 635071 h 771525"/>
                <a:gd name="connsiteX45" fmla="*/ 70277 w 180975"/>
                <a:gd name="connsiteY45" fmla="*/ 706508 h 771525"/>
                <a:gd name="connsiteX46" fmla="*/ 63610 w 180975"/>
                <a:gd name="connsiteY46" fmla="*/ 748419 h 771525"/>
                <a:gd name="connsiteX47" fmla="*/ 18842 w 180975"/>
                <a:gd name="connsiteY47" fmla="*/ 736988 h 771525"/>
                <a:gd name="connsiteX48" fmla="*/ 26462 w 180975"/>
                <a:gd name="connsiteY48" fmla="*/ 734131 h 771525"/>
                <a:gd name="connsiteX49" fmla="*/ 39797 w 180975"/>
                <a:gd name="connsiteY49" fmla="*/ 662694 h 771525"/>
                <a:gd name="connsiteX50" fmla="*/ 75039 w 180975"/>
                <a:gd name="connsiteY50" fmla="*/ 438856 h 771525"/>
                <a:gd name="connsiteX51" fmla="*/ 93137 w 180975"/>
                <a:gd name="connsiteY51" fmla="*/ 368371 h 771525"/>
                <a:gd name="connsiteX52" fmla="*/ 109329 w 180975"/>
                <a:gd name="connsiteY52" fmla="*/ 249308 h 771525"/>
                <a:gd name="connsiteX53" fmla="*/ 114092 w 180975"/>
                <a:gd name="connsiteY53" fmla="*/ 259786 h 771525"/>
                <a:gd name="connsiteX54" fmla="*/ 117902 w 180975"/>
                <a:gd name="connsiteY54" fmla="*/ 229306 h 771525"/>
                <a:gd name="connsiteX55" fmla="*/ 112187 w 180975"/>
                <a:gd name="connsiteY55" fmla="*/ 237878 h 771525"/>
                <a:gd name="connsiteX56" fmla="*/ 120760 w 180975"/>
                <a:gd name="connsiteY56" fmla="*/ 195016 h 771525"/>
                <a:gd name="connsiteX57" fmla="*/ 144572 w 180975"/>
                <a:gd name="connsiteY57" fmla="*/ 44521 h 771525"/>
                <a:gd name="connsiteX58" fmla="*/ 134095 w 180975"/>
                <a:gd name="connsiteY58" fmla="*/ 14041 h 771525"/>
                <a:gd name="connsiteX59" fmla="*/ 122664 w 180975"/>
                <a:gd name="connsiteY59" fmla="*/ 100718 h 771525"/>
                <a:gd name="connsiteX60" fmla="*/ 115045 w 180975"/>
                <a:gd name="connsiteY60" fmla="*/ 97861 h 771525"/>
                <a:gd name="connsiteX61" fmla="*/ 107424 w 180975"/>
                <a:gd name="connsiteY61" fmla="*/ 117863 h 771525"/>
                <a:gd name="connsiteX62" fmla="*/ 93137 w 180975"/>
                <a:gd name="connsiteY62" fmla="*/ 240736 h 771525"/>
                <a:gd name="connsiteX63" fmla="*/ 93137 w 180975"/>
                <a:gd name="connsiteY63" fmla="*/ 240736 h 771525"/>
                <a:gd name="connsiteX64" fmla="*/ 91232 w 180975"/>
                <a:gd name="connsiteY64" fmla="*/ 251213 h 771525"/>
                <a:gd name="connsiteX65" fmla="*/ 91232 w 180975"/>
                <a:gd name="connsiteY65" fmla="*/ 251213 h 771525"/>
                <a:gd name="connsiteX66" fmla="*/ 115045 w 180975"/>
                <a:gd name="connsiteY66" fmla="*/ 233116 h 771525"/>
                <a:gd name="connsiteX67" fmla="*/ 115045 w 180975"/>
                <a:gd name="connsiteY67" fmla="*/ 23311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975" h="771525">
                  <a:moveTo>
                    <a:pt x="107424" y="117863"/>
                  </a:moveTo>
                  <a:cubicBezTo>
                    <a:pt x="107424" y="118816"/>
                    <a:pt x="107424" y="160726"/>
                    <a:pt x="111235" y="160726"/>
                  </a:cubicBezTo>
                  <a:cubicBezTo>
                    <a:pt x="110282" y="156916"/>
                    <a:pt x="109329" y="156916"/>
                    <a:pt x="110282" y="160726"/>
                  </a:cubicBezTo>
                  <a:cubicBezTo>
                    <a:pt x="96947" y="165488"/>
                    <a:pt x="133142" y="117863"/>
                    <a:pt x="107424" y="171203"/>
                  </a:cubicBezTo>
                  <a:cubicBezTo>
                    <a:pt x="102662" y="171203"/>
                    <a:pt x="105520" y="160726"/>
                    <a:pt x="106472" y="161678"/>
                  </a:cubicBezTo>
                  <a:cubicBezTo>
                    <a:pt x="104567" y="161678"/>
                    <a:pt x="102662" y="161678"/>
                    <a:pt x="100757" y="160726"/>
                  </a:cubicBezTo>
                  <a:cubicBezTo>
                    <a:pt x="94089" y="179776"/>
                    <a:pt x="103614" y="199778"/>
                    <a:pt x="95995" y="212161"/>
                  </a:cubicBezTo>
                  <a:cubicBezTo>
                    <a:pt x="95995" y="212161"/>
                    <a:pt x="77897" y="289313"/>
                    <a:pt x="75992" y="307411"/>
                  </a:cubicBezTo>
                  <a:cubicBezTo>
                    <a:pt x="76945" y="311221"/>
                    <a:pt x="76945" y="315983"/>
                    <a:pt x="76945" y="319793"/>
                  </a:cubicBezTo>
                  <a:cubicBezTo>
                    <a:pt x="51227" y="376943"/>
                    <a:pt x="51227" y="418853"/>
                    <a:pt x="48370" y="467431"/>
                  </a:cubicBezTo>
                  <a:cubicBezTo>
                    <a:pt x="41702" y="469336"/>
                    <a:pt x="47417" y="466478"/>
                    <a:pt x="48370" y="469336"/>
                  </a:cubicBezTo>
                  <a:cubicBezTo>
                    <a:pt x="45512" y="477908"/>
                    <a:pt x="20747" y="582683"/>
                    <a:pt x="32177" y="595066"/>
                  </a:cubicBezTo>
                  <a:cubicBezTo>
                    <a:pt x="33129" y="634119"/>
                    <a:pt x="-39261" y="806521"/>
                    <a:pt x="57895" y="764611"/>
                  </a:cubicBezTo>
                  <a:cubicBezTo>
                    <a:pt x="92185" y="750323"/>
                    <a:pt x="97899" y="639833"/>
                    <a:pt x="101710" y="589351"/>
                  </a:cubicBezTo>
                  <a:cubicBezTo>
                    <a:pt x="102662" y="593161"/>
                    <a:pt x="103614" y="597923"/>
                    <a:pt x="104567" y="601733"/>
                  </a:cubicBezTo>
                  <a:cubicBezTo>
                    <a:pt x="104567" y="599828"/>
                    <a:pt x="109329" y="505531"/>
                    <a:pt x="111235" y="513151"/>
                  </a:cubicBezTo>
                  <a:cubicBezTo>
                    <a:pt x="111235" y="512198"/>
                    <a:pt x="107424" y="503626"/>
                    <a:pt x="104567" y="501721"/>
                  </a:cubicBezTo>
                  <a:cubicBezTo>
                    <a:pt x="113139" y="508388"/>
                    <a:pt x="121712" y="437903"/>
                    <a:pt x="121712" y="439808"/>
                  </a:cubicBezTo>
                  <a:cubicBezTo>
                    <a:pt x="121712" y="436951"/>
                    <a:pt x="122664" y="434093"/>
                    <a:pt x="122664" y="431236"/>
                  </a:cubicBezTo>
                  <a:cubicBezTo>
                    <a:pt x="120760" y="427426"/>
                    <a:pt x="122664" y="395041"/>
                    <a:pt x="130285" y="375991"/>
                  </a:cubicBezTo>
                  <a:cubicBezTo>
                    <a:pt x="131237" y="376943"/>
                    <a:pt x="132189" y="378848"/>
                    <a:pt x="134095" y="379801"/>
                  </a:cubicBezTo>
                  <a:cubicBezTo>
                    <a:pt x="138857" y="339796"/>
                    <a:pt x="144572" y="309316"/>
                    <a:pt x="152192" y="272168"/>
                  </a:cubicBezTo>
                  <a:cubicBezTo>
                    <a:pt x="150287" y="265501"/>
                    <a:pt x="146477" y="262643"/>
                    <a:pt x="147429" y="258833"/>
                  </a:cubicBezTo>
                  <a:cubicBezTo>
                    <a:pt x="148382" y="262643"/>
                    <a:pt x="153145" y="235021"/>
                    <a:pt x="153145" y="234068"/>
                  </a:cubicBezTo>
                  <a:cubicBezTo>
                    <a:pt x="155049" y="242641"/>
                    <a:pt x="160764" y="222638"/>
                    <a:pt x="156002" y="212161"/>
                  </a:cubicBezTo>
                  <a:cubicBezTo>
                    <a:pt x="163622" y="228353"/>
                    <a:pt x="164574" y="159773"/>
                    <a:pt x="164574" y="159773"/>
                  </a:cubicBezTo>
                  <a:cubicBezTo>
                    <a:pt x="169337" y="155011"/>
                    <a:pt x="183624" y="135961"/>
                    <a:pt x="174099" y="130246"/>
                  </a:cubicBezTo>
                  <a:cubicBezTo>
                    <a:pt x="172195" y="132151"/>
                    <a:pt x="172195" y="133103"/>
                    <a:pt x="175052" y="133103"/>
                  </a:cubicBezTo>
                  <a:cubicBezTo>
                    <a:pt x="179814" y="145486"/>
                    <a:pt x="156002" y="155963"/>
                    <a:pt x="163622" y="179776"/>
                  </a:cubicBezTo>
                  <a:cubicBezTo>
                    <a:pt x="149335" y="204541"/>
                    <a:pt x="142667" y="255976"/>
                    <a:pt x="145524" y="282646"/>
                  </a:cubicBezTo>
                  <a:cubicBezTo>
                    <a:pt x="139810" y="282646"/>
                    <a:pt x="138857" y="284551"/>
                    <a:pt x="137904" y="282646"/>
                  </a:cubicBezTo>
                  <a:cubicBezTo>
                    <a:pt x="134095" y="294076"/>
                    <a:pt x="133142" y="299791"/>
                    <a:pt x="134095" y="311221"/>
                  </a:cubicBezTo>
                  <a:cubicBezTo>
                    <a:pt x="132189" y="325508"/>
                    <a:pt x="122664" y="359798"/>
                    <a:pt x="122664" y="359798"/>
                  </a:cubicBezTo>
                  <a:cubicBezTo>
                    <a:pt x="117902" y="372181"/>
                    <a:pt x="123617" y="395041"/>
                    <a:pt x="111235" y="404566"/>
                  </a:cubicBezTo>
                  <a:cubicBezTo>
                    <a:pt x="113139" y="403613"/>
                    <a:pt x="114092" y="402661"/>
                    <a:pt x="115997" y="402661"/>
                  </a:cubicBezTo>
                  <a:cubicBezTo>
                    <a:pt x="111235" y="420758"/>
                    <a:pt x="114092" y="415043"/>
                    <a:pt x="115045" y="430283"/>
                  </a:cubicBezTo>
                  <a:cubicBezTo>
                    <a:pt x="112187" y="441713"/>
                    <a:pt x="108377" y="428378"/>
                    <a:pt x="107424" y="428378"/>
                  </a:cubicBezTo>
                  <a:cubicBezTo>
                    <a:pt x="108377" y="444571"/>
                    <a:pt x="103614" y="466478"/>
                    <a:pt x="94089" y="473146"/>
                  </a:cubicBezTo>
                  <a:cubicBezTo>
                    <a:pt x="94089" y="473146"/>
                    <a:pt x="101710" y="490291"/>
                    <a:pt x="96947" y="490291"/>
                  </a:cubicBezTo>
                  <a:cubicBezTo>
                    <a:pt x="96947" y="487433"/>
                    <a:pt x="95995" y="485528"/>
                    <a:pt x="94089" y="484576"/>
                  </a:cubicBezTo>
                  <a:cubicBezTo>
                    <a:pt x="96947" y="504578"/>
                    <a:pt x="81707" y="522676"/>
                    <a:pt x="88374" y="541726"/>
                  </a:cubicBezTo>
                  <a:cubicBezTo>
                    <a:pt x="88374" y="538869"/>
                    <a:pt x="88374" y="535058"/>
                    <a:pt x="88374" y="532201"/>
                  </a:cubicBezTo>
                  <a:cubicBezTo>
                    <a:pt x="95042" y="533153"/>
                    <a:pt x="84564" y="536963"/>
                    <a:pt x="94089" y="533153"/>
                  </a:cubicBezTo>
                  <a:cubicBezTo>
                    <a:pt x="74087" y="548394"/>
                    <a:pt x="88374" y="614116"/>
                    <a:pt x="81707" y="639833"/>
                  </a:cubicBezTo>
                  <a:cubicBezTo>
                    <a:pt x="79802" y="638881"/>
                    <a:pt x="77897" y="637928"/>
                    <a:pt x="76945" y="635071"/>
                  </a:cubicBezTo>
                  <a:cubicBezTo>
                    <a:pt x="73135" y="656026"/>
                    <a:pt x="79802" y="687458"/>
                    <a:pt x="70277" y="706508"/>
                  </a:cubicBezTo>
                  <a:cubicBezTo>
                    <a:pt x="56942" y="716986"/>
                    <a:pt x="62657" y="742703"/>
                    <a:pt x="63610" y="748419"/>
                  </a:cubicBezTo>
                  <a:cubicBezTo>
                    <a:pt x="69324" y="741751"/>
                    <a:pt x="24557" y="736988"/>
                    <a:pt x="18842" y="736988"/>
                  </a:cubicBezTo>
                  <a:cubicBezTo>
                    <a:pt x="39797" y="731273"/>
                    <a:pt x="26462" y="734131"/>
                    <a:pt x="26462" y="734131"/>
                  </a:cubicBezTo>
                  <a:cubicBezTo>
                    <a:pt x="17889" y="738894"/>
                    <a:pt x="46464" y="656978"/>
                    <a:pt x="39797" y="662694"/>
                  </a:cubicBezTo>
                  <a:cubicBezTo>
                    <a:pt x="37892" y="652216"/>
                    <a:pt x="81707" y="441713"/>
                    <a:pt x="75039" y="438856"/>
                  </a:cubicBezTo>
                  <a:cubicBezTo>
                    <a:pt x="77897" y="421711"/>
                    <a:pt x="86470" y="383611"/>
                    <a:pt x="93137" y="368371"/>
                  </a:cubicBezTo>
                  <a:cubicBezTo>
                    <a:pt x="99804" y="337891"/>
                    <a:pt x="86470" y="272168"/>
                    <a:pt x="109329" y="249308"/>
                  </a:cubicBezTo>
                  <a:cubicBezTo>
                    <a:pt x="103614" y="277883"/>
                    <a:pt x="107424" y="249308"/>
                    <a:pt x="114092" y="259786"/>
                  </a:cubicBezTo>
                  <a:cubicBezTo>
                    <a:pt x="109329" y="242641"/>
                    <a:pt x="114092" y="244546"/>
                    <a:pt x="117902" y="229306"/>
                  </a:cubicBezTo>
                  <a:cubicBezTo>
                    <a:pt x="112187" y="228353"/>
                    <a:pt x="113139" y="231211"/>
                    <a:pt x="112187" y="237878"/>
                  </a:cubicBezTo>
                  <a:cubicBezTo>
                    <a:pt x="107424" y="227401"/>
                    <a:pt x="122664" y="198826"/>
                    <a:pt x="120760" y="195016"/>
                  </a:cubicBezTo>
                  <a:cubicBezTo>
                    <a:pt x="115045" y="150248"/>
                    <a:pt x="141714" y="88336"/>
                    <a:pt x="144572" y="44521"/>
                  </a:cubicBezTo>
                  <a:cubicBezTo>
                    <a:pt x="146477" y="21661"/>
                    <a:pt x="151239" y="-5962"/>
                    <a:pt x="134095" y="14041"/>
                  </a:cubicBezTo>
                  <a:cubicBezTo>
                    <a:pt x="129332" y="17851"/>
                    <a:pt x="115045" y="88336"/>
                    <a:pt x="122664" y="100718"/>
                  </a:cubicBezTo>
                  <a:cubicBezTo>
                    <a:pt x="119807" y="100718"/>
                    <a:pt x="116949" y="99766"/>
                    <a:pt x="115045" y="97861"/>
                  </a:cubicBezTo>
                  <a:cubicBezTo>
                    <a:pt x="126474" y="99766"/>
                    <a:pt x="105520" y="120721"/>
                    <a:pt x="107424" y="117863"/>
                  </a:cubicBezTo>
                  <a:close/>
                  <a:moveTo>
                    <a:pt x="93137" y="240736"/>
                  </a:moveTo>
                  <a:cubicBezTo>
                    <a:pt x="93137" y="239783"/>
                    <a:pt x="94089" y="235021"/>
                    <a:pt x="93137" y="240736"/>
                  </a:cubicBezTo>
                  <a:close/>
                  <a:moveTo>
                    <a:pt x="91232" y="251213"/>
                  </a:moveTo>
                  <a:cubicBezTo>
                    <a:pt x="93137" y="244546"/>
                    <a:pt x="94089" y="247403"/>
                    <a:pt x="91232" y="251213"/>
                  </a:cubicBezTo>
                  <a:close/>
                  <a:moveTo>
                    <a:pt x="115045" y="233116"/>
                  </a:moveTo>
                  <a:cubicBezTo>
                    <a:pt x="115045" y="240736"/>
                    <a:pt x="111235" y="229306"/>
                    <a:pt x="115045" y="23311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89" name="Freeform: Shape 5588">
              <a:extLst>
                <a:ext uri="{FF2B5EF4-FFF2-40B4-BE49-F238E27FC236}">
                  <a16:creationId xmlns:a16="http://schemas.microsoft.com/office/drawing/2014/main" xmlns="" id="{64A9870A-2B0F-4850-876E-F4274284A000}"/>
                </a:ext>
              </a:extLst>
            </p:cNvPr>
            <p:cNvSpPr/>
            <p:nvPr/>
          </p:nvSpPr>
          <p:spPr>
            <a:xfrm>
              <a:off x="7128563" y="601170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0" name="Freeform: Shape 5589">
              <a:extLst>
                <a:ext uri="{FF2B5EF4-FFF2-40B4-BE49-F238E27FC236}">
                  <a16:creationId xmlns:a16="http://schemas.microsoft.com/office/drawing/2014/main" xmlns="" id="{99EE0203-95C2-4777-B2B5-21B05AC85883}"/>
                </a:ext>
              </a:extLst>
            </p:cNvPr>
            <p:cNvSpPr/>
            <p:nvPr/>
          </p:nvSpPr>
          <p:spPr>
            <a:xfrm>
              <a:off x="7150894" y="609510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1" name="Freeform: Shape 5590">
              <a:extLst>
                <a:ext uri="{FF2B5EF4-FFF2-40B4-BE49-F238E27FC236}">
                  <a16:creationId xmlns:a16="http://schemas.microsoft.com/office/drawing/2014/main" xmlns="" id="{E74C6204-7A5C-4888-90B0-AA1A6887A2D4}"/>
                </a:ext>
              </a:extLst>
            </p:cNvPr>
            <p:cNvSpPr/>
            <p:nvPr/>
          </p:nvSpPr>
          <p:spPr>
            <a:xfrm>
              <a:off x="7076599" y="6172914"/>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2" name="Freeform: Shape 5591">
              <a:extLst>
                <a:ext uri="{FF2B5EF4-FFF2-40B4-BE49-F238E27FC236}">
                  <a16:creationId xmlns:a16="http://schemas.microsoft.com/office/drawing/2014/main" xmlns="" id="{7D943CFA-C55E-4008-9444-9A0AC43AA472}"/>
                </a:ext>
              </a:extLst>
            </p:cNvPr>
            <p:cNvSpPr/>
            <p:nvPr/>
          </p:nvSpPr>
          <p:spPr>
            <a:xfrm>
              <a:off x="7170896" y="6040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3" name="Freeform: Shape 5592">
              <a:extLst>
                <a:ext uri="{FF2B5EF4-FFF2-40B4-BE49-F238E27FC236}">
                  <a16:creationId xmlns:a16="http://schemas.microsoft.com/office/drawing/2014/main" xmlns="" id="{27C4A282-DED6-4498-ABA9-49568DFEEC22}"/>
                </a:ext>
              </a:extLst>
            </p:cNvPr>
            <p:cNvSpPr/>
            <p:nvPr/>
          </p:nvSpPr>
          <p:spPr>
            <a:xfrm>
              <a:off x="7175659" y="6013608"/>
              <a:ext cx="9525" cy="9525"/>
            </a:xfrm>
            <a:custGeom>
              <a:avLst/>
              <a:gdLst>
                <a:gd name="connsiteX0" fmla="*/ 7144 w 9525"/>
                <a:gd name="connsiteY0" fmla="*/ 10002 h 9525"/>
                <a:gd name="connsiteX1" fmla="*/ 9049 w 9525"/>
                <a:gd name="connsiteY1" fmla="*/ 7144 h 9525"/>
                <a:gd name="connsiteX2" fmla="*/ 7144 w 9525"/>
                <a:gd name="connsiteY2" fmla="*/ 10002 h 9525"/>
              </a:gdLst>
              <a:ahLst/>
              <a:cxnLst>
                <a:cxn ang="0">
                  <a:pos x="connsiteX0" y="connsiteY0"/>
                </a:cxn>
                <a:cxn ang="0">
                  <a:pos x="connsiteX1" y="connsiteY1"/>
                </a:cxn>
                <a:cxn ang="0">
                  <a:pos x="connsiteX2" y="connsiteY2"/>
                </a:cxn>
              </a:cxnLst>
              <a:rect l="l" t="t" r="r" b="b"/>
              <a:pathLst>
                <a:path w="9525" h="9525">
                  <a:moveTo>
                    <a:pt x="7144" y="10002"/>
                  </a:moveTo>
                  <a:lnTo>
                    <a:pt x="9049" y="7144"/>
                  </a:lnTo>
                  <a:cubicBezTo>
                    <a:pt x="8096" y="8097"/>
                    <a:pt x="7144" y="9049"/>
                    <a:pt x="7144" y="1000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4" name="Freeform: Shape 5593">
              <a:extLst>
                <a:ext uri="{FF2B5EF4-FFF2-40B4-BE49-F238E27FC236}">
                  <a16:creationId xmlns:a16="http://schemas.microsoft.com/office/drawing/2014/main" xmlns="" id="{3A3ED434-5676-47FC-9488-A96EE7C170A7}"/>
                </a:ext>
              </a:extLst>
            </p:cNvPr>
            <p:cNvSpPr/>
            <p:nvPr/>
          </p:nvSpPr>
          <p:spPr>
            <a:xfrm>
              <a:off x="7179151" y="5997522"/>
              <a:ext cx="9525" cy="9525"/>
            </a:xfrm>
            <a:custGeom>
              <a:avLst/>
              <a:gdLst>
                <a:gd name="connsiteX0" fmla="*/ 8414 w 9525"/>
                <a:gd name="connsiteY0" fmla="*/ 7990 h 9525"/>
                <a:gd name="connsiteX1" fmla="*/ 8414 w 9525"/>
                <a:gd name="connsiteY1" fmla="*/ 7990 h 9525"/>
              </a:gdLst>
              <a:ahLst/>
              <a:cxnLst>
                <a:cxn ang="0">
                  <a:pos x="connsiteX0" y="connsiteY0"/>
                </a:cxn>
                <a:cxn ang="0">
                  <a:pos x="connsiteX1" y="connsiteY1"/>
                </a:cxn>
              </a:cxnLst>
              <a:rect l="l" t="t" r="r" b="b"/>
              <a:pathLst>
                <a:path w="9525" h="9525">
                  <a:moveTo>
                    <a:pt x="8414" y="7990"/>
                  </a:moveTo>
                  <a:cubicBezTo>
                    <a:pt x="8414" y="7990"/>
                    <a:pt x="5556" y="6085"/>
                    <a:pt x="8414"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5" name="Freeform: Shape 5594">
              <a:extLst>
                <a:ext uri="{FF2B5EF4-FFF2-40B4-BE49-F238E27FC236}">
                  <a16:creationId xmlns:a16="http://schemas.microsoft.com/office/drawing/2014/main" xmlns="" id="{469FB9DE-EA11-4F0D-95C2-5DF8915D40FC}"/>
                </a:ext>
              </a:extLst>
            </p:cNvPr>
            <p:cNvSpPr/>
            <p:nvPr/>
          </p:nvSpPr>
          <p:spPr>
            <a:xfrm>
              <a:off x="7129939" y="62955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8096"/>
                    <a:pt x="7144" y="7144"/>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6" name="Freeform: Shape 5595">
              <a:extLst>
                <a:ext uri="{FF2B5EF4-FFF2-40B4-BE49-F238E27FC236}">
                  <a16:creationId xmlns:a16="http://schemas.microsoft.com/office/drawing/2014/main" xmlns="" id="{BFD1419A-103A-4570-A54E-FCD905C93B79}"/>
                </a:ext>
              </a:extLst>
            </p:cNvPr>
            <p:cNvSpPr/>
            <p:nvPr/>
          </p:nvSpPr>
          <p:spPr>
            <a:xfrm>
              <a:off x="7139464" y="6206013"/>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7"/>
                    <a:pt x="8096" y="9049"/>
                    <a:pt x="8096" y="10001"/>
                  </a:cubicBezTo>
                  <a:cubicBezTo>
                    <a:pt x="8096" y="9049"/>
                    <a:pt x="9049"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7" name="Freeform: Shape 5596">
              <a:extLst>
                <a:ext uri="{FF2B5EF4-FFF2-40B4-BE49-F238E27FC236}">
                  <a16:creationId xmlns:a16="http://schemas.microsoft.com/office/drawing/2014/main" xmlns="" id="{F5488849-C3AF-46D7-9EA5-36D5A8961E18}"/>
                </a:ext>
              </a:extLst>
            </p:cNvPr>
            <p:cNvSpPr/>
            <p:nvPr/>
          </p:nvSpPr>
          <p:spPr>
            <a:xfrm>
              <a:off x="7115228" y="64327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7"/>
                    <a:pt x="6615" y="9049"/>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8" name="Freeform: Shape 5597">
              <a:extLst>
                <a:ext uri="{FF2B5EF4-FFF2-40B4-BE49-F238E27FC236}">
                  <a16:creationId xmlns:a16="http://schemas.microsoft.com/office/drawing/2014/main" xmlns="" id="{43DF0BD8-537F-471A-9F1B-7D5F930900DD}"/>
                </a:ext>
              </a:extLst>
            </p:cNvPr>
            <p:cNvSpPr/>
            <p:nvPr/>
          </p:nvSpPr>
          <p:spPr>
            <a:xfrm>
              <a:off x="7139464" y="6209823"/>
              <a:ext cx="9525" cy="9525"/>
            </a:xfrm>
            <a:custGeom>
              <a:avLst/>
              <a:gdLst>
                <a:gd name="connsiteX0" fmla="*/ 7144 w 9525"/>
                <a:gd name="connsiteY0" fmla="*/ 10953 h 9525"/>
                <a:gd name="connsiteX1" fmla="*/ 8096 w 9525"/>
                <a:gd name="connsiteY1" fmla="*/ 7144 h 9525"/>
                <a:gd name="connsiteX2" fmla="*/ 7144 w 9525"/>
                <a:gd name="connsiteY2" fmla="*/ 10953 h 9525"/>
              </a:gdLst>
              <a:ahLst/>
              <a:cxnLst>
                <a:cxn ang="0">
                  <a:pos x="connsiteX0" y="connsiteY0"/>
                </a:cxn>
                <a:cxn ang="0">
                  <a:pos x="connsiteX1" y="connsiteY1"/>
                </a:cxn>
                <a:cxn ang="0">
                  <a:pos x="connsiteX2" y="connsiteY2"/>
                </a:cxn>
              </a:cxnLst>
              <a:rect l="l" t="t" r="r" b="b"/>
              <a:pathLst>
                <a:path w="9525" h="9525">
                  <a:moveTo>
                    <a:pt x="7144" y="10953"/>
                  </a:moveTo>
                  <a:cubicBezTo>
                    <a:pt x="8096" y="9049"/>
                    <a:pt x="8096" y="8096"/>
                    <a:pt x="8096" y="7144"/>
                  </a:cubicBezTo>
                  <a:cubicBezTo>
                    <a:pt x="7144" y="8096"/>
                    <a:pt x="7144" y="9049"/>
                    <a:pt x="7144" y="109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599" name="Freeform: Shape 5598">
              <a:extLst>
                <a:ext uri="{FF2B5EF4-FFF2-40B4-BE49-F238E27FC236}">
                  <a16:creationId xmlns:a16="http://schemas.microsoft.com/office/drawing/2014/main" xmlns="" id="{77D4BFD2-878B-40BA-95B9-EE1F99C490FC}"/>
                </a:ext>
              </a:extLst>
            </p:cNvPr>
            <p:cNvSpPr/>
            <p:nvPr/>
          </p:nvSpPr>
          <p:spPr>
            <a:xfrm>
              <a:off x="7196614" y="5916306"/>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7144" y="7291"/>
                    <a:pt x="7144" y="6338"/>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0" name="Freeform: Shape 5599">
              <a:extLst>
                <a:ext uri="{FF2B5EF4-FFF2-40B4-BE49-F238E27FC236}">
                  <a16:creationId xmlns:a16="http://schemas.microsoft.com/office/drawing/2014/main" xmlns="" id="{032D9A06-663D-4508-A7E5-1F0CB3854828}"/>
                </a:ext>
              </a:extLst>
            </p:cNvPr>
            <p:cNvSpPr/>
            <p:nvPr/>
          </p:nvSpPr>
          <p:spPr>
            <a:xfrm>
              <a:off x="7195661" y="591550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7144"/>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1" name="Freeform: Shape 5600">
              <a:extLst>
                <a:ext uri="{FF2B5EF4-FFF2-40B4-BE49-F238E27FC236}">
                  <a16:creationId xmlns:a16="http://schemas.microsoft.com/office/drawing/2014/main" xmlns="" id="{0DDB6BB9-498D-468E-B5A3-AFE635833049}"/>
                </a:ext>
              </a:extLst>
            </p:cNvPr>
            <p:cNvSpPr/>
            <p:nvPr/>
          </p:nvSpPr>
          <p:spPr>
            <a:xfrm>
              <a:off x="7195661" y="5912643"/>
              <a:ext cx="9525" cy="9525"/>
            </a:xfrm>
            <a:custGeom>
              <a:avLst/>
              <a:gdLst>
                <a:gd name="connsiteX0" fmla="*/ 7144 w 9525"/>
                <a:gd name="connsiteY0" fmla="*/ 7144 h 9525"/>
                <a:gd name="connsiteX1" fmla="*/ 7144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9049"/>
                  </a:lnTo>
                  <a:cubicBezTo>
                    <a:pt x="7144" y="9049"/>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2" name="Freeform: Shape 5601">
              <a:extLst>
                <a:ext uri="{FF2B5EF4-FFF2-40B4-BE49-F238E27FC236}">
                  <a16:creationId xmlns:a16="http://schemas.microsoft.com/office/drawing/2014/main" xmlns="" id="{A8E95656-A0ED-4D75-8897-E6CEBE9937B5}"/>
                </a:ext>
              </a:extLst>
            </p:cNvPr>
            <p:cNvSpPr/>
            <p:nvPr/>
          </p:nvSpPr>
          <p:spPr>
            <a:xfrm>
              <a:off x="7190899" y="5942171"/>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3" name="Freeform: Shape 5602">
              <a:extLst>
                <a:ext uri="{FF2B5EF4-FFF2-40B4-BE49-F238E27FC236}">
                  <a16:creationId xmlns:a16="http://schemas.microsoft.com/office/drawing/2014/main" xmlns="" id="{E686D447-62A5-4DD8-93AF-C4DFF70CDC38}"/>
                </a:ext>
              </a:extLst>
            </p:cNvPr>
            <p:cNvSpPr/>
            <p:nvPr/>
          </p:nvSpPr>
          <p:spPr>
            <a:xfrm>
              <a:off x="7188994" y="5941324"/>
              <a:ext cx="9525" cy="19050"/>
            </a:xfrm>
            <a:custGeom>
              <a:avLst/>
              <a:gdLst>
                <a:gd name="connsiteX0" fmla="*/ 7144 w 9525"/>
                <a:gd name="connsiteY0" fmla="*/ 15610 h 19050"/>
                <a:gd name="connsiteX1" fmla="*/ 7144 w 9525"/>
                <a:gd name="connsiteY1" fmla="*/ 15610 h 19050"/>
              </a:gdLst>
              <a:ahLst/>
              <a:cxnLst>
                <a:cxn ang="0">
                  <a:pos x="connsiteX0" y="connsiteY0"/>
                </a:cxn>
                <a:cxn ang="0">
                  <a:pos x="connsiteX1" y="connsiteY1"/>
                </a:cxn>
              </a:cxnLst>
              <a:rect l="l" t="t" r="r" b="b"/>
              <a:pathLst>
                <a:path w="9525" h="19050">
                  <a:moveTo>
                    <a:pt x="7144" y="15610"/>
                  </a:moveTo>
                  <a:cubicBezTo>
                    <a:pt x="13811" y="-3440"/>
                    <a:pt x="8096" y="15610"/>
                    <a:pt x="7144" y="1561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4" name="Freeform: Shape 5603">
              <a:extLst>
                <a:ext uri="{FF2B5EF4-FFF2-40B4-BE49-F238E27FC236}">
                  <a16:creationId xmlns:a16="http://schemas.microsoft.com/office/drawing/2014/main" xmlns="" id="{2493EB4F-7446-4312-BC81-554B392A5605}"/>
                </a:ext>
              </a:extLst>
            </p:cNvPr>
            <p:cNvSpPr/>
            <p:nvPr/>
          </p:nvSpPr>
          <p:spPr>
            <a:xfrm>
              <a:off x="7170896" y="5971645"/>
              <a:ext cx="9525" cy="19050"/>
            </a:xfrm>
            <a:custGeom>
              <a:avLst/>
              <a:gdLst>
                <a:gd name="connsiteX0" fmla="*/ 7144 w 9525"/>
                <a:gd name="connsiteY0" fmla="*/ 13865 h 19050"/>
                <a:gd name="connsiteX1" fmla="*/ 7144 w 9525"/>
                <a:gd name="connsiteY1" fmla="*/ 13865 h 19050"/>
              </a:gdLst>
              <a:ahLst/>
              <a:cxnLst>
                <a:cxn ang="0">
                  <a:pos x="connsiteX0" y="connsiteY0"/>
                </a:cxn>
                <a:cxn ang="0">
                  <a:pos x="connsiteX1" y="connsiteY1"/>
                </a:cxn>
              </a:cxnLst>
              <a:rect l="l" t="t" r="r" b="b"/>
              <a:pathLst>
                <a:path w="9525" h="19050">
                  <a:moveTo>
                    <a:pt x="7144" y="13865"/>
                  </a:moveTo>
                  <a:cubicBezTo>
                    <a:pt x="7144" y="1482"/>
                    <a:pt x="9049" y="9102"/>
                    <a:pt x="7144" y="1386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5" name="Freeform: Shape 5604">
              <a:extLst>
                <a:ext uri="{FF2B5EF4-FFF2-40B4-BE49-F238E27FC236}">
                  <a16:creationId xmlns:a16="http://schemas.microsoft.com/office/drawing/2014/main" xmlns="" id="{4F64862E-86CF-4384-B82B-FDB7C7E242A9}"/>
                </a:ext>
              </a:extLst>
            </p:cNvPr>
            <p:cNvSpPr/>
            <p:nvPr/>
          </p:nvSpPr>
          <p:spPr>
            <a:xfrm>
              <a:off x="7164229" y="5995685"/>
              <a:ext cx="9525" cy="9525"/>
            </a:xfrm>
            <a:custGeom>
              <a:avLst/>
              <a:gdLst>
                <a:gd name="connsiteX0" fmla="*/ 9049 w 9525"/>
                <a:gd name="connsiteY0" fmla="*/ 8875 h 9525"/>
                <a:gd name="connsiteX1" fmla="*/ 7144 w 9525"/>
                <a:gd name="connsiteY1" fmla="*/ 7922 h 9525"/>
                <a:gd name="connsiteX2" fmla="*/ 9049 w 9525"/>
                <a:gd name="connsiteY2" fmla="*/ 8875 h 9525"/>
              </a:gdLst>
              <a:ahLst/>
              <a:cxnLst>
                <a:cxn ang="0">
                  <a:pos x="connsiteX0" y="connsiteY0"/>
                </a:cxn>
                <a:cxn ang="0">
                  <a:pos x="connsiteX1" y="connsiteY1"/>
                </a:cxn>
                <a:cxn ang="0">
                  <a:pos x="connsiteX2" y="connsiteY2"/>
                </a:cxn>
              </a:cxnLst>
              <a:rect l="l" t="t" r="r" b="b"/>
              <a:pathLst>
                <a:path w="9525" h="9525">
                  <a:moveTo>
                    <a:pt x="9049" y="8875"/>
                  </a:moveTo>
                  <a:cubicBezTo>
                    <a:pt x="9049" y="5065"/>
                    <a:pt x="7144" y="8875"/>
                    <a:pt x="7144" y="7922"/>
                  </a:cubicBezTo>
                  <a:cubicBezTo>
                    <a:pt x="7144" y="10779"/>
                    <a:pt x="7144" y="11732"/>
                    <a:pt x="9049" y="887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6" name="Freeform: Shape 5605">
              <a:extLst>
                <a:ext uri="{FF2B5EF4-FFF2-40B4-BE49-F238E27FC236}">
                  <a16:creationId xmlns:a16="http://schemas.microsoft.com/office/drawing/2014/main" xmlns="" id="{A8B55784-7AD2-488E-ABE6-C9C163F0BC42}"/>
                </a:ext>
              </a:extLst>
            </p:cNvPr>
            <p:cNvSpPr/>
            <p:nvPr/>
          </p:nvSpPr>
          <p:spPr>
            <a:xfrm>
              <a:off x="7137559" y="6138386"/>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7144" y="10001"/>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7" name="Freeform: Shape 5606">
              <a:extLst>
                <a:ext uri="{FF2B5EF4-FFF2-40B4-BE49-F238E27FC236}">
                  <a16:creationId xmlns:a16="http://schemas.microsoft.com/office/drawing/2014/main" xmlns="" id="{A8368637-34DC-4037-96EC-029C10579A5B}"/>
                </a:ext>
              </a:extLst>
            </p:cNvPr>
            <p:cNvSpPr/>
            <p:nvPr/>
          </p:nvSpPr>
          <p:spPr>
            <a:xfrm>
              <a:off x="7148989" y="6164614"/>
              <a:ext cx="9525" cy="9525"/>
            </a:xfrm>
            <a:custGeom>
              <a:avLst/>
              <a:gdLst>
                <a:gd name="connsiteX0" fmla="*/ 7144 w 9525"/>
                <a:gd name="connsiteY0" fmla="*/ 10443 h 9525"/>
                <a:gd name="connsiteX1" fmla="*/ 7144 w 9525"/>
                <a:gd name="connsiteY1" fmla="*/ 10443 h 9525"/>
              </a:gdLst>
              <a:ahLst/>
              <a:cxnLst>
                <a:cxn ang="0">
                  <a:pos x="connsiteX0" y="connsiteY0"/>
                </a:cxn>
                <a:cxn ang="0">
                  <a:pos x="connsiteX1" y="connsiteY1"/>
                </a:cxn>
              </a:cxnLst>
              <a:rect l="l" t="t" r="r" b="b"/>
              <a:pathLst>
                <a:path w="9525" h="9525">
                  <a:moveTo>
                    <a:pt x="7144" y="10443"/>
                  </a:moveTo>
                  <a:cubicBezTo>
                    <a:pt x="8096" y="7586"/>
                    <a:pt x="9049" y="4728"/>
                    <a:pt x="7144" y="1044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8" name="Freeform: Shape 5607">
              <a:extLst>
                <a:ext uri="{FF2B5EF4-FFF2-40B4-BE49-F238E27FC236}">
                  <a16:creationId xmlns:a16="http://schemas.microsoft.com/office/drawing/2014/main" xmlns="" id="{FBEF2DAF-AE35-4810-94EC-3C1A477F67AC}"/>
                </a:ext>
              </a:extLst>
            </p:cNvPr>
            <p:cNvSpPr/>
            <p:nvPr/>
          </p:nvSpPr>
          <p:spPr>
            <a:xfrm>
              <a:off x="7127610" y="6180299"/>
              <a:ext cx="9525" cy="9525"/>
            </a:xfrm>
            <a:custGeom>
              <a:avLst/>
              <a:gdLst>
                <a:gd name="connsiteX0" fmla="*/ 7567 w 9525"/>
                <a:gd name="connsiteY0" fmla="*/ 8094 h 9525"/>
                <a:gd name="connsiteX1" fmla="*/ 7567 w 9525"/>
                <a:gd name="connsiteY1" fmla="*/ 8094 h 9525"/>
              </a:gdLst>
              <a:ahLst/>
              <a:cxnLst>
                <a:cxn ang="0">
                  <a:pos x="connsiteX0" y="connsiteY0"/>
                </a:cxn>
                <a:cxn ang="0">
                  <a:pos x="connsiteX1" y="connsiteY1"/>
                </a:cxn>
              </a:cxnLst>
              <a:rect l="l" t="t" r="r" b="b"/>
              <a:pathLst>
                <a:path w="9525" h="9525">
                  <a:moveTo>
                    <a:pt x="7567" y="8094"/>
                  </a:moveTo>
                  <a:cubicBezTo>
                    <a:pt x="7567" y="3331"/>
                    <a:pt x="6615" y="18571"/>
                    <a:pt x="7567" y="80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09" name="Freeform: Shape 5608">
              <a:extLst>
                <a:ext uri="{FF2B5EF4-FFF2-40B4-BE49-F238E27FC236}">
                  <a16:creationId xmlns:a16="http://schemas.microsoft.com/office/drawing/2014/main" xmlns="" id="{144CFE7D-5242-46A4-8EC4-7F18D3ECB24E}"/>
                </a:ext>
              </a:extLst>
            </p:cNvPr>
            <p:cNvSpPr/>
            <p:nvPr/>
          </p:nvSpPr>
          <p:spPr>
            <a:xfrm>
              <a:off x="7085971" y="6454008"/>
              <a:ext cx="9525" cy="9525"/>
            </a:xfrm>
            <a:custGeom>
              <a:avLst/>
              <a:gdLst>
                <a:gd name="connsiteX0" fmla="*/ 7297 w 9525"/>
                <a:gd name="connsiteY0" fmla="*/ 9657 h 9525"/>
                <a:gd name="connsiteX1" fmla="*/ 10154 w 9525"/>
                <a:gd name="connsiteY1" fmla="*/ 9657 h 9525"/>
                <a:gd name="connsiteX2" fmla="*/ 7297 w 9525"/>
                <a:gd name="connsiteY2" fmla="*/ 9657 h 9525"/>
              </a:gdLst>
              <a:ahLst/>
              <a:cxnLst>
                <a:cxn ang="0">
                  <a:pos x="connsiteX0" y="connsiteY0"/>
                </a:cxn>
                <a:cxn ang="0">
                  <a:pos x="connsiteX1" y="connsiteY1"/>
                </a:cxn>
                <a:cxn ang="0">
                  <a:pos x="connsiteX2" y="connsiteY2"/>
                </a:cxn>
              </a:cxnLst>
              <a:rect l="l" t="t" r="r" b="b"/>
              <a:pathLst>
                <a:path w="9525" h="9525">
                  <a:moveTo>
                    <a:pt x="7297" y="9657"/>
                  </a:moveTo>
                  <a:lnTo>
                    <a:pt x="10154" y="9657"/>
                  </a:lnTo>
                  <a:cubicBezTo>
                    <a:pt x="10154" y="6799"/>
                    <a:pt x="6344" y="5847"/>
                    <a:pt x="7297" y="965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0" name="Freeform: Shape 5609">
              <a:extLst>
                <a:ext uri="{FF2B5EF4-FFF2-40B4-BE49-F238E27FC236}">
                  <a16:creationId xmlns:a16="http://schemas.microsoft.com/office/drawing/2014/main" xmlns="" id="{72BCA212-2D19-4CE0-8F00-4340B7FAACFC}"/>
                </a:ext>
              </a:extLst>
            </p:cNvPr>
            <p:cNvSpPr/>
            <p:nvPr/>
          </p:nvSpPr>
          <p:spPr>
            <a:xfrm>
              <a:off x="7052786" y="6517227"/>
              <a:ext cx="19050" cy="9525"/>
            </a:xfrm>
            <a:custGeom>
              <a:avLst/>
              <a:gdLst>
                <a:gd name="connsiteX0" fmla="*/ 12859 w 19050"/>
                <a:gd name="connsiteY0" fmla="*/ 10254 h 9525"/>
                <a:gd name="connsiteX1" fmla="*/ 7144 w 19050"/>
                <a:gd name="connsiteY1" fmla="*/ 7397 h 9525"/>
                <a:gd name="connsiteX2" fmla="*/ 12859 w 19050"/>
                <a:gd name="connsiteY2" fmla="*/ 10254 h 9525"/>
              </a:gdLst>
              <a:ahLst/>
              <a:cxnLst>
                <a:cxn ang="0">
                  <a:pos x="connsiteX0" y="connsiteY0"/>
                </a:cxn>
                <a:cxn ang="0">
                  <a:pos x="connsiteX1" y="connsiteY1"/>
                </a:cxn>
                <a:cxn ang="0">
                  <a:pos x="connsiteX2" y="connsiteY2"/>
                </a:cxn>
              </a:cxnLst>
              <a:rect l="l" t="t" r="r" b="b"/>
              <a:pathLst>
                <a:path w="19050" h="9525">
                  <a:moveTo>
                    <a:pt x="12859" y="10254"/>
                  </a:moveTo>
                  <a:cubicBezTo>
                    <a:pt x="11906" y="8349"/>
                    <a:pt x="10001" y="6445"/>
                    <a:pt x="7144" y="7397"/>
                  </a:cubicBezTo>
                  <a:cubicBezTo>
                    <a:pt x="10001" y="8349"/>
                    <a:pt x="11906" y="10254"/>
                    <a:pt x="12859" y="1025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1" name="Freeform: Shape 5610">
              <a:extLst>
                <a:ext uri="{FF2B5EF4-FFF2-40B4-BE49-F238E27FC236}">
                  <a16:creationId xmlns:a16="http://schemas.microsoft.com/office/drawing/2014/main" xmlns="" id="{EEA11E21-6E8F-4D3B-8AC0-8B29DFEA1FC7}"/>
                </a:ext>
              </a:extLst>
            </p:cNvPr>
            <p:cNvSpPr/>
            <p:nvPr/>
          </p:nvSpPr>
          <p:spPr>
            <a:xfrm>
              <a:off x="7096249" y="6204904"/>
              <a:ext cx="9525" cy="9525"/>
            </a:xfrm>
            <a:custGeom>
              <a:avLst/>
              <a:gdLst>
                <a:gd name="connsiteX0" fmla="*/ 7496 w 9525"/>
                <a:gd name="connsiteY0" fmla="*/ 7301 h 9525"/>
                <a:gd name="connsiteX1" fmla="*/ 7496 w 9525"/>
                <a:gd name="connsiteY1" fmla="*/ 7301 h 9525"/>
              </a:gdLst>
              <a:ahLst/>
              <a:cxnLst>
                <a:cxn ang="0">
                  <a:pos x="connsiteX0" y="connsiteY0"/>
                </a:cxn>
                <a:cxn ang="0">
                  <a:pos x="connsiteX1" y="connsiteY1"/>
                </a:cxn>
              </a:cxnLst>
              <a:rect l="l" t="t" r="r" b="b"/>
              <a:pathLst>
                <a:path w="9525" h="9525">
                  <a:moveTo>
                    <a:pt x="7496" y="7301"/>
                  </a:moveTo>
                  <a:cubicBezTo>
                    <a:pt x="12258" y="10158"/>
                    <a:pt x="5591" y="6348"/>
                    <a:pt x="7496" y="73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2" name="Freeform: Shape 5611">
              <a:extLst>
                <a:ext uri="{FF2B5EF4-FFF2-40B4-BE49-F238E27FC236}">
                  <a16:creationId xmlns:a16="http://schemas.microsoft.com/office/drawing/2014/main" xmlns="" id="{B631FA19-214A-4D5C-931D-737B1E63121A}"/>
                </a:ext>
              </a:extLst>
            </p:cNvPr>
            <p:cNvSpPr/>
            <p:nvPr/>
          </p:nvSpPr>
          <p:spPr>
            <a:xfrm>
              <a:off x="7088241" y="6528064"/>
              <a:ext cx="9525" cy="9525"/>
            </a:xfrm>
            <a:custGeom>
              <a:avLst/>
              <a:gdLst>
                <a:gd name="connsiteX0" fmla="*/ 8837 w 9525"/>
                <a:gd name="connsiteY0" fmla="*/ 7990 h 9525"/>
                <a:gd name="connsiteX1" fmla="*/ 8837 w 9525"/>
                <a:gd name="connsiteY1" fmla="*/ 7990 h 9525"/>
              </a:gdLst>
              <a:ahLst/>
              <a:cxnLst>
                <a:cxn ang="0">
                  <a:pos x="connsiteX0" y="connsiteY0"/>
                </a:cxn>
                <a:cxn ang="0">
                  <a:pos x="connsiteX1" y="connsiteY1"/>
                </a:cxn>
              </a:cxnLst>
              <a:rect l="l" t="t" r="r" b="b"/>
              <a:pathLst>
                <a:path w="9525" h="9525">
                  <a:moveTo>
                    <a:pt x="8837" y="7990"/>
                  </a:moveTo>
                  <a:cubicBezTo>
                    <a:pt x="5027" y="6085"/>
                    <a:pt x="8837" y="7990"/>
                    <a:pt x="8837" y="799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3" name="Freeform: Shape 5612">
              <a:extLst>
                <a:ext uri="{FF2B5EF4-FFF2-40B4-BE49-F238E27FC236}">
                  <a16:creationId xmlns:a16="http://schemas.microsoft.com/office/drawing/2014/main" xmlns="" id="{FBE69D2E-4AC0-4208-A537-CBEEA712D638}"/>
                </a:ext>
              </a:extLst>
            </p:cNvPr>
            <p:cNvSpPr/>
            <p:nvPr/>
          </p:nvSpPr>
          <p:spPr>
            <a:xfrm>
              <a:off x="7083266" y="65298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4764" y="11906"/>
                    <a:pt x="1190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4" name="Freeform: Shape 5613">
              <a:extLst>
                <a:ext uri="{FF2B5EF4-FFF2-40B4-BE49-F238E27FC236}">
                  <a16:creationId xmlns:a16="http://schemas.microsoft.com/office/drawing/2014/main" xmlns="" id="{47371B22-D9CF-4B90-8D74-DAEC662181D2}"/>
                </a:ext>
              </a:extLst>
            </p:cNvPr>
            <p:cNvSpPr/>
            <p:nvPr/>
          </p:nvSpPr>
          <p:spPr>
            <a:xfrm>
              <a:off x="7066121" y="65727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5" name="Freeform: Shape 5614">
              <a:extLst>
                <a:ext uri="{FF2B5EF4-FFF2-40B4-BE49-F238E27FC236}">
                  <a16:creationId xmlns:a16="http://schemas.microsoft.com/office/drawing/2014/main" xmlns="" id="{4F69E3D0-17F2-4FFD-9345-5FAF8808F9EB}"/>
                </a:ext>
              </a:extLst>
            </p:cNvPr>
            <p:cNvSpPr/>
            <p:nvPr/>
          </p:nvSpPr>
          <p:spPr>
            <a:xfrm>
              <a:off x="7048976" y="65927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cubicBezTo>
                    <a:pt x="7144" y="8096"/>
                    <a:pt x="7144" y="7144"/>
                    <a:pt x="7144" y="7144"/>
                  </a:cubicBez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6" name="Freeform: Shape 5615">
              <a:extLst>
                <a:ext uri="{FF2B5EF4-FFF2-40B4-BE49-F238E27FC236}">
                  <a16:creationId xmlns:a16="http://schemas.microsoft.com/office/drawing/2014/main" xmlns="" id="{08BBBC2D-96C7-4B19-BB07-334AD07AC234}"/>
                </a:ext>
              </a:extLst>
            </p:cNvPr>
            <p:cNvSpPr/>
            <p:nvPr/>
          </p:nvSpPr>
          <p:spPr>
            <a:xfrm>
              <a:off x="7045695" y="6591061"/>
              <a:ext cx="9525" cy="9525"/>
            </a:xfrm>
            <a:custGeom>
              <a:avLst/>
              <a:gdLst>
                <a:gd name="connsiteX0" fmla="*/ 7567 w 9525"/>
                <a:gd name="connsiteY0" fmla="*/ 7858 h 9525"/>
                <a:gd name="connsiteX1" fmla="*/ 7567 w 9525"/>
                <a:gd name="connsiteY1" fmla="*/ 7858 h 9525"/>
                <a:gd name="connsiteX2" fmla="*/ 7567 w 9525"/>
                <a:gd name="connsiteY2" fmla="*/ 7858 h 9525"/>
              </a:gdLst>
              <a:ahLst/>
              <a:cxnLst>
                <a:cxn ang="0">
                  <a:pos x="connsiteX0" y="connsiteY0"/>
                </a:cxn>
                <a:cxn ang="0">
                  <a:pos x="connsiteX1" y="connsiteY1"/>
                </a:cxn>
                <a:cxn ang="0">
                  <a:pos x="connsiteX2" y="connsiteY2"/>
                </a:cxn>
              </a:cxnLst>
              <a:rect l="l" t="t" r="r" b="b"/>
              <a:pathLst>
                <a:path w="9525" h="9525">
                  <a:moveTo>
                    <a:pt x="7567" y="7858"/>
                  </a:moveTo>
                  <a:lnTo>
                    <a:pt x="7567" y="7858"/>
                  </a:lnTo>
                  <a:cubicBezTo>
                    <a:pt x="7567" y="6906"/>
                    <a:pt x="6615" y="6906"/>
                    <a:pt x="7567"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7" name="Freeform: Shape 5616">
              <a:extLst>
                <a:ext uri="{FF2B5EF4-FFF2-40B4-BE49-F238E27FC236}">
                  <a16:creationId xmlns:a16="http://schemas.microsoft.com/office/drawing/2014/main" xmlns="" id="{7259F33E-7BB7-4FEF-AFAD-8CAF9B840CF6}"/>
                </a:ext>
              </a:extLst>
            </p:cNvPr>
            <p:cNvSpPr/>
            <p:nvPr/>
          </p:nvSpPr>
          <p:spPr>
            <a:xfrm>
              <a:off x="7065169" y="657272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8096" y="8097"/>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8" name="Freeform: Shape 5617">
              <a:extLst>
                <a:ext uri="{FF2B5EF4-FFF2-40B4-BE49-F238E27FC236}">
                  <a16:creationId xmlns:a16="http://schemas.microsoft.com/office/drawing/2014/main" xmlns="" id="{47D99573-D145-49E7-81D6-65874BBB162C}"/>
                </a:ext>
              </a:extLst>
            </p:cNvPr>
            <p:cNvSpPr/>
            <p:nvPr/>
          </p:nvSpPr>
          <p:spPr>
            <a:xfrm>
              <a:off x="7089219" y="65377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19" name="Freeform: Shape 5618">
              <a:extLst>
                <a:ext uri="{FF2B5EF4-FFF2-40B4-BE49-F238E27FC236}">
                  <a16:creationId xmlns:a16="http://schemas.microsoft.com/office/drawing/2014/main" xmlns="" id="{C39E4F07-DEDF-49E7-87A6-88D6CA594131}"/>
                </a:ext>
              </a:extLst>
            </p:cNvPr>
            <p:cNvSpPr/>
            <p:nvPr/>
          </p:nvSpPr>
          <p:spPr>
            <a:xfrm>
              <a:off x="7065804" y="6558834"/>
              <a:ext cx="9525" cy="9525"/>
            </a:xfrm>
            <a:custGeom>
              <a:avLst/>
              <a:gdLst>
                <a:gd name="connsiteX0" fmla="*/ 8414 w 9525"/>
                <a:gd name="connsiteY0" fmla="*/ 8653 h 9525"/>
                <a:gd name="connsiteX1" fmla="*/ 8414 w 9525"/>
                <a:gd name="connsiteY1" fmla="*/ 8653 h 9525"/>
              </a:gdLst>
              <a:ahLst/>
              <a:cxnLst>
                <a:cxn ang="0">
                  <a:pos x="connsiteX0" y="connsiteY0"/>
                </a:cxn>
                <a:cxn ang="0">
                  <a:pos x="connsiteX1" y="connsiteY1"/>
                </a:cxn>
              </a:cxnLst>
              <a:rect l="l" t="t" r="r" b="b"/>
              <a:pathLst>
                <a:path w="9525" h="9525">
                  <a:moveTo>
                    <a:pt x="8414" y="8653"/>
                  </a:moveTo>
                  <a:cubicBezTo>
                    <a:pt x="8414" y="7701"/>
                    <a:pt x="5556" y="5795"/>
                    <a:pt x="841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0" name="Freeform: Shape 5619">
              <a:extLst>
                <a:ext uri="{FF2B5EF4-FFF2-40B4-BE49-F238E27FC236}">
                  <a16:creationId xmlns:a16="http://schemas.microsoft.com/office/drawing/2014/main" xmlns="" id="{2D925AA1-2AB0-4B41-AB73-F12E11B1DD6B}"/>
                </a:ext>
              </a:extLst>
            </p:cNvPr>
            <p:cNvSpPr/>
            <p:nvPr/>
          </p:nvSpPr>
          <p:spPr>
            <a:xfrm>
              <a:off x="7068979" y="6550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3811"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1" name="Freeform: Shape 5620">
              <a:extLst>
                <a:ext uri="{FF2B5EF4-FFF2-40B4-BE49-F238E27FC236}">
                  <a16:creationId xmlns:a16="http://schemas.microsoft.com/office/drawing/2014/main" xmlns="" id="{0C5AB339-C8CE-4E23-8A4E-7E4EA2F5E19A}"/>
                </a:ext>
              </a:extLst>
            </p:cNvPr>
            <p:cNvSpPr/>
            <p:nvPr/>
          </p:nvSpPr>
          <p:spPr>
            <a:xfrm>
              <a:off x="7077551" y="653748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2" name="Freeform: Shape 5621">
              <a:extLst>
                <a:ext uri="{FF2B5EF4-FFF2-40B4-BE49-F238E27FC236}">
                  <a16:creationId xmlns:a16="http://schemas.microsoft.com/office/drawing/2014/main" xmlns="" id="{6F64EDE9-78E8-4231-97FD-1B3E052C90F0}"/>
                </a:ext>
              </a:extLst>
            </p:cNvPr>
            <p:cNvSpPr/>
            <p:nvPr/>
          </p:nvSpPr>
          <p:spPr>
            <a:xfrm>
              <a:off x="7063264" y="6566058"/>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7144" y="7144"/>
                    <a:pt x="7144" y="7144"/>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3" name="Freeform: Shape 5622">
              <a:extLst>
                <a:ext uri="{FF2B5EF4-FFF2-40B4-BE49-F238E27FC236}">
                  <a16:creationId xmlns:a16="http://schemas.microsoft.com/office/drawing/2014/main" xmlns="" id="{2EE2E297-B89E-49FD-97E2-B1799C609102}"/>
                </a:ext>
              </a:extLst>
            </p:cNvPr>
            <p:cNvSpPr/>
            <p:nvPr/>
          </p:nvSpPr>
          <p:spPr>
            <a:xfrm>
              <a:off x="7018496" y="6532959"/>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7144" y="7858"/>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4" name="Freeform: Shape 5623">
              <a:extLst>
                <a:ext uri="{FF2B5EF4-FFF2-40B4-BE49-F238E27FC236}">
                  <a16:creationId xmlns:a16="http://schemas.microsoft.com/office/drawing/2014/main" xmlns="" id="{68D63DF4-435C-4B7F-9352-44549A778345}"/>
                </a:ext>
              </a:extLst>
            </p:cNvPr>
            <p:cNvSpPr/>
            <p:nvPr/>
          </p:nvSpPr>
          <p:spPr>
            <a:xfrm>
              <a:off x="7031831" y="65212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5" name="Freeform: Shape 5624">
              <a:extLst>
                <a:ext uri="{FF2B5EF4-FFF2-40B4-BE49-F238E27FC236}">
                  <a16:creationId xmlns:a16="http://schemas.microsoft.com/office/drawing/2014/main" xmlns="" id="{FF640B58-D8B4-4210-BABA-82EEB71C1574}"/>
                </a:ext>
              </a:extLst>
            </p:cNvPr>
            <p:cNvSpPr/>
            <p:nvPr/>
          </p:nvSpPr>
          <p:spPr>
            <a:xfrm>
              <a:off x="7043261" y="658701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6" name="Freeform: Shape 5625">
              <a:extLst>
                <a:ext uri="{FF2B5EF4-FFF2-40B4-BE49-F238E27FC236}">
                  <a16:creationId xmlns:a16="http://schemas.microsoft.com/office/drawing/2014/main" xmlns="" id="{1F1DAA6B-9080-45A6-9554-314F0DC6E32E}"/>
                </a:ext>
              </a:extLst>
            </p:cNvPr>
            <p:cNvSpPr/>
            <p:nvPr/>
          </p:nvSpPr>
          <p:spPr>
            <a:xfrm>
              <a:off x="7034689" y="6607968"/>
              <a:ext cx="9525" cy="47625"/>
            </a:xfrm>
            <a:custGeom>
              <a:avLst/>
              <a:gdLst>
                <a:gd name="connsiteX0" fmla="*/ 10954 w 9525"/>
                <a:gd name="connsiteY0" fmla="*/ 7144 h 47625"/>
                <a:gd name="connsiteX1" fmla="*/ 7144 w 9525"/>
                <a:gd name="connsiteY1" fmla="*/ 40481 h 47625"/>
                <a:gd name="connsiteX2" fmla="*/ 10954 w 9525"/>
                <a:gd name="connsiteY2" fmla="*/ 7144 h 47625"/>
              </a:gdLst>
              <a:ahLst/>
              <a:cxnLst>
                <a:cxn ang="0">
                  <a:pos x="connsiteX0" y="connsiteY0"/>
                </a:cxn>
                <a:cxn ang="0">
                  <a:pos x="connsiteX1" y="connsiteY1"/>
                </a:cxn>
                <a:cxn ang="0">
                  <a:pos x="connsiteX2" y="connsiteY2"/>
                </a:cxn>
              </a:cxnLst>
              <a:rect l="l" t="t" r="r" b="b"/>
              <a:pathLst>
                <a:path w="9525" h="47625">
                  <a:moveTo>
                    <a:pt x="10954" y="7144"/>
                  </a:moveTo>
                  <a:cubicBezTo>
                    <a:pt x="9049" y="21431"/>
                    <a:pt x="9049" y="24289"/>
                    <a:pt x="7144" y="40481"/>
                  </a:cubicBezTo>
                  <a:cubicBezTo>
                    <a:pt x="8096" y="33814"/>
                    <a:pt x="10001" y="16669"/>
                    <a:pt x="1095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7" name="Freeform: Shape 5626">
              <a:extLst>
                <a:ext uri="{FF2B5EF4-FFF2-40B4-BE49-F238E27FC236}">
                  <a16:creationId xmlns:a16="http://schemas.microsoft.com/office/drawing/2014/main" xmlns="" id="{FE0B801A-1727-46F4-A9DC-F7F8076A4905}"/>
                </a:ext>
              </a:extLst>
            </p:cNvPr>
            <p:cNvSpPr/>
            <p:nvPr/>
          </p:nvSpPr>
          <p:spPr>
            <a:xfrm>
              <a:off x="7088981" y="653843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8" name="Freeform: Shape 5627">
              <a:extLst>
                <a:ext uri="{FF2B5EF4-FFF2-40B4-BE49-F238E27FC236}">
                  <a16:creationId xmlns:a16="http://schemas.microsoft.com/office/drawing/2014/main" xmlns="" id="{1F5840F8-E973-4793-90F7-32D688628EA6}"/>
                </a:ext>
              </a:extLst>
            </p:cNvPr>
            <p:cNvSpPr/>
            <p:nvPr/>
          </p:nvSpPr>
          <p:spPr>
            <a:xfrm>
              <a:off x="7034265" y="664035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10953"/>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29" name="Freeform: Shape 5628">
              <a:extLst>
                <a:ext uri="{FF2B5EF4-FFF2-40B4-BE49-F238E27FC236}">
                  <a16:creationId xmlns:a16="http://schemas.microsoft.com/office/drawing/2014/main" xmlns="" id="{F71A4DD5-9565-4E1A-BC65-9B80FFB21B62}"/>
                </a:ext>
              </a:extLst>
            </p:cNvPr>
            <p:cNvSpPr/>
            <p:nvPr/>
          </p:nvSpPr>
          <p:spPr>
            <a:xfrm>
              <a:off x="7042309" y="6595586"/>
              <a:ext cx="9525" cy="9525"/>
            </a:xfrm>
            <a:custGeom>
              <a:avLst/>
              <a:gdLst>
                <a:gd name="connsiteX0" fmla="*/ 7144 w 9525"/>
                <a:gd name="connsiteY0" fmla="*/ 7144 h 9525"/>
                <a:gd name="connsiteX1" fmla="*/ 7144 w 9525"/>
                <a:gd name="connsiteY1" fmla="*/ 10953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9049"/>
                    <a:pt x="7144" y="10001"/>
                    <a:pt x="7144" y="10953"/>
                  </a:cubicBezTo>
                  <a:cubicBezTo>
                    <a:pt x="7144" y="10001"/>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0" name="Freeform: Shape 5629">
              <a:extLst>
                <a:ext uri="{FF2B5EF4-FFF2-40B4-BE49-F238E27FC236}">
                  <a16:creationId xmlns:a16="http://schemas.microsoft.com/office/drawing/2014/main" xmlns="" id="{278205BC-C727-4447-97C4-9A1C7EE50C51}"/>
                </a:ext>
              </a:extLst>
            </p:cNvPr>
            <p:cNvSpPr/>
            <p:nvPr/>
          </p:nvSpPr>
          <p:spPr>
            <a:xfrm>
              <a:off x="7045166" y="66013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1" name="Freeform: Shape 5630">
              <a:extLst>
                <a:ext uri="{FF2B5EF4-FFF2-40B4-BE49-F238E27FC236}">
                  <a16:creationId xmlns:a16="http://schemas.microsoft.com/office/drawing/2014/main" xmlns="" id="{80861B9E-2158-43E3-8CA9-62675842A464}"/>
                </a:ext>
              </a:extLst>
            </p:cNvPr>
            <p:cNvSpPr/>
            <p:nvPr/>
          </p:nvSpPr>
          <p:spPr>
            <a:xfrm>
              <a:off x="7042309" y="6612181"/>
              <a:ext cx="9525" cy="9525"/>
            </a:xfrm>
            <a:custGeom>
              <a:avLst/>
              <a:gdLst>
                <a:gd name="connsiteX0" fmla="*/ 7144 w 9525"/>
                <a:gd name="connsiteY0" fmla="*/ 7694 h 9525"/>
                <a:gd name="connsiteX1" fmla="*/ 7144 w 9525"/>
                <a:gd name="connsiteY1" fmla="*/ 7694 h 9525"/>
              </a:gdLst>
              <a:ahLst/>
              <a:cxnLst>
                <a:cxn ang="0">
                  <a:pos x="connsiteX0" y="connsiteY0"/>
                </a:cxn>
                <a:cxn ang="0">
                  <a:pos x="connsiteX1" y="connsiteY1"/>
                </a:cxn>
              </a:cxnLst>
              <a:rect l="l" t="t" r="r" b="b"/>
              <a:pathLst>
                <a:path w="9525" h="9525">
                  <a:moveTo>
                    <a:pt x="7144" y="7694"/>
                  </a:moveTo>
                  <a:cubicBezTo>
                    <a:pt x="7144" y="5789"/>
                    <a:pt x="7144" y="9599"/>
                    <a:pt x="7144"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2" name="Freeform: Shape 5631">
              <a:extLst>
                <a:ext uri="{FF2B5EF4-FFF2-40B4-BE49-F238E27FC236}">
                  <a16:creationId xmlns:a16="http://schemas.microsoft.com/office/drawing/2014/main" xmlns="" id="{5A1C0DDB-4708-43B0-8211-16CB9076941B}"/>
                </a:ext>
              </a:extLst>
            </p:cNvPr>
            <p:cNvSpPr/>
            <p:nvPr/>
          </p:nvSpPr>
          <p:spPr>
            <a:xfrm>
              <a:off x="7041356" y="661654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2859"/>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3" name="Freeform: Shape 5632">
              <a:extLst>
                <a:ext uri="{FF2B5EF4-FFF2-40B4-BE49-F238E27FC236}">
                  <a16:creationId xmlns:a16="http://schemas.microsoft.com/office/drawing/2014/main" xmlns="" id="{306FD9F3-B500-49A2-B163-4A0AB9AA6AB1}"/>
                </a:ext>
              </a:extLst>
            </p:cNvPr>
            <p:cNvSpPr/>
            <p:nvPr/>
          </p:nvSpPr>
          <p:spPr>
            <a:xfrm>
              <a:off x="7021354" y="6557248"/>
              <a:ext cx="9525" cy="9525"/>
            </a:xfrm>
            <a:custGeom>
              <a:avLst/>
              <a:gdLst>
                <a:gd name="connsiteX0" fmla="*/ 7144 w 9525"/>
                <a:gd name="connsiteY0" fmla="*/ 8334 h 9525"/>
                <a:gd name="connsiteX1" fmla="*/ 10001 w 9525"/>
                <a:gd name="connsiteY1" fmla="*/ 7382 h 9525"/>
                <a:gd name="connsiteX2" fmla="*/ 7144 w 9525"/>
                <a:gd name="connsiteY2" fmla="*/ 8334 h 9525"/>
              </a:gdLst>
              <a:ahLst/>
              <a:cxnLst>
                <a:cxn ang="0">
                  <a:pos x="connsiteX0" y="connsiteY0"/>
                </a:cxn>
                <a:cxn ang="0">
                  <a:pos x="connsiteX1" y="connsiteY1"/>
                </a:cxn>
                <a:cxn ang="0">
                  <a:pos x="connsiteX2" y="connsiteY2"/>
                </a:cxn>
              </a:cxnLst>
              <a:rect l="l" t="t" r="r" b="b"/>
              <a:pathLst>
                <a:path w="9525" h="9525">
                  <a:moveTo>
                    <a:pt x="7144" y="8334"/>
                  </a:moveTo>
                  <a:cubicBezTo>
                    <a:pt x="8096" y="8334"/>
                    <a:pt x="9049" y="8334"/>
                    <a:pt x="10001" y="7382"/>
                  </a:cubicBezTo>
                  <a:cubicBezTo>
                    <a:pt x="8096" y="7382"/>
                    <a:pt x="7144" y="6429"/>
                    <a:pt x="7144" y="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4" name="Freeform: Shape 5633">
              <a:extLst>
                <a:ext uri="{FF2B5EF4-FFF2-40B4-BE49-F238E27FC236}">
                  <a16:creationId xmlns:a16="http://schemas.microsoft.com/office/drawing/2014/main" xmlns="" id="{87870CEC-2E79-45F8-ADF5-24037E11B91A}"/>
                </a:ext>
              </a:extLst>
            </p:cNvPr>
            <p:cNvSpPr/>
            <p:nvPr/>
          </p:nvSpPr>
          <p:spPr>
            <a:xfrm>
              <a:off x="7088029" y="65374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5" name="Freeform: Shape 5634">
              <a:extLst>
                <a:ext uri="{FF2B5EF4-FFF2-40B4-BE49-F238E27FC236}">
                  <a16:creationId xmlns:a16="http://schemas.microsoft.com/office/drawing/2014/main" xmlns="" id="{FCC799F8-4E9E-43F8-A5A7-15F80AA948C8}"/>
                </a:ext>
              </a:extLst>
            </p:cNvPr>
            <p:cNvSpPr/>
            <p:nvPr/>
          </p:nvSpPr>
          <p:spPr>
            <a:xfrm>
              <a:off x="7044214" y="6680358"/>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lnTo>
                    <a:pt x="7144" y="7144"/>
                  </a:lnTo>
                  <a:cubicBezTo>
                    <a:pt x="7144" y="8097"/>
                    <a:pt x="7144" y="8097"/>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6" name="Freeform: Shape 5635">
              <a:extLst>
                <a:ext uri="{FF2B5EF4-FFF2-40B4-BE49-F238E27FC236}">
                  <a16:creationId xmlns:a16="http://schemas.microsoft.com/office/drawing/2014/main" xmlns="" id="{274C0DE0-5987-48DC-948F-B2F902DCB712}"/>
                </a:ext>
              </a:extLst>
            </p:cNvPr>
            <p:cNvSpPr/>
            <p:nvPr/>
          </p:nvSpPr>
          <p:spPr>
            <a:xfrm>
              <a:off x="7016829" y="664035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8096"/>
                    <a:pt x="6906" y="8096"/>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7" name="Freeform: Shape 5636">
              <a:extLst>
                <a:ext uri="{FF2B5EF4-FFF2-40B4-BE49-F238E27FC236}">
                  <a16:creationId xmlns:a16="http://schemas.microsoft.com/office/drawing/2014/main" xmlns="" id="{136EDFA2-49E2-426C-B91F-174DB46E6A0E}"/>
                </a:ext>
              </a:extLst>
            </p:cNvPr>
            <p:cNvSpPr/>
            <p:nvPr/>
          </p:nvSpPr>
          <p:spPr>
            <a:xfrm>
              <a:off x="7041885" y="6676435"/>
              <a:ext cx="9525" cy="19050"/>
            </a:xfrm>
            <a:custGeom>
              <a:avLst/>
              <a:gdLst>
                <a:gd name="connsiteX0" fmla="*/ 7567 w 9525"/>
                <a:gd name="connsiteY0" fmla="*/ 12020 h 19050"/>
                <a:gd name="connsiteX1" fmla="*/ 7567 w 9525"/>
                <a:gd name="connsiteY1" fmla="*/ 12020 h 19050"/>
              </a:gdLst>
              <a:ahLst/>
              <a:cxnLst>
                <a:cxn ang="0">
                  <a:pos x="connsiteX0" y="connsiteY0"/>
                </a:cxn>
                <a:cxn ang="0">
                  <a:pos x="connsiteX1" y="connsiteY1"/>
                </a:cxn>
              </a:cxnLst>
              <a:rect l="l" t="t" r="r" b="b"/>
              <a:pathLst>
                <a:path w="9525" h="19050">
                  <a:moveTo>
                    <a:pt x="7567" y="12020"/>
                  </a:moveTo>
                  <a:cubicBezTo>
                    <a:pt x="6615" y="1542"/>
                    <a:pt x="7567" y="11067"/>
                    <a:pt x="7567" y="12020"/>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8" name="Freeform: Shape 5637">
              <a:extLst>
                <a:ext uri="{FF2B5EF4-FFF2-40B4-BE49-F238E27FC236}">
                  <a16:creationId xmlns:a16="http://schemas.microsoft.com/office/drawing/2014/main" xmlns="" id="{862FF3AE-D81C-44AE-B3B8-091B9E6E72D9}"/>
                </a:ext>
              </a:extLst>
            </p:cNvPr>
            <p:cNvSpPr/>
            <p:nvPr/>
          </p:nvSpPr>
          <p:spPr>
            <a:xfrm>
              <a:off x="7024211" y="655748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39" name="Freeform: Shape 5638">
              <a:extLst>
                <a:ext uri="{FF2B5EF4-FFF2-40B4-BE49-F238E27FC236}">
                  <a16:creationId xmlns:a16="http://schemas.microsoft.com/office/drawing/2014/main" xmlns="" id="{6EEFEE84-8873-4D70-8A35-33E8B5FD22BD}"/>
                </a:ext>
              </a:extLst>
            </p:cNvPr>
            <p:cNvSpPr/>
            <p:nvPr/>
          </p:nvSpPr>
          <p:spPr>
            <a:xfrm>
              <a:off x="7012781" y="6522488"/>
              <a:ext cx="85725" cy="171450"/>
            </a:xfrm>
            <a:custGeom>
              <a:avLst/>
              <a:gdLst>
                <a:gd name="connsiteX0" fmla="*/ 10954 w 85725"/>
                <a:gd name="connsiteY0" fmla="*/ 34522 h 171450"/>
                <a:gd name="connsiteX1" fmla="*/ 23336 w 85725"/>
                <a:gd name="connsiteY1" fmla="*/ 43094 h 171450"/>
                <a:gd name="connsiteX2" fmla="*/ 22384 w 85725"/>
                <a:gd name="connsiteY2" fmla="*/ 43094 h 171450"/>
                <a:gd name="connsiteX3" fmla="*/ 21431 w 85725"/>
                <a:gd name="connsiteY3" fmla="*/ 45951 h 171450"/>
                <a:gd name="connsiteX4" fmla="*/ 12859 w 85725"/>
                <a:gd name="connsiteY4" fmla="*/ 44047 h 171450"/>
                <a:gd name="connsiteX5" fmla="*/ 8096 w 85725"/>
                <a:gd name="connsiteY5" fmla="*/ 121199 h 171450"/>
                <a:gd name="connsiteX6" fmla="*/ 11906 w 85725"/>
                <a:gd name="connsiteY6" fmla="*/ 116436 h 171450"/>
                <a:gd name="connsiteX7" fmla="*/ 11906 w 85725"/>
                <a:gd name="connsiteY7" fmla="*/ 118341 h 171450"/>
                <a:gd name="connsiteX8" fmla="*/ 9049 w 85725"/>
                <a:gd name="connsiteY8" fmla="*/ 126914 h 171450"/>
                <a:gd name="connsiteX9" fmla="*/ 11906 w 85725"/>
                <a:gd name="connsiteY9" fmla="*/ 121199 h 171450"/>
                <a:gd name="connsiteX10" fmla="*/ 10954 w 85725"/>
                <a:gd name="connsiteY10" fmla="*/ 135486 h 171450"/>
                <a:gd name="connsiteX11" fmla="*/ 10001 w 85725"/>
                <a:gd name="connsiteY11" fmla="*/ 159299 h 171450"/>
                <a:gd name="connsiteX12" fmla="*/ 13811 w 85725"/>
                <a:gd name="connsiteY12" fmla="*/ 144059 h 171450"/>
                <a:gd name="connsiteX13" fmla="*/ 10954 w 85725"/>
                <a:gd name="connsiteY13" fmla="*/ 154536 h 171450"/>
                <a:gd name="connsiteX14" fmla="*/ 13811 w 85725"/>
                <a:gd name="connsiteY14" fmla="*/ 143106 h 171450"/>
                <a:gd name="connsiteX15" fmla="*/ 9049 w 85725"/>
                <a:gd name="connsiteY15" fmla="*/ 165966 h 171450"/>
                <a:gd name="connsiteX16" fmla="*/ 9049 w 85725"/>
                <a:gd name="connsiteY16" fmla="*/ 166919 h 171450"/>
                <a:gd name="connsiteX17" fmla="*/ 14764 w 85725"/>
                <a:gd name="connsiteY17" fmla="*/ 152631 h 171450"/>
                <a:gd name="connsiteX18" fmla="*/ 14764 w 85725"/>
                <a:gd name="connsiteY18" fmla="*/ 162156 h 171450"/>
                <a:gd name="connsiteX19" fmla="*/ 18574 w 85725"/>
                <a:gd name="connsiteY19" fmla="*/ 153584 h 171450"/>
                <a:gd name="connsiteX20" fmla="*/ 27146 w 85725"/>
                <a:gd name="connsiteY20" fmla="*/ 172634 h 171450"/>
                <a:gd name="connsiteX21" fmla="*/ 30956 w 85725"/>
                <a:gd name="connsiteY21" fmla="*/ 164061 h 171450"/>
                <a:gd name="connsiteX22" fmla="*/ 31909 w 85725"/>
                <a:gd name="connsiteY22" fmla="*/ 163109 h 171450"/>
                <a:gd name="connsiteX23" fmla="*/ 32861 w 85725"/>
                <a:gd name="connsiteY23" fmla="*/ 168824 h 171450"/>
                <a:gd name="connsiteX24" fmla="*/ 34766 w 85725"/>
                <a:gd name="connsiteY24" fmla="*/ 155489 h 171450"/>
                <a:gd name="connsiteX25" fmla="*/ 36671 w 85725"/>
                <a:gd name="connsiteY25" fmla="*/ 167872 h 171450"/>
                <a:gd name="connsiteX26" fmla="*/ 38576 w 85725"/>
                <a:gd name="connsiteY26" fmla="*/ 165014 h 171450"/>
                <a:gd name="connsiteX27" fmla="*/ 40481 w 85725"/>
                <a:gd name="connsiteY27" fmla="*/ 138344 h 171450"/>
                <a:gd name="connsiteX28" fmla="*/ 40481 w 85725"/>
                <a:gd name="connsiteY28" fmla="*/ 158347 h 171450"/>
                <a:gd name="connsiteX29" fmla="*/ 42386 w 85725"/>
                <a:gd name="connsiteY29" fmla="*/ 135486 h 171450"/>
                <a:gd name="connsiteX30" fmla="*/ 45244 w 85725"/>
                <a:gd name="connsiteY30" fmla="*/ 128819 h 171450"/>
                <a:gd name="connsiteX31" fmla="*/ 42386 w 85725"/>
                <a:gd name="connsiteY31" fmla="*/ 109769 h 171450"/>
                <a:gd name="connsiteX32" fmla="*/ 47149 w 85725"/>
                <a:gd name="connsiteY32" fmla="*/ 126914 h 171450"/>
                <a:gd name="connsiteX33" fmla="*/ 47149 w 85725"/>
                <a:gd name="connsiteY33" fmla="*/ 125961 h 171450"/>
                <a:gd name="connsiteX34" fmla="*/ 48101 w 85725"/>
                <a:gd name="connsiteY34" fmla="*/ 101197 h 171450"/>
                <a:gd name="connsiteX35" fmla="*/ 51911 w 85725"/>
                <a:gd name="connsiteY35" fmla="*/ 106911 h 171450"/>
                <a:gd name="connsiteX36" fmla="*/ 47149 w 85725"/>
                <a:gd name="connsiteY36" fmla="*/ 89766 h 171450"/>
                <a:gd name="connsiteX37" fmla="*/ 52864 w 85725"/>
                <a:gd name="connsiteY37" fmla="*/ 91672 h 171450"/>
                <a:gd name="connsiteX38" fmla="*/ 57626 w 85725"/>
                <a:gd name="connsiteY38" fmla="*/ 79289 h 171450"/>
                <a:gd name="connsiteX39" fmla="*/ 67151 w 85725"/>
                <a:gd name="connsiteY39" fmla="*/ 47856 h 171450"/>
                <a:gd name="connsiteX40" fmla="*/ 68104 w 85725"/>
                <a:gd name="connsiteY40" fmla="*/ 44047 h 171450"/>
                <a:gd name="connsiteX41" fmla="*/ 75724 w 85725"/>
                <a:gd name="connsiteY41" fmla="*/ 42141 h 171450"/>
                <a:gd name="connsiteX42" fmla="*/ 70009 w 85725"/>
                <a:gd name="connsiteY42" fmla="*/ 37379 h 171450"/>
                <a:gd name="connsiteX43" fmla="*/ 79534 w 85725"/>
                <a:gd name="connsiteY43" fmla="*/ 36426 h 171450"/>
                <a:gd name="connsiteX44" fmla="*/ 71914 w 85725"/>
                <a:gd name="connsiteY44" fmla="*/ 24997 h 171450"/>
                <a:gd name="connsiteX45" fmla="*/ 80486 w 85725"/>
                <a:gd name="connsiteY45" fmla="*/ 24044 h 171450"/>
                <a:gd name="connsiteX46" fmla="*/ 81439 w 85725"/>
                <a:gd name="connsiteY46" fmla="*/ 22139 h 171450"/>
                <a:gd name="connsiteX47" fmla="*/ 79534 w 85725"/>
                <a:gd name="connsiteY47" fmla="*/ 19281 h 171450"/>
                <a:gd name="connsiteX48" fmla="*/ 73819 w 85725"/>
                <a:gd name="connsiteY48" fmla="*/ 29759 h 171450"/>
                <a:gd name="connsiteX49" fmla="*/ 66199 w 85725"/>
                <a:gd name="connsiteY49" fmla="*/ 28806 h 171450"/>
                <a:gd name="connsiteX50" fmla="*/ 63341 w 85725"/>
                <a:gd name="connsiteY50" fmla="*/ 46904 h 171450"/>
                <a:gd name="connsiteX51" fmla="*/ 67151 w 85725"/>
                <a:gd name="connsiteY51" fmla="*/ 53572 h 171450"/>
                <a:gd name="connsiteX52" fmla="*/ 56674 w 85725"/>
                <a:gd name="connsiteY52" fmla="*/ 52619 h 171450"/>
                <a:gd name="connsiteX53" fmla="*/ 59531 w 85725"/>
                <a:gd name="connsiteY53" fmla="*/ 58334 h 171450"/>
                <a:gd name="connsiteX54" fmla="*/ 39529 w 85725"/>
                <a:gd name="connsiteY54" fmla="*/ 70716 h 171450"/>
                <a:gd name="connsiteX55" fmla="*/ 38576 w 85725"/>
                <a:gd name="connsiteY55" fmla="*/ 72622 h 171450"/>
                <a:gd name="connsiteX56" fmla="*/ 45244 w 85725"/>
                <a:gd name="connsiteY56" fmla="*/ 84051 h 171450"/>
                <a:gd name="connsiteX57" fmla="*/ 41434 w 85725"/>
                <a:gd name="connsiteY57" fmla="*/ 78336 h 171450"/>
                <a:gd name="connsiteX58" fmla="*/ 38576 w 85725"/>
                <a:gd name="connsiteY58" fmla="*/ 74526 h 171450"/>
                <a:gd name="connsiteX59" fmla="*/ 42386 w 85725"/>
                <a:gd name="connsiteY59" fmla="*/ 85956 h 171450"/>
                <a:gd name="connsiteX60" fmla="*/ 40481 w 85725"/>
                <a:gd name="connsiteY60" fmla="*/ 82147 h 171450"/>
                <a:gd name="connsiteX61" fmla="*/ 36671 w 85725"/>
                <a:gd name="connsiteY61" fmla="*/ 70716 h 171450"/>
                <a:gd name="connsiteX62" fmla="*/ 40481 w 85725"/>
                <a:gd name="connsiteY62" fmla="*/ 85004 h 171450"/>
                <a:gd name="connsiteX63" fmla="*/ 37624 w 85725"/>
                <a:gd name="connsiteY63" fmla="*/ 74526 h 171450"/>
                <a:gd name="connsiteX64" fmla="*/ 36671 w 85725"/>
                <a:gd name="connsiteY64" fmla="*/ 72622 h 171450"/>
                <a:gd name="connsiteX65" fmla="*/ 36671 w 85725"/>
                <a:gd name="connsiteY65" fmla="*/ 74526 h 171450"/>
                <a:gd name="connsiteX66" fmla="*/ 39529 w 85725"/>
                <a:gd name="connsiteY66" fmla="*/ 93576 h 171450"/>
                <a:gd name="connsiteX67" fmla="*/ 35719 w 85725"/>
                <a:gd name="connsiteY67" fmla="*/ 77384 h 171450"/>
                <a:gd name="connsiteX68" fmla="*/ 36671 w 85725"/>
                <a:gd name="connsiteY68" fmla="*/ 88814 h 171450"/>
                <a:gd name="connsiteX69" fmla="*/ 38576 w 85725"/>
                <a:gd name="connsiteY69" fmla="*/ 98339 h 171450"/>
                <a:gd name="connsiteX70" fmla="*/ 37624 w 85725"/>
                <a:gd name="connsiteY70" fmla="*/ 99291 h 171450"/>
                <a:gd name="connsiteX71" fmla="*/ 35719 w 85725"/>
                <a:gd name="connsiteY71" fmla="*/ 83099 h 171450"/>
                <a:gd name="connsiteX72" fmla="*/ 34766 w 85725"/>
                <a:gd name="connsiteY72" fmla="*/ 85004 h 171450"/>
                <a:gd name="connsiteX73" fmla="*/ 34766 w 85725"/>
                <a:gd name="connsiteY73" fmla="*/ 98339 h 171450"/>
                <a:gd name="connsiteX74" fmla="*/ 33814 w 85725"/>
                <a:gd name="connsiteY74" fmla="*/ 89766 h 171450"/>
                <a:gd name="connsiteX75" fmla="*/ 33814 w 85725"/>
                <a:gd name="connsiteY75" fmla="*/ 108816 h 171450"/>
                <a:gd name="connsiteX76" fmla="*/ 32861 w 85725"/>
                <a:gd name="connsiteY76" fmla="*/ 119294 h 171450"/>
                <a:gd name="connsiteX77" fmla="*/ 31909 w 85725"/>
                <a:gd name="connsiteY77" fmla="*/ 104054 h 171450"/>
                <a:gd name="connsiteX78" fmla="*/ 30956 w 85725"/>
                <a:gd name="connsiteY78" fmla="*/ 108816 h 171450"/>
                <a:gd name="connsiteX79" fmla="*/ 30004 w 85725"/>
                <a:gd name="connsiteY79" fmla="*/ 126914 h 171450"/>
                <a:gd name="connsiteX80" fmla="*/ 30956 w 85725"/>
                <a:gd name="connsiteY80" fmla="*/ 101197 h 171450"/>
                <a:gd name="connsiteX81" fmla="*/ 30956 w 85725"/>
                <a:gd name="connsiteY81" fmla="*/ 105959 h 171450"/>
                <a:gd name="connsiteX82" fmla="*/ 30956 w 85725"/>
                <a:gd name="connsiteY82" fmla="*/ 98339 h 171450"/>
                <a:gd name="connsiteX83" fmla="*/ 30004 w 85725"/>
                <a:gd name="connsiteY83" fmla="*/ 105959 h 171450"/>
                <a:gd name="connsiteX84" fmla="*/ 27146 w 85725"/>
                <a:gd name="connsiteY84" fmla="*/ 135486 h 171450"/>
                <a:gd name="connsiteX85" fmla="*/ 29051 w 85725"/>
                <a:gd name="connsiteY85" fmla="*/ 115484 h 171450"/>
                <a:gd name="connsiteX86" fmla="*/ 27146 w 85725"/>
                <a:gd name="connsiteY86" fmla="*/ 141201 h 171450"/>
                <a:gd name="connsiteX87" fmla="*/ 30004 w 85725"/>
                <a:gd name="connsiteY87" fmla="*/ 105006 h 171450"/>
                <a:gd name="connsiteX88" fmla="*/ 29051 w 85725"/>
                <a:gd name="connsiteY88" fmla="*/ 111674 h 171450"/>
                <a:gd name="connsiteX89" fmla="*/ 30004 w 85725"/>
                <a:gd name="connsiteY89" fmla="*/ 103101 h 171450"/>
                <a:gd name="connsiteX90" fmla="*/ 26194 w 85725"/>
                <a:gd name="connsiteY90" fmla="*/ 142154 h 171450"/>
                <a:gd name="connsiteX91" fmla="*/ 26194 w 85725"/>
                <a:gd name="connsiteY91" fmla="*/ 140249 h 171450"/>
                <a:gd name="connsiteX92" fmla="*/ 28099 w 85725"/>
                <a:gd name="connsiteY92" fmla="*/ 118341 h 171450"/>
                <a:gd name="connsiteX93" fmla="*/ 25241 w 85725"/>
                <a:gd name="connsiteY93" fmla="*/ 146916 h 171450"/>
                <a:gd name="connsiteX94" fmla="*/ 29051 w 85725"/>
                <a:gd name="connsiteY94" fmla="*/ 108816 h 171450"/>
                <a:gd name="connsiteX95" fmla="*/ 27146 w 85725"/>
                <a:gd name="connsiteY95" fmla="*/ 123104 h 171450"/>
                <a:gd name="connsiteX96" fmla="*/ 24289 w 85725"/>
                <a:gd name="connsiteY96" fmla="*/ 147869 h 171450"/>
                <a:gd name="connsiteX97" fmla="*/ 29051 w 85725"/>
                <a:gd name="connsiteY97" fmla="*/ 94529 h 171450"/>
                <a:gd name="connsiteX98" fmla="*/ 24289 w 85725"/>
                <a:gd name="connsiteY98" fmla="*/ 129772 h 171450"/>
                <a:gd name="connsiteX99" fmla="*/ 41434 w 85725"/>
                <a:gd name="connsiteY99" fmla="*/ 69764 h 171450"/>
                <a:gd name="connsiteX100" fmla="*/ 30004 w 85725"/>
                <a:gd name="connsiteY100" fmla="*/ 82147 h 171450"/>
                <a:gd name="connsiteX101" fmla="*/ 27146 w 85725"/>
                <a:gd name="connsiteY101" fmla="*/ 100244 h 171450"/>
                <a:gd name="connsiteX102" fmla="*/ 30004 w 85725"/>
                <a:gd name="connsiteY102" fmla="*/ 76431 h 171450"/>
                <a:gd name="connsiteX103" fmla="*/ 26194 w 85725"/>
                <a:gd name="connsiteY103" fmla="*/ 99291 h 171450"/>
                <a:gd name="connsiteX104" fmla="*/ 28099 w 85725"/>
                <a:gd name="connsiteY104" fmla="*/ 86909 h 171450"/>
                <a:gd name="connsiteX105" fmla="*/ 28099 w 85725"/>
                <a:gd name="connsiteY105" fmla="*/ 85004 h 171450"/>
                <a:gd name="connsiteX106" fmla="*/ 27146 w 85725"/>
                <a:gd name="connsiteY106" fmla="*/ 91672 h 171450"/>
                <a:gd name="connsiteX107" fmla="*/ 24289 w 85725"/>
                <a:gd name="connsiteY107" fmla="*/ 103101 h 171450"/>
                <a:gd name="connsiteX108" fmla="*/ 30004 w 85725"/>
                <a:gd name="connsiteY108" fmla="*/ 75479 h 171450"/>
                <a:gd name="connsiteX109" fmla="*/ 25241 w 85725"/>
                <a:gd name="connsiteY109" fmla="*/ 91672 h 171450"/>
                <a:gd name="connsiteX110" fmla="*/ 29051 w 85725"/>
                <a:gd name="connsiteY110" fmla="*/ 75479 h 171450"/>
                <a:gd name="connsiteX111" fmla="*/ 25241 w 85725"/>
                <a:gd name="connsiteY111" fmla="*/ 86909 h 171450"/>
                <a:gd name="connsiteX112" fmla="*/ 29051 w 85725"/>
                <a:gd name="connsiteY112" fmla="*/ 74526 h 171450"/>
                <a:gd name="connsiteX113" fmla="*/ 24289 w 85725"/>
                <a:gd name="connsiteY113" fmla="*/ 86909 h 171450"/>
                <a:gd name="connsiteX114" fmla="*/ 25241 w 85725"/>
                <a:gd name="connsiteY114" fmla="*/ 80241 h 171450"/>
                <a:gd name="connsiteX115" fmla="*/ 39529 w 85725"/>
                <a:gd name="connsiteY115" fmla="*/ 69764 h 171450"/>
                <a:gd name="connsiteX116" fmla="*/ 22384 w 85725"/>
                <a:gd name="connsiteY116" fmla="*/ 81194 h 171450"/>
                <a:gd name="connsiteX117" fmla="*/ 29051 w 85725"/>
                <a:gd name="connsiteY117" fmla="*/ 70716 h 171450"/>
                <a:gd name="connsiteX118" fmla="*/ 21431 w 85725"/>
                <a:gd name="connsiteY118" fmla="*/ 72622 h 171450"/>
                <a:gd name="connsiteX119" fmla="*/ 20479 w 85725"/>
                <a:gd name="connsiteY119" fmla="*/ 70716 h 171450"/>
                <a:gd name="connsiteX120" fmla="*/ 30956 w 85725"/>
                <a:gd name="connsiteY120" fmla="*/ 64049 h 171450"/>
                <a:gd name="connsiteX121" fmla="*/ 38576 w 85725"/>
                <a:gd name="connsiteY121" fmla="*/ 65954 h 171450"/>
                <a:gd name="connsiteX122" fmla="*/ 30956 w 85725"/>
                <a:gd name="connsiteY122" fmla="*/ 59286 h 171450"/>
                <a:gd name="connsiteX123" fmla="*/ 31909 w 85725"/>
                <a:gd name="connsiteY123" fmla="*/ 61191 h 171450"/>
                <a:gd name="connsiteX124" fmla="*/ 26194 w 85725"/>
                <a:gd name="connsiteY124" fmla="*/ 59286 h 171450"/>
                <a:gd name="connsiteX125" fmla="*/ 30004 w 85725"/>
                <a:gd name="connsiteY125" fmla="*/ 8804 h 171450"/>
                <a:gd name="connsiteX126" fmla="*/ 8096 w 85725"/>
                <a:gd name="connsiteY126" fmla="*/ 9756 h 171450"/>
                <a:gd name="connsiteX127" fmla="*/ 9049 w 85725"/>
                <a:gd name="connsiteY127" fmla="*/ 10709 h 171450"/>
                <a:gd name="connsiteX128" fmla="*/ 8096 w 85725"/>
                <a:gd name="connsiteY128" fmla="*/ 12614 h 171450"/>
                <a:gd name="connsiteX129" fmla="*/ 13811 w 85725"/>
                <a:gd name="connsiteY129" fmla="*/ 14519 h 171450"/>
                <a:gd name="connsiteX130" fmla="*/ 7144 w 85725"/>
                <a:gd name="connsiteY130" fmla="*/ 24044 h 171450"/>
                <a:gd name="connsiteX131" fmla="*/ 15716 w 85725"/>
                <a:gd name="connsiteY131" fmla="*/ 31664 h 171450"/>
                <a:gd name="connsiteX132" fmla="*/ 10954 w 85725"/>
                <a:gd name="connsiteY132" fmla="*/ 34522 h 171450"/>
                <a:gd name="connsiteX133" fmla="*/ 21431 w 85725"/>
                <a:gd name="connsiteY133" fmla="*/ 63097 h 171450"/>
                <a:gd name="connsiteX134" fmla="*/ 21431 w 85725"/>
                <a:gd name="connsiteY134" fmla="*/ 63097 h 171450"/>
                <a:gd name="connsiteX135" fmla="*/ 21431 w 85725"/>
                <a:gd name="connsiteY135" fmla="*/ 65001 h 171450"/>
                <a:gd name="connsiteX136" fmla="*/ 21431 w 85725"/>
                <a:gd name="connsiteY136" fmla="*/ 65001 h 171450"/>
                <a:gd name="connsiteX137" fmla="*/ 41434 w 85725"/>
                <a:gd name="connsiteY137" fmla="*/ 58334 h 171450"/>
                <a:gd name="connsiteX138" fmla="*/ 41434 w 85725"/>
                <a:gd name="connsiteY138" fmla="*/ 583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5725" h="171450">
                  <a:moveTo>
                    <a:pt x="10954" y="34522"/>
                  </a:moveTo>
                  <a:cubicBezTo>
                    <a:pt x="10954" y="31664"/>
                    <a:pt x="17621" y="44047"/>
                    <a:pt x="23336" y="43094"/>
                  </a:cubicBezTo>
                  <a:cubicBezTo>
                    <a:pt x="21431" y="42141"/>
                    <a:pt x="21431" y="42141"/>
                    <a:pt x="22384" y="43094"/>
                  </a:cubicBezTo>
                  <a:cubicBezTo>
                    <a:pt x="17621" y="41189"/>
                    <a:pt x="17621" y="42141"/>
                    <a:pt x="21431" y="45951"/>
                  </a:cubicBezTo>
                  <a:cubicBezTo>
                    <a:pt x="14764" y="46904"/>
                    <a:pt x="20479" y="43094"/>
                    <a:pt x="12859" y="44047"/>
                  </a:cubicBezTo>
                  <a:cubicBezTo>
                    <a:pt x="10001" y="50714"/>
                    <a:pt x="14764" y="89766"/>
                    <a:pt x="8096" y="121199"/>
                  </a:cubicBezTo>
                  <a:cubicBezTo>
                    <a:pt x="10001" y="119294"/>
                    <a:pt x="10954" y="118341"/>
                    <a:pt x="11906" y="116436"/>
                  </a:cubicBezTo>
                  <a:cubicBezTo>
                    <a:pt x="8096" y="124056"/>
                    <a:pt x="8096" y="124056"/>
                    <a:pt x="11906" y="118341"/>
                  </a:cubicBezTo>
                  <a:cubicBezTo>
                    <a:pt x="10954" y="121199"/>
                    <a:pt x="10001" y="124056"/>
                    <a:pt x="9049" y="126914"/>
                  </a:cubicBezTo>
                  <a:cubicBezTo>
                    <a:pt x="10954" y="125961"/>
                    <a:pt x="11906" y="124056"/>
                    <a:pt x="11906" y="121199"/>
                  </a:cubicBezTo>
                  <a:cubicBezTo>
                    <a:pt x="10954" y="122151"/>
                    <a:pt x="6191" y="148822"/>
                    <a:pt x="10954" y="135486"/>
                  </a:cubicBezTo>
                  <a:cubicBezTo>
                    <a:pt x="9049" y="144059"/>
                    <a:pt x="10001" y="150726"/>
                    <a:pt x="10001" y="159299"/>
                  </a:cubicBezTo>
                  <a:cubicBezTo>
                    <a:pt x="10954" y="154536"/>
                    <a:pt x="12859" y="148822"/>
                    <a:pt x="13811" y="144059"/>
                  </a:cubicBezTo>
                  <a:cubicBezTo>
                    <a:pt x="12859" y="147869"/>
                    <a:pt x="11906" y="150726"/>
                    <a:pt x="10954" y="154536"/>
                  </a:cubicBezTo>
                  <a:cubicBezTo>
                    <a:pt x="11906" y="150726"/>
                    <a:pt x="12859" y="146916"/>
                    <a:pt x="13811" y="143106"/>
                  </a:cubicBezTo>
                  <a:cubicBezTo>
                    <a:pt x="12859" y="157394"/>
                    <a:pt x="10954" y="154536"/>
                    <a:pt x="9049" y="165966"/>
                  </a:cubicBezTo>
                  <a:cubicBezTo>
                    <a:pt x="10001" y="163109"/>
                    <a:pt x="10001" y="163109"/>
                    <a:pt x="9049" y="166919"/>
                  </a:cubicBezTo>
                  <a:cubicBezTo>
                    <a:pt x="10954" y="167872"/>
                    <a:pt x="14764" y="153584"/>
                    <a:pt x="14764" y="152631"/>
                  </a:cubicBezTo>
                  <a:cubicBezTo>
                    <a:pt x="11906" y="178349"/>
                    <a:pt x="23336" y="134534"/>
                    <a:pt x="14764" y="162156"/>
                  </a:cubicBezTo>
                  <a:cubicBezTo>
                    <a:pt x="16669" y="160251"/>
                    <a:pt x="18574" y="157394"/>
                    <a:pt x="18574" y="153584"/>
                  </a:cubicBezTo>
                  <a:cubicBezTo>
                    <a:pt x="10954" y="166919"/>
                    <a:pt x="23336" y="166919"/>
                    <a:pt x="27146" y="172634"/>
                  </a:cubicBezTo>
                  <a:cubicBezTo>
                    <a:pt x="23336" y="168824"/>
                    <a:pt x="30004" y="170729"/>
                    <a:pt x="30956" y="164061"/>
                  </a:cubicBezTo>
                  <a:cubicBezTo>
                    <a:pt x="30956" y="165966"/>
                    <a:pt x="31909" y="173586"/>
                    <a:pt x="31909" y="163109"/>
                  </a:cubicBezTo>
                  <a:cubicBezTo>
                    <a:pt x="33814" y="166919"/>
                    <a:pt x="32861" y="166919"/>
                    <a:pt x="32861" y="168824"/>
                  </a:cubicBezTo>
                  <a:cubicBezTo>
                    <a:pt x="32861" y="163109"/>
                    <a:pt x="34766" y="162156"/>
                    <a:pt x="34766" y="155489"/>
                  </a:cubicBezTo>
                  <a:cubicBezTo>
                    <a:pt x="35719" y="182159"/>
                    <a:pt x="35719" y="138344"/>
                    <a:pt x="36671" y="167872"/>
                  </a:cubicBezTo>
                  <a:cubicBezTo>
                    <a:pt x="38576" y="165966"/>
                    <a:pt x="37624" y="150726"/>
                    <a:pt x="38576" y="165014"/>
                  </a:cubicBezTo>
                  <a:cubicBezTo>
                    <a:pt x="39529" y="156441"/>
                    <a:pt x="39529" y="146916"/>
                    <a:pt x="40481" y="138344"/>
                  </a:cubicBezTo>
                  <a:cubicBezTo>
                    <a:pt x="40481" y="145011"/>
                    <a:pt x="40481" y="151679"/>
                    <a:pt x="40481" y="158347"/>
                  </a:cubicBezTo>
                  <a:cubicBezTo>
                    <a:pt x="40481" y="150726"/>
                    <a:pt x="40481" y="143106"/>
                    <a:pt x="42386" y="135486"/>
                  </a:cubicBezTo>
                  <a:cubicBezTo>
                    <a:pt x="49054" y="145011"/>
                    <a:pt x="45244" y="127866"/>
                    <a:pt x="45244" y="128819"/>
                  </a:cubicBezTo>
                  <a:cubicBezTo>
                    <a:pt x="44291" y="122151"/>
                    <a:pt x="43339" y="115484"/>
                    <a:pt x="42386" y="109769"/>
                  </a:cubicBezTo>
                  <a:cubicBezTo>
                    <a:pt x="43339" y="116436"/>
                    <a:pt x="46196" y="120247"/>
                    <a:pt x="47149" y="126914"/>
                  </a:cubicBezTo>
                  <a:cubicBezTo>
                    <a:pt x="45244" y="118341"/>
                    <a:pt x="45244" y="118341"/>
                    <a:pt x="47149" y="125961"/>
                  </a:cubicBezTo>
                  <a:cubicBezTo>
                    <a:pt x="47149" y="127866"/>
                    <a:pt x="48101" y="101197"/>
                    <a:pt x="48101" y="101197"/>
                  </a:cubicBezTo>
                  <a:cubicBezTo>
                    <a:pt x="49054" y="103101"/>
                    <a:pt x="50006" y="105959"/>
                    <a:pt x="51911" y="106911"/>
                  </a:cubicBezTo>
                  <a:cubicBezTo>
                    <a:pt x="51911" y="105006"/>
                    <a:pt x="50006" y="88814"/>
                    <a:pt x="47149" y="89766"/>
                  </a:cubicBezTo>
                  <a:cubicBezTo>
                    <a:pt x="47149" y="90719"/>
                    <a:pt x="47149" y="86909"/>
                    <a:pt x="52864" y="91672"/>
                  </a:cubicBezTo>
                  <a:cubicBezTo>
                    <a:pt x="50006" y="87861"/>
                    <a:pt x="50959" y="78336"/>
                    <a:pt x="57626" y="79289"/>
                  </a:cubicBezTo>
                  <a:cubicBezTo>
                    <a:pt x="58579" y="67859"/>
                    <a:pt x="65246" y="53572"/>
                    <a:pt x="67151" y="47856"/>
                  </a:cubicBezTo>
                  <a:cubicBezTo>
                    <a:pt x="73819" y="55476"/>
                    <a:pt x="69056" y="44047"/>
                    <a:pt x="68104" y="44047"/>
                  </a:cubicBezTo>
                  <a:cubicBezTo>
                    <a:pt x="70961" y="44999"/>
                    <a:pt x="68104" y="44047"/>
                    <a:pt x="75724" y="42141"/>
                  </a:cubicBezTo>
                  <a:cubicBezTo>
                    <a:pt x="75724" y="44047"/>
                    <a:pt x="69056" y="36426"/>
                    <a:pt x="70009" y="37379"/>
                  </a:cubicBezTo>
                  <a:cubicBezTo>
                    <a:pt x="76676" y="42141"/>
                    <a:pt x="77629" y="35474"/>
                    <a:pt x="79534" y="36426"/>
                  </a:cubicBezTo>
                  <a:cubicBezTo>
                    <a:pt x="78581" y="33569"/>
                    <a:pt x="74771" y="29759"/>
                    <a:pt x="71914" y="24997"/>
                  </a:cubicBezTo>
                  <a:cubicBezTo>
                    <a:pt x="77629" y="24997"/>
                    <a:pt x="77629" y="22139"/>
                    <a:pt x="80486" y="24044"/>
                  </a:cubicBezTo>
                  <a:cubicBezTo>
                    <a:pt x="76676" y="20234"/>
                    <a:pt x="76676" y="19281"/>
                    <a:pt x="81439" y="22139"/>
                  </a:cubicBezTo>
                  <a:cubicBezTo>
                    <a:pt x="82391" y="24997"/>
                    <a:pt x="72866" y="13566"/>
                    <a:pt x="79534" y="19281"/>
                  </a:cubicBezTo>
                  <a:cubicBezTo>
                    <a:pt x="79534" y="19281"/>
                    <a:pt x="62389" y="21186"/>
                    <a:pt x="73819" y="29759"/>
                  </a:cubicBezTo>
                  <a:cubicBezTo>
                    <a:pt x="70961" y="29759"/>
                    <a:pt x="69056" y="28806"/>
                    <a:pt x="66199" y="28806"/>
                  </a:cubicBezTo>
                  <a:cubicBezTo>
                    <a:pt x="68104" y="34522"/>
                    <a:pt x="58579" y="37379"/>
                    <a:pt x="63341" y="46904"/>
                  </a:cubicBezTo>
                  <a:cubicBezTo>
                    <a:pt x="51911" y="44047"/>
                    <a:pt x="65246" y="50714"/>
                    <a:pt x="67151" y="53572"/>
                  </a:cubicBezTo>
                  <a:cubicBezTo>
                    <a:pt x="59531" y="51666"/>
                    <a:pt x="64294" y="53572"/>
                    <a:pt x="56674" y="52619"/>
                  </a:cubicBezTo>
                  <a:cubicBezTo>
                    <a:pt x="55721" y="52619"/>
                    <a:pt x="59531" y="57381"/>
                    <a:pt x="59531" y="58334"/>
                  </a:cubicBezTo>
                  <a:cubicBezTo>
                    <a:pt x="52864" y="65954"/>
                    <a:pt x="48101" y="73574"/>
                    <a:pt x="39529" y="70716"/>
                  </a:cubicBezTo>
                  <a:cubicBezTo>
                    <a:pt x="37624" y="69764"/>
                    <a:pt x="50006" y="82147"/>
                    <a:pt x="38576" y="72622"/>
                  </a:cubicBezTo>
                  <a:cubicBezTo>
                    <a:pt x="39529" y="73574"/>
                    <a:pt x="45244" y="85004"/>
                    <a:pt x="45244" y="84051"/>
                  </a:cubicBezTo>
                  <a:cubicBezTo>
                    <a:pt x="40481" y="77384"/>
                    <a:pt x="38576" y="75479"/>
                    <a:pt x="41434" y="78336"/>
                  </a:cubicBezTo>
                  <a:cubicBezTo>
                    <a:pt x="37624" y="68811"/>
                    <a:pt x="43339" y="84051"/>
                    <a:pt x="38576" y="74526"/>
                  </a:cubicBezTo>
                  <a:cubicBezTo>
                    <a:pt x="39529" y="77384"/>
                    <a:pt x="41434" y="81194"/>
                    <a:pt x="42386" y="85956"/>
                  </a:cubicBezTo>
                  <a:cubicBezTo>
                    <a:pt x="42386" y="82147"/>
                    <a:pt x="41434" y="81194"/>
                    <a:pt x="40481" y="82147"/>
                  </a:cubicBezTo>
                  <a:cubicBezTo>
                    <a:pt x="37624" y="77384"/>
                    <a:pt x="38576" y="75479"/>
                    <a:pt x="36671" y="70716"/>
                  </a:cubicBezTo>
                  <a:cubicBezTo>
                    <a:pt x="41434" y="85956"/>
                    <a:pt x="33814" y="56429"/>
                    <a:pt x="40481" y="85004"/>
                  </a:cubicBezTo>
                  <a:cubicBezTo>
                    <a:pt x="39529" y="82147"/>
                    <a:pt x="37624" y="77384"/>
                    <a:pt x="37624" y="74526"/>
                  </a:cubicBezTo>
                  <a:cubicBezTo>
                    <a:pt x="37624" y="75479"/>
                    <a:pt x="36671" y="74526"/>
                    <a:pt x="36671" y="72622"/>
                  </a:cubicBezTo>
                  <a:cubicBezTo>
                    <a:pt x="37624" y="75479"/>
                    <a:pt x="39529" y="88814"/>
                    <a:pt x="36671" y="74526"/>
                  </a:cubicBezTo>
                  <a:cubicBezTo>
                    <a:pt x="37624" y="81194"/>
                    <a:pt x="39529" y="86909"/>
                    <a:pt x="39529" y="93576"/>
                  </a:cubicBezTo>
                  <a:cubicBezTo>
                    <a:pt x="38576" y="88814"/>
                    <a:pt x="36671" y="83099"/>
                    <a:pt x="35719" y="77384"/>
                  </a:cubicBezTo>
                  <a:cubicBezTo>
                    <a:pt x="36671" y="81194"/>
                    <a:pt x="36671" y="85004"/>
                    <a:pt x="36671" y="88814"/>
                  </a:cubicBezTo>
                  <a:cubicBezTo>
                    <a:pt x="34766" y="81194"/>
                    <a:pt x="37624" y="95481"/>
                    <a:pt x="38576" y="98339"/>
                  </a:cubicBezTo>
                  <a:cubicBezTo>
                    <a:pt x="37624" y="97386"/>
                    <a:pt x="37624" y="97386"/>
                    <a:pt x="37624" y="99291"/>
                  </a:cubicBezTo>
                  <a:cubicBezTo>
                    <a:pt x="36671" y="93576"/>
                    <a:pt x="36671" y="88814"/>
                    <a:pt x="35719" y="83099"/>
                  </a:cubicBezTo>
                  <a:cubicBezTo>
                    <a:pt x="36671" y="88814"/>
                    <a:pt x="36671" y="111674"/>
                    <a:pt x="34766" y="85004"/>
                  </a:cubicBezTo>
                  <a:cubicBezTo>
                    <a:pt x="34766" y="89766"/>
                    <a:pt x="34766" y="93576"/>
                    <a:pt x="34766" y="98339"/>
                  </a:cubicBezTo>
                  <a:cubicBezTo>
                    <a:pt x="34766" y="95481"/>
                    <a:pt x="34766" y="92624"/>
                    <a:pt x="33814" y="89766"/>
                  </a:cubicBezTo>
                  <a:cubicBezTo>
                    <a:pt x="33814" y="96434"/>
                    <a:pt x="33814" y="102149"/>
                    <a:pt x="33814" y="108816"/>
                  </a:cubicBezTo>
                  <a:cubicBezTo>
                    <a:pt x="32861" y="68811"/>
                    <a:pt x="32861" y="115484"/>
                    <a:pt x="32861" y="119294"/>
                  </a:cubicBezTo>
                  <a:cubicBezTo>
                    <a:pt x="31909" y="91672"/>
                    <a:pt x="31909" y="129772"/>
                    <a:pt x="31909" y="104054"/>
                  </a:cubicBezTo>
                  <a:cubicBezTo>
                    <a:pt x="30956" y="113579"/>
                    <a:pt x="30956" y="115484"/>
                    <a:pt x="30956" y="108816"/>
                  </a:cubicBezTo>
                  <a:cubicBezTo>
                    <a:pt x="30956" y="114531"/>
                    <a:pt x="30004" y="121199"/>
                    <a:pt x="30004" y="126914"/>
                  </a:cubicBezTo>
                  <a:cubicBezTo>
                    <a:pt x="30004" y="118341"/>
                    <a:pt x="30956" y="109769"/>
                    <a:pt x="30956" y="101197"/>
                  </a:cubicBezTo>
                  <a:cubicBezTo>
                    <a:pt x="30956" y="103101"/>
                    <a:pt x="30956" y="104054"/>
                    <a:pt x="30956" y="105959"/>
                  </a:cubicBezTo>
                  <a:cubicBezTo>
                    <a:pt x="30956" y="103101"/>
                    <a:pt x="30956" y="100244"/>
                    <a:pt x="30956" y="98339"/>
                  </a:cubicBezTo>
                  <a:cubicBezTo>
                    <a:pt x="30956" y="97386"/>
                    <a:pt x="29051" y="120247"/>
                    <a:pt x="30004" y="105959"/>
                  </a:cubicBezTo>
                  <a:cubicBezTo>
                    <a:pt x="29051" y="115484"/>
                    <a:pt x="29051" y="125961"/>
                    <a:pt x="27146" y="135486"/>
                  </a:cubicBezTo>
                  <a:cubicBezTo>
                    <a:pt x="28099" y="128819"/>
                    <a:pt x="28099" y="122151"/>
                    <a:pt x="29051" y="115484"/>
                  </a:cubicBezTo>
                  <a:cubicBezTo>
                    <a:pt x="28099" y="124056"/>
                    <a:pt x="28099" y="132629"/>
                    <a:pt x="27146" y="141201"/>
                  </a:cubicBezTo>
                  <a:cubicBezTo>
                    <a:pt x="28099" y="129772"/>
                    <a:pt x="26194" y="115484"/>
                    <a:pt x="30004" y="105006"/>
                  </a:cubicBezTo>
                  <a:cubicBezTo>
                    <a:pt x="30004" y="106911"/>
                    <a:pt x="30004" y="108816"/>
                    <a:pt x="29051" y="111674"/>
                  </a:cubicBezTo>
                  <a:cubicBezTo>
                    <a:pt x="29051" y="108816"/>
                    <a:pt x="29051" y="105959"/>
                    <a:pt x="30004" y="103101"/>
                  </a:cubicBezTo>
                  <a:cubicBezTo>
                    <a:pt x="29051" y="115484"/>
                    <a:pt x="27146" y="128819"/>
                    <a:pt x="26194" y="142154"/>
                  </a:cubicBezTo>
                  <a:cubicBezTo>
                    <a:pt x="27146" y="134534"/>
                    <a:pt x="27146" y="133581"/>
                    <a:pt x="26194" y="140249"/>
                  </a:cubicBezTo>
                  <a:cubicBezTo>
                    <a:pt x="27146" y="132629"/>
                    <a:pt x="27146" y="125009"/>
                    <a:pt x="28099" y="118341"/>
                  </a:cubicBezTo>
                  <a:cubicBezTo>
                    <a:pt x="27146" y="127866"/>
                    <a:pt x="26194" y="137391"/>
                    <a:pt x="25241" y="146916"/>
                  </a:cubicBezTo>
                  <a:cubicBezTo>
                    <a:pt x="26194" y="134534"/>
                    <a:pt x="28099" y="122151"/>
                    <a:pt x="29051" y="108816"/>
                  </a:cubicBezTo>
                  <a:cubicBezTo>
                    <a:pt x="28099" y="113579"/>
                    <a:pt x="28099" y="118341"/>
                    <a:pt x="27146" y="123104"/>
                  </a:cubicBezTo>
                  <a:cubicBezTo>
                    <a:pt x="29051" y="104054"/>
                    <a:pt x="26194" y="142154"/>
                    <a:pt x="24289" y="147869"/>
                  </a:cubicBezTo>
                  <a:cubicBezTo>
                    <a:pt x="27146" y="123104"/>
                    <a:pt x="27146" y="106911"/>
                    <a:pt x="29051" y="94529"/>
                  </a:cubicBezTo>
                  <a:cubicBezTo>
                    <a:pt x="27146" y="105959"/>
                    <a:pt x="26194" y="117389"/>
                    <a:pt x="24289" y="129772"/>
                  </a:cubicBezTo>
                  <a:cubicBezTo>
                    <a:pt x="27146" y="109769"/>
                    <a:pt x="38576" y="89766"/>
                    <a:pt x="41434" y="69764"/>
                  </a:cubicBezTo>
                  <a:cubicBezTo>
                    <a:pt x="41434" y="82147"/>
                    <a:pt x="31909" y="85956"/>
                    <a:pt x="30004" y="82147"/>
                  </a:cubicBezTo>
                  <a:cubicBezTo>
                    <a:pt x="29051" y="87861"/>
                    <a:pt x="28099" y="94529"/>
                    <a:pt x="27146" y="100244"/>
                  </a:cubicBezTo>
                  <a:cubicBezTo>
                    <a:pt x="29051" y="85956"/>
                    <a:pt x="29051" y="87861"/>
                    <a:pt x="30004" y="76431"/>
                  </a:cubicBezTo>
                  <a:cubicBezTo>
                    <a:pt x="29051" y="84051"/>
                    <a:pt x="27146" y="91672"/>
                    <a:pt x="26194" y="99291"/>
                  </a:cubicBezTo>
                  <a:cubicBezTo>
                    <a:pt x="30956" y="68811"/>
                    <a:pt x="24289" y="111674"/>
                    <a:pt x="28099" y="86909"/>
                  </a:cubicBezTo>
                  <a:cubicBezTo>
                    <a:pt x="25241" y="103101"/>
                    <a:pt x="28099" y="85004"/>
                    <a:pt x="28099" y="85004"/>
                  </a:cubicBezTo>
                  <a:cubicBezTo>
                    <a:pt x="28099" y="86909"/>
                    <a:pt x="27146" y="89766"/>
                    <a:pt x="27146" y="91672"/>
                  </a:cubicBezTo>
                  <a:cubicBezTo>
                    <a:pt x="31909" y="72622"/>
                    <a:pt x="25241" y="100244"/>
                    <a:pt x="24289" y="103101"/>
                  </a:cubicBezTo>
                  <a:cubicBezTo>
                    <a:pt x="26194" y="93576"/>
                    <a:pt x="28099" y="84051"/>
                    <a:pt x="30004" y="75479"/>
                  </a:cubicBezTo>
                  <a:cubicBezTo>
                    <a:pt x="29051" y="81194"/>
                    <a:pt x="27146" y="86909"/>
                    <a:pt x="25241" y="91672"/>
                  </a:cubicBezTo>
                  <a:cubicBezTo>
                    <a:pt x="26194" y="85956"/>
                    <a:pt x="27146" y="80241"/>
                    <a:pt x="29051" y="75479"/>
                  </a:cubicBezTo>
                  <a:cubicBezTo>
                    <a:pt x="28099" y="79289"/>
                    <a:pt x="27146" y="83099"/>
                    <a:pt x="25241" y="86909"/>
                  </a:cubicBezTo>
                  <a:cubicBezTo>
                    <a:pt x="26194" y="84051"/>
                    <a:pt x="29051" y="77384"/>
                    <a:pt x="29051" y="74526"/>
                  </a:cubicBezTo>
                  <a:cubicBezTo>
                    <a:pt x="27146" y="78336"/>
                    <a:pt x="26194" y="83099"/>
                    <a:pt x="24289" y="86909"/>
                  </a:cubicBezTo>
                  <a:cubicBezTo>
                    <a:pt x="36671" y="50714"/>
                    <a:pt x="25241" y="82147"/>
                    <a:pt x="25241" y="80241"/>
                  </a:cubicBezTo>
                  <a:cubicBezTo>
                    <a:pt x="26194" y="72622"/>
                    <a:pt x="34766" y="81194"/>
                    <a:pt x="39529" y="69764"/>
                  </a:cubicBezTo>
                  <a:cubicBezTo>
                    <a:pt x="36671" y="73574"/>
                    <a:pt x="25241" y="77384"/>
                    <a:pt x="22384" y="81194"/>
                  </a:cubicBezTo>
                  <a:cubicBezTo>
                    <a:pt x="24289" y="77384"/>
                    <a:pt x="29051" y="72622"/>
                    <a:pt x="29051" y="70716"/>
                  </a:cubicBezTo>
                  <a:cubicBezTo>
                    <a:pt x="29051" y="71669"/>
                    <a:pt x="22384" y="73574"/>
                    <a:pt x="21431" y="72622"/>
                  </a:cubicBezTo>
                  <a:cubicBezTo>
                    <a:pt x="22384" y="71669"/>
                    <a:pt x="24289" y="70716"/>
                    <a:pt x="20479" y="70716"/>
                  </a:cubicBezTo>
                  <a:cubicBezTo>
                    <a:pt x="26194" y="71669"/>
                    <a:pt x="28099" y="65954"/>
                    <a:pt x="30956" y="64049"/>
                  </a:cubicBezTo>
                  <a:cubicBezTo>
                    <a:pt x="31909" y="64049"/>
                    <a:pt x="35719" y="65001"/>
                    <a:pt x="38576" y="65954"/>
                  </a:cubicBezTo>
                  <a:cubicBezTo>
                    <a:pt x="32861" y="64049"/>
                    <a:pt x="35719" y="57381"/>
                    <a:pt x="30956" y="59286"/>
                  </a:cubicBezTo>
                  <a:cubicBezTo>
                    <a:pt x="31909" y="59286"/>
                    <a:pt x="31909" y="61191"/>
                    <a:pt x="31909" y="61191"/>
                  </a:cubicBezTo>
                  <a:cubicBezTo>
                    <a:pt x="30956" y="59286"/>
                    <a:pt x="29051" y="58334"/>
                    <a:pt x="26194" y="59286"/>
                  </a:cubicBezTo>
                  <a:cubicBezTo>
                    <a:pt x="30004" y="58334"/>
                    <a:pt x="30004" y="13566"/>
                    <a:pt x="30004" y="8804"/>
                  </a:cubicBezTo>
                  <a:cubicBezTo>
                    <a:pt x="27146" y="4994"/>
                    <a:pt x="8096" y="8804"/>
                    <a:pt x="8096" y="9756"/>
                  </a:cubicBezTo>
                  <a:cubicBezTo>
                    <a:pt x="13811" y="13566"/>
                    <a:pt x="9049" y="9756"/>
                    <a:pt x="9049" y="10709"/>
                  </a:cubicBezTo>
                  <a:cubicBezTo>
                    <a:pt x="10954" y="12614"/>
                    <a:pt x="10954" y="12614"/>
                    <a:pt x="8096" y="12614"/>
                  </a:cubicBezTo>
                  <a:cubicBezTo>
                    <a:pt x="8096" y="14519"/>
                    <a:pt x="10954" y="12614"/>
                    <a:pt x="13811" y="14519"/>
                  </a:cubicBezTo>
                  <a:cubicBezTo>
                    <a:pt x="6191" y="17376"/>
                    <a:pt x="16669" y="24044"/>
                    <a:pt x="7144" y="24044"/>
                  </a:cubicBezTo>
                  <a:cubicBezTo>
                    <a:pt x="17621" y="24997"/>
                    <a:pt x="3334" y="28806"/>
                    <a:pt x="15716" y="31664"/>
                  </a:cubicBezTo>
                  <a:cubicBezTo>
                    <a:pt x="5239" y="33569"/>
                    <a:pt x="24289" y="30711"/>
                    <a:pt x="10954" y="34522"/>
                  </a:cubicBezTo>
                  <a:close/>
                  <a:moveTo>
                    <a:pt x="21431" y="63097"/>
                  </a:moveTo>
                  <a:cubicBezTo>
                    <a:pt x="21431" y="62144"/>
                    <a:pt x="20479" y="61191"/>
                    <a:pt x="21431" y="63097"/>
                  </a:cubicBezTo>
                  <a:close/>
                  <a:moveTo>
                    <a:pt x="21431" y="65001"/>
                  </a:moveTo>
                  <a:cubicBezTo>
                    <a:pt x="22384" y="64049"/>
                    <a:pt x="25241" y="63097"/>
                    <a:pt x="21431" y="65001"/>
                  </a:cubicBezTo>
                  <a:close/>
                  <a:moveTo>
                    <a:pt x="41434" y="58334"/>
                  </a:moveTo>
                  <a:cubicBezTo>
                    <a:pt x="41434" y="59286"/>
                    <a:pt x="37624" y="58334"/>
                    <a:pt x="41434" y="583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0" name="Freeform: Shape 5639">
              <a:extLst>
                <a:ext uri="{FF2B5EF4-FFF2-40B4-BE49-F238E27FC236}">
                  <a16:creationId xmlns:a16="http://schemas.microsoft.com/office/drawing/2014/main" xmlns="" id="{4CDC7040-7909-419B-87C4-E43F17DD06D5}"/>
                </a:ext>
              </a:extLst>
            </p:cNvPr>
            <p:cNvSpPr/>
            <p:nvPr/>
          </p:nvSpPr>
          <p:spPr>
            <a:xfrm>
              <a:off x="7042161" y="6573255"/>
              <a:ext cx="9525" cy="9525"/>
            </a:xfrm>
            <a:custGeom>
              <a:avLst/>
              <a:gdLst>
                <a:gd name="connsiteX0" fmla="*/ 8244 w 9525"/>
                <a:gd name="connsiteY0" fmla="*/ 7567 h 9525"/>
                <a:gd name="connsiteX1" fmla="*/ 8244 w 9525"/>
                <a:gd name="connsiteY1" fmla="*/ 7567 h 9525"/>
              </a:gdLst>
              <a:ahLst/>
              <a:cxnLst>
                <a:cxn ang="0">
                  <a:pos x="connsiteX0" y="connsiteY0"/>
                </a:cxn>
                <a:cxn ang="0">
                  <a:pos x="connsiteX1" y="connsiteY1"/>
                </a:cxn>
              </a:cxnLst>
              <a:rect l="l" t="t" r="r" b="b"/>
              <a:pathLst>
                <a:path w="9525" h="9525">
                  <a:moveTo>
                    <a:pt x="8244" y="7567"/>
                  </a:moveTo>
                  <a:cubicBezTo>
                    <a:pt x="7291" y="6614"/>
                    <a:pt x="6339" y="7567"/>
                    <a:pt x="82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1" name="Freeform: Shape 5640">
              <a:extLst>
                <a:ext uri="{FF2B5EF4-FFF2-40B4-BE49-F238E27FC236}">
                  <a16:creationId xmlns:a16="http://schemas.microsoft.com/office/drawing/2014/main" xmlns="" id="{944B3D7F-B39A-4EAD-B051-350F5FB40DAD}"/>
                </a:ext>
              </a:extLst>
            </p:cNvPr>
            <p:cNvSpPr/>
            <p:nvPr/>
          </p:nvSpPr>
          <p:spPr>
            <a:xfrm>
              <a:off x="7066799" y="6572726"/>
              <a:ext cx="9525" cy="9525"/>
            </a:xfrm>
            <a:custGeom>
              <a:avLst/>
              <a:gdLst>
                <a:gd name="connsiteX0" fmla="*/ 7419 w 9525"/>
                <a:gd name="connsiteY0" fmla="*/ 7144 h 9525"/>
                <a:gd name="connsiteX1" fmla="*/ 7419 w 9525"/>
                <a:gd name="connsiteY1" fmla="*/ 7144 h 9525"/>
              </a:gdLst>
              <a:ahLst/>
              <a:cxnLst>
                <a:cxn ang="0">
                  <a:pos x="connsiteX0" y="connsiteY0"/>
                </a:cxn>
                <a:cxn ang="0">
                  <a:pos x="connsiteX1" y="connsiteY1"/>
                </a:cxn>
              </a:cxnLst>
              <a:rect l="l" t="t" r="r" b="b"/>
              <a:pathLst>
                <a:path w="9525" h="9525">
                  <a:moveTo>
                    <a:pt x="7419" y="7144"/>
                  </a:moveTo>
                  <a:cubicBezTo>
                    <a:pt x="6466" y="7144"/>
                    <a:pt x="8371" y="7144"/>
                    <a:pt x="741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2" name="Freeform: Shape 5641">
              <a:extLst>
                <a:ext uri="{FF2B5EF4-FFF2-40B4-BE49-F238E27FC236}">
                  <a16:creationId xmlns:a16="http://schemas.microsoft.com/office/drawing/2014/main" xmlns="" id="{8A4F9613-394D-46DE-8788-7F1391C0E3FC}"/>
                </a:ext>
              </a:extLst>
            </p:cNvPr>
            <p:cNvSpPr/>
            <p:nvPr/>
          </p:nvSpPr>
          <p:spPr>
            <a:xfrm>
              <a:off x="7015639" y="6636939"/>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8096" y="5796"/>
                    <a:pt x="7144" y="7700"/>
                    <a:pt x="7144" y="8653"/>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3" name="Freeform: Shape 5642">
              <a:extLst>
                <a:ext uri="{FF2B5EF4-FFF2-40B4-BE49-F238E27FC236}">
                  <a16:creationId xmlns:a16="http://schemas.microsoft.com/office/drawing/2014/main" xmlns="" id="{E05FBF84-A345-4B90-94AB-0F536ABD271D}"/>
                </a:ext>
              </a:extLst>
            </p:cNvPr>
            <p:cNvSpPr/>
            <p:nvPr/>
          </p:nvSpPr>
          <p:spPr>
            <a:xfrm>
              <a:off x="7079456" y="656224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4" name="Freeform: Shape 5643">
              <a:extLst>
                <a:ext uri="{FF2B5EF4-FFF2-40B4-BE49-F238E27FC236}">
                  <a16:creationId xmlns:a16="http://schemas.microsoft.com/office/drawing/2014/main" xmlns="" id="{B516BC49-DDA1-4CEB-A876-76CA4BE98CD2}"/>
                </a:ext>
              </a:extLst>
            </p:cNvPr>
            <p:cNvSpPr/>
            <p:nvPr/>
          </p:nvSpPr>
          <p:spPr>
            <a:xfrm>
              <a:off x="7082314" y="6555581"/>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5" name="Freeform: Shape 5644">
              <a:extLst>
                <a:ext uri="{FF2B5EF4-FFF2-40B4-BE49-F238E27FC236}">
                  <a16:creationId xmlns:a16="http://schemas.microsoft.com/office/drawing/2014/main" xmlns="" id="{C73F7296-EA10-45B4-9C54-E41DD3034897}"/>
                </a:ext>
              </a:extLst>
            </p:cNvPr>
            <p:cNvSpPr/>
            <p:nvPr/>
          </p:nvSpPr>
          <p:spPr>
            <a:xfrm>
              <a:off x="7082949" y="655230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8414" y="7567"/>
                    <a:pt x="5556" y="6614"/>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6" name="Freeform: Shape 5645">
              <a:extLst>
                <a:ext uri="{FF2B5EF4-FFF2-40B4-BE49-F238E27FC236}">
                  <a16:creationId xmlns:a16="http://schemas.microsoft.com/office/drawing/2014/main" xmlns="" id="{92359FEA-5098-4B9C-BC16-3EA6171E2A5B}"/>
                </a:ext>
              </a:extLst>
            </p:cNvPr>
            <p:cNvSpPr/>
            <p:nvPr/>
          </p:nvSpPr>
          <p:spPr>
            <a:xfrm>
              <a:off x="7053739" y="66441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9049"/>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7" name="Freeform: Shape 5646">
              <a:extLst>
                <a:ext uri="{FF2B5EF4-FFF2-40B4-BE49-F238E27FC236}">
                  <a16:creationId xmlns:a16="http://schemas.microsoft.com/office/drawing/2014/main" xmlns="" id="{C5B9B46D-14E2-4776-9ECF-D321CCB96EB4}"/>
                </a:ext>
              </a:extLst>
            </p:cNvPr>
            <p:cNvSpPr/>
            <p:nvPr/>
          </p:nvSpPr>
          <p:spPr>
            <a:xfrm>
              <a:off x="7057549" y="6603206"/>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8096" y="9049"/>
                    <a:pt x="8096" y="9049"/>
                  </a:cubicBezTo>
                  <a:cubicBezTo>
                    <a:pt x="8096" y="9049"/>
                    <a:pt x="8096"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8" name="Freeform: Shape 5647">
              <a:extLst>
                <a:ext uri="{FF2B5EF4-FFF2-40B4-BE49-F238E27FC236}">
                  <a16:creationId xmlns:a16="http://schemas.microsoft.com/office/drawing/2014/main" xmlns="" id="{BB4DCFBE-669A-4CD2-BD21-71A8D207CE43}"/>
                </a:ext>
              </a:extLst>
            </p:cNvPr>
            <p:cNvSpPr/>
            <p:nvPr/>
          </p:nvSpPr>
          <p:spPr>
            <a:xfrm>
              <a:off x="7044214" y="66813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49" name="Freeform: Shape 5648">
              <a:extLst>
                <a:ext uri="{FF2B5EF4-FFF2-40B4-BE49-F238E27FC236}">
                  <a16:creationId xmlns:a16="http://schemas.microsoft.com/office/drawing/2014/main" xmlns="" id="{1EA3B295-E164-42DF-B8E7-667881165873}"/>
                </a:ext>
              </a:extLst>
            </p:cNvPr>
            <p:cNvSpPr/>
            <p:nvPr/>
          </p:nvSpPr>
          <p:spPr>
            <a:xfrm>
              <a:off x="7057549" y="6606063"/>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8096" y="8097"/>
                    <a:pt x="8096" y="8097"/>
                    <a:pt x="7144" y="7144"/>
                  </a:cubicBezTo>
                  <a:cubicBezTo>
                    <a:pt x="8096" y="7144"/>
                    <a:pt x="7144" y="7144"/>
                    <a:pt x="7144"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0" name="Freeform: Shape 5649">
              <a:extLst>
                <a:ext uri="{FF2B5EF4-FFF2-40B4-BE49-F238E27FC236}">
                  <a16:creationId xmlns:a16="http://schemas.microsoft.com/office/drawing/2014/main" xmlns="" id="{77604393-3C27-4427-AFE4-E2DA418A9D0A}"/>
                </a:ext>
              </a:extLst>
            </p:cNvPr>
            <p:cNvSpPr/>
            <p:nvPr/>
          </p:nvSpPr>
          <p:spPr>
            <a:xfrm>
              <a:off x="7090886" y="653420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1" name="Freeform: Shape 5650">
              <a:extLst>
                <a:ext uri="{FF2B5EF4-FFF2-40B4-BE49-F238E27FC236}">
                  <a16:creationId xmlns:a16="http://schemas.microsoft.com/office/drawing/2014/main" xmlns="" id="{C45B1813-F8E1-4230-A2F9-06B9162B1C70}"/>
                </a:ext>
              </a:extLst>
            </p:cNvPr>
            <p:cNvSpPr/>
            <p:nvPr/>
          </p:nvSpPr>
          <p:spPr>
            <a:xfrm>
              <a:off x="7090172" y="6533673"/>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lnTo>
                    <a:pt x="7858" y="7144"/>
                  </a:lnTo>
                  <a:cubicBezTo>
                    <a:pt x="6906" y="7144"/>
                    <a:pt x="6906" y="7144"/>
                    <a:pt x="7858"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2" name="Freeform: Shape 5651">
              <a:extLst>
                <a:ext uri="{FF2B5EF4-FFF2-40B4-BE49-F238E27FC236}">
                  <a16:creationId xmlns:a16="http://schemas.microsoft.com/office/drawing/2014/main" xmlns="" id="{B2108577-4388-48B0-BD34-BA493EFCE61C}"/>
                </a:ext>
              </a:extLst>
            </p:cNvPr>
            <p:cNvSpPr/>
            <p:nvPr/>
          </p:nvSpPr>
          <p:spPr>
            <a:xfrm>
              <a:off x="7089934" y="65327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7"/>
                    <a:pt x="8096"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3" name="Freeform: Shape 5652">
              <a:extLst>
                <a:ext uri="{FF2B5EF4-FFF2-40B4-BE49-F238E27FC236}">
                  <a16:creationId xmlns:a16="http://schemas.microsoft.com/office/drawing/2014/main" xmlns="" id="{0AD5607D-4E3B-48A5-8298-639D73A2DEE4}"/>
                </a:ext>
              </a:extLst>
            </p:cNvPr>
            <p:cNvSpPr/>
            <p:nvPr/>
          </p:nvSpPr>
          <p:spPr>
            <a:xfrm>
              <a:off x="7088029" y="6539388"/>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8096" y="7144"/>
                  </a:lnTo>
                  <a:cubicBezTo>
                    <a:pt x="8096"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4" name="Freeform: Shape 5653">
              <a:extLst>
                <a:ext uri="{FF2B5EF4-FFF2-40B4-BE49-F238E27FC236}">
                  <a16:creationId xmlns:a16="http://schemas.microsoft.com/office/drawing/2014/main" xmlns="" id="{5ED69365-37A0-43B3-92B0-31C84A3B4A4A}"/>
                </a:ext>
              </a:extLst>
            </p:cNvPr>
            <p:cNvSpPr/>
            <p:nvPr/>
          </p:nvSpPr>
          <p:spPr>
            <a:xfrm>
              <a:off x="7088029" y="653960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10954" y="5027"/>
                    <a:pt x="7144" y="883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5" name="Freeform: Shape 5654">
              <a:extLst>
                <a:ext uri="{FF2B5EF4-FFF2-40B4-BE49-F238E27FC236}">
                  <a16:creationId xmlns:a16="http://schemas.microsoft.com/office/drawing/2014/main" xmlns="" id="{CC6011DB-526B-4113-861B-EEFE5DFFB5B4}"/>
                </a:ext>
              </a:extLst>
            </p:cNvPr>
            <p:cNvSpPr/>
            <p:nvPr/>
          </p:nvSpPr>
          <p:spPr>
            <a:xfrm>
              <a:off x="7072895" y="6543410"/>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6086" y="5027"/>
                    <a:pt x="7990" y="883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6" name="Freeform: Shape 5655">
              <a:extLst>
                <a:ext uri="{FF2B5EF4-FFF2-40B4-BE49-F238E27FC236}">
                  <a16:creationId xmlns:a16="http://schemas.microsoft.com/office/drawing/2014/main" xmlns="" id="{E55AD6E0-A272-42B0-81EA-D3E46A4F679F}"/>
                </a:ext>
              </a:extLst>
            </p:cNvPr>
            <p:cNvSpPr/>
            <p:nvPr/>
          </p:nvSpPr>
          <p:spPr>
            <a:xfrm>
              <a:off x="7068979" y="6548913"/>
              <a:ext cx="9525" cy="9525"/>
            </a:xfrm>
            <a:custGeom>
              <a:avLst/>
              <a:gdLst>
                <a:gd name="connsiteX0" fmla="*/ 9049 w 9525"/>
                <a:gd name="connsiteY0" fmla="*/ 8097 h 9525"/>
                <a:gd name="connsiteX1" fmla="*/ 7144 w 9525"/>
                <a:gd name="connsiteY1" fmla="*/ 7144 h 9525"/>
                <a:gd name="connsiteX2" fmla="*/ 9049 w 9525"/>
                <a:gd name="connsiteY2" fmla="*/ 8097 h 9525"/>
              </a:gdLst>
              <a:ahLst/>
              <a:cxnLst>
                <a:cxn ang="0">
                  <a:pos x="connsiteX0" y="connsiteY0"/>
                </a:cxn>
                <a:cxn ang="0">
                  <a:pos x="connsiteX1" y="connsiteY1"/>
                </a:cxn>
                <a:cxn ang="0">
                  <a:pos x="connsiteX2" y="connsiteY2"/>
                </a:cxn>
              </a:cxnLst>
              <a:rect l="l" t="t" r="r" b="b"/>
              <a:pathLst>
                <a:path w="9525" h="9525">
                  <a:moveTo>
                    <a:pt x="9049" y="8097"/>
                  </a:moveTo>
                  <a:cubicBezTo>
                    <a:pt x="9049" y="7144"/>
                    <a:pt x="7144" y="8097"/>
                    <a:pt x="7144" y="7144"/>
                  </a:cubicBezTo>
                  <a:cubicBezTo>
                    <a:pt x="7144" y="8097"/>
                    <a:pt x="8096" y="8097"/>
                    <a:pt x="9049"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7" name="Freeform: Shape 5656">
              <a:extLst>
                <a:ext uri="{FF2B5EF4-FFF2-40B4-BE49-F238E27FC236}">
                  <a16:creationId xmlns:a16="http://schemas.microsoft.com/office/drawing/2014/main" xmlns="" id="{4EB17A55-7F06-4963-A36B-C39D2C16F423}"/>
                </a:ext>
              </a:extLst>
            </p:cNvPr>
            <p:cNvSpPr/>
            <p:nvPr/>
          </p:nvSpPr>
          <p:spPr>
            <a:xfrm>
              <a:off x="7058501" y="6581298"/>
              <a:ext cx="9525" cy="9525"/>
            </a:xfrm>
            <a:custGeom>
              <a:avLst/>
              <a:gdLst>
                <a:gd name="connsiteX0" fmla="*/ 10001 w 9525"/>
                <a:gd name="connsiteY0" fmla="*/ 8096 h 9525"/>
                <a:gd name="connsiteX1" fmla="*/ 7144 w 9525"/>
                <a:gd name="connsiteY1" fmla="*/ 7144 h 9525"/>
                <a:gd name="connsiteX2" fmla="*/ 10001 w 9525"/>
                <a:gd name="connsiteY2" fmla="*/ 8096 h 9525"/>
              </a:gdLst>
              <a:ahLst/>
              <a:cxnLst>
                <a:cxn ang="0">
                  <a:pos x="connsiteX0" y="connsiteY0"/>
                </a:cxn>
                <a:cxn ang="0">
                  <a:pos x="connsiteX1" y="connsiteY1"/>
                </a:cxn>
                <a:cxn ang="0">
                  <a:pos x="connsiteX2" y="connsiteY2"/>
                </a:cxn>
              </a:cxnLst>
              <a:rect l="l" t="t" r="r" b="b"/>
              <a:pathLst>
                <a:path w="9525" h="9525">
                  <a:moveTo>
                    <a:pt x="10001" y="8096"/>
                  </a:moveTo>
                  <a:lnTo>
                    <a:pt x="7144" y="7144"/>
                  </a:lnTo>
                  <a:cubicBezTo>
                    <a:pt x="8096" y="8096"/>
                    <a:pt x="9049" y="7144"/>
                    <a:pt x="10001"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8" name="Freeform: Shape 5657">
              <a:extLst>
                <a:ext uri="{FF2B5EF4-FFF2-40B4-BE49-F238E27FC236}">
                  <a16:creationId xmlns:a16="http://schemas.microsoft.com/office/drawing/2014/main" xmlns="" id="{8B7A9BA1-4AC1-4284-AD5F-C39FBABB8820}"/>
                </a:ext>
              </a:extLst>
            </p:cNvPr>
            <p:cNvSpPr/>
            <p:nvPr/>
          </p:nvSpPr>
          <p:spPr>
            <a:xfrm>
              <a:off x="7063264" y="6592581"/>
              <a:ext cx="9525" cy="9525"/>
            </a:xfrm>
            <a:custGeom>
              <a:avLst/>
              <a:gdLst>
                <a:gd name="connsiteX0" fmla="*/ 7144 w 9525"/>
                <a:gd name="connsiteY0" fmla="*/ 8244 h 9525"/>
                <a:gd name="connsiteX1" fmla="*/ 7144 w 9525"/>
                <a:gd name="connsiteY1" fmla="*/ 8244 h 9525"/>
              </a:gdLst>
              <a:ahLst/>
              <a:cxnLst>
                <a:cxn ang="0">
                  <a:pos x="connsiteX0" y="connsiteY0"/>
                </a:cxn>
                <a:cxn ang="0">
                  <a:pos x="connsiteX1" y="connsiteY1"/>
                </a:cxn>
              </a:cxnLst>
              <a:rect l="l" t="t" r="r" b="b"/>
              <a:pathLst>
                <a:path w="9525" h="9525">
                  <a:moveTo>
                    <a:pt x="7144" y="8244"/>
                  </a:moveTo>
                  <a:cubicBezTo>
                    <a:pt x="8096" y="6338"/>
                    <a:pt x="8096" y="7291"/>
                    <a:pt x="7144"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59" name="Freeform: Shape 5658">
              <a:extLst>
                <a:ext uri="{FF2B5EF4-FFF2-40B4-BE49-F238E27FC236}">
                  <a16:creationId xmlns:a16="http://schemas.microsoft.com/office/drawing/2014/main" xmlns="" id="{86AB83B9-056F-4351-9F9E-A8BB3185FB59}"/>
                </a:ext>
              </a:extLst>
            </p:cNvPr>
            <p:cNvSpPr/>
            <p:nvPr/>
          </p:nvSpPr>
          <p:spPr>
            <a:xfrm>
              <a:off x="7045844" y="6585511"/>
              <a:ext cx="9525" cy="9525"/>
            </a:xfrm>
            <a:custGeom>
              <a:avLst/>
              <a:gdLst>
                <a:gd name="connsiteX0" fmla="*/ 7419 w 9525"/>
                <a:gd name="connsiteY0" fmla="*/ 7694 h 9525"/>
                <a:gd name="connsiteX1" fmla="*/ 7419 w 9525"/>
                <a:gd name="connsiteY1" fmla="*/ 7694 h 9525"/>
              </a:gdLst>
              <a:ahLst/>
              <a:cxnLst>
                <a:cxn ang="0">
                  <a:pos x="connsiteX0" y="connsiteY0"/>
                </a:cxn>
                <a:cxn ang="0">
                  <a:pos x="connsiteX1" y="connsiteY1"/>
                </a:cxn>
              </a:cxnLst>
              <a:rect l="l" t="t" r="r" b="b"/>
              <a:pathLst>
                <a:path w="9525" h="9525">
                  <a:moveTo>
                    <a:pt x="7419" y="7694"/>
                  </a:moveTo>
                  <a:cubicBezTo>
                    <a:pt x="6466" y="5789"/>
                    <a:pt x="8371" y="9599"/>
                    <a:pt x="7419"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0" name="Freeform: Shape 5659">
              <a:extLst>
                <a:ext uri="{FF2B5EF4-FFF2-40B4-BE49-F238E27FC236}">
                  <a16:creationId xmlns:a16="http://schemas.microsoft.com/office/drawing/2014/main" xmlns="" id="{5CDC698E-7520-4D71-BF99-AE310DAFF136}"/>
                </a:ext>
              </a:extLst>
            </p:cNvPr>
            <p:cNvSpPr/>
            <p:nvPr/>
          </p:nvSpPr>
          <p:spPr>
            <a:xfrm>
              <a:off x="7041356" y="6605099"/>
              <a:ext cx="9525" cy="19050"/>
            </a:xfrm>
            <a:custGeom>
              <a:avLst/>
              <a:gdLst>
                <a:gd name="connsiteX0" fmla="*/ 7144 w 9525"/>
                <a:gd name="connsiteY0" fmla="*/ 8108 h 19050"/>
                <a:gd name="connsiteX1" fmla="*/ 7144 w 9525"/>
                <a:gd name="connsiteY1" fmla="*/ 20490 h 19050"/>
                <a:gd name="connsiteX2" fmla="*/ 7144 w 9525"/>
                <a:gd name="connsiteY2" fmla="*/ 8108 h 19050"/>
              </a:gdLst>
              <a:ahLst/>
              <a:cxnLst>
                <a:cxn ang="0">
                  <a:pos x="connsiteX0" y="connsiteY0"/>
                </a:cxn>
                <a:cxn ang="0">
                  <a:pos x="connsiteX1" y="connsiteY1"/>
                </a:cxn>
                <a:cxn ang="0">
                  <a:pos x="connsiteX2" y="connsiteY2"/>
                </a:cxn>
              </a:cxnLst>
              <a:rect l="l" t="t" r="r" b="b"/>
              <a:pathLst>
                <a:path w="9525" h="19050">
                  <a:moveTo>
                    <a:pt x="7144" y="8108"/>
                  </a:moveTo>
                  <a:lnTo>
                    <a:pt x="7144" y="20490"/>
                  </a:lnTo>
                  <a:cubicBezTo>
                    <a:pt x="7144" y="17633"/>
                    <a:pt x="7144" y="3345"/>
                    <a:pt x="7144" y="810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1" name="Freeform: Shape 5660">
              <a:extLst>
                <a:ext uri="{FF2B5EF4-FFF2-40B4-BE49-F238E27FC236}">
                  <a16:creationId xmlns:a16="http://schemas.microsoft.com/office/drawing/2014/main" xmlns="" id="{50300B72-F3A3-4F9C-8AC5-53F838611F0B}"/>
                </a:ext>
              </a:extLst>
            </p:cNvPr>
            <p:cNvSpPr/>
            <p:nvPr/>
          </p:nvSpPr>
          <p:spPr>
            <a:xfrm>
              <a:off x="7037546" y="6622077"/>
              <a:ext cx="9525" cy="19050"/>
            </a:xfrm>
            <a:custGeom>
              <a:avLst/>
              <a:gdLst>
                <a:gd name="connsiteX0" fmla="*/ 7144 w 9525"/>
                <a:gd name="connsiteY0" fmla="*/ 16847 h 19050"/>
                <a:gd name="connsiteX1" fmla="*/ 7144 w 9525"/>
                <a:gd name="connsiteY1" fmla="*/ 12085 h 19050"/>
                <a:gd name="connsiteX2" fmla="*/ 7144 w 9525"/>
                <a:gd name="connsiteY2" fmla="*/ 16847 h 19050"/>
              </a:gdLst>
              <a:ahLst/>
              <a:cxnLst>
                <a:cxn ang="0">
                  <a:pos x="connsiteX0" y="connsiteY0"/>
                </a:cxn>
                <a:cxn ang="0">
                  <a:pos x="connsiteX1" y="connsiteY1"/>
                </a:cxn>
                <a:cxn ang="0">
                  <a:pos x="connsiteX2" y="connsiteY2"/>
                </a:cxn>
              </a:cxnLst>
              <a:rect l="l" t="t" r="r" b="b"/>
              <a:pathLst>
                <a:path w="9525" h="19050">
                  <a:moveTo>
                    <a:pt x="7144" y="16847"/>
                  </a:moveTo>
                  <a:cubicBezTo>
                    <a:pt x="8096" y="8275"/>
                    <a:pt x="8096" y="2560"/>
                    <a:pt x="7144" y="12085"/>
                  </a:cubicBezTo>
                  <a:cubicBezTo>
                    <a:pt x="7144" y="13037"/>
                    <a:pt x="7144" y="18753"/>
                    <a:pt x="7144" y="168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2" name="Freeform: Shape 5661">
              <a:extLst>
                <a:ext uri="{FF2B5EF4-FFF2-40B4-BE49-F238E27FC236}">
                  <a16:creationId xmlns:a16="http://schemas.microsoft.com/office/drawing/2014/main" xmlns="" id="{AF722BB9-B489-4513-8203-A15FBA97115D}"/>
                </a:ext>
              </a:extLst>
            </p:cNvPr>
            <p:cNvSpPr/>
            <p:nvPr/>
          </p:nvSpPr>
          <p:spPr>
            <a:xfrm>
              <a:off x="7038499" y="6588479"/>
              <a:ext cx="9525" cy="9525"/>
            </a:xfrm>
            <a:custGeom>
              <a:avLst/>
              <a:gdLst>
                <a:gd name="connsiteX0" fmla="*/ 7144 w 9525"/>
                <a:gd name="connsiteY0" fmla="*/ 9488 h 9525"/>
                <a:gd name="connsiteX1" fmla="*/ 7144 w 9525"/>
                <a:gd name="connsiteY1" fmla="*/ 9488 h 9525"/>
              </a:gdLst>
              <a:ahLst/>
              <a:cxnLst>
                <a:cxn ang="0">
                  <a:pos x="connsiteX0" y="connsiteY0"/>
                </a:cxn>
                <a:cxn ang="0">
                  <a:pos x="connsiteX1" y="connsiteY1"/>
                </a:cxn>
              </a:cxnLst>
              <a:rect l="l" t="t" r="r" b="b"/>
              <a:pathLst>
                <a:path w="9525" h="9525">
                  <a:moveTo>
                    <a:pt x="7144" y="9488"/>
                  </a:moveTo>
                  <a:cubicBezTo>
                    <a:pt x="9049" y="4726"/>
                    <a:pt x="8096" y="8536"/>
                    <a:pt x="7144" y="948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3" name="Freeform: Shape 5662">
              <a:extLst>
                <a:ext uri="{FF2B5EF4-FFF2-40B4-BE49-F238E27FC236}">
                  <a16:creationId xmlns:a16="http://schemas.microsoft.com/office/drawing/2014/main" xmlns="" id="{45267D6B-69D2-4D64-8505-626B3551A26E}"/>
                </a:ext>
              </a:extLst>
            </p:cNvPr>
            <p:cNvSpPr/>
            <p:nvPr/>
          </p:nvSpPr>
          <p:spPr>
            <a:xfrm>
              <a:off x="7238249" y="5802176"/>
              <a:ext cx="9525" cy="9525"/>
            </a:xfrm>
            <a:custGeom>
              <a:avLst/>
              <a:gdLst>
                <a:gd name="connsiteX0" fmla="*/ 7419 w 9525"/>
                <a:gd name="connsiteY0" fmla="*/ 9978 h 9525"/>
                <a:gd name="connsiteX1" fmla="*/ 7419 w 9525"/>
                <a:gd name="connsiteY1" fmla="*/ 9978 h 9525"/>
              </a:gdLst>
              <a:ahLst/>
              <a:cxnLst>
                <a:cxn ang="0">
                  <a:pos x="connsiteX0" y="connsiteY0"/>
                </a:cxn>
                <a:cxn ang="0">
                  <a:pos x="connsiteX1" y="connsiteY1"/>
                </a:cxn>
              </a:cxnLst>
              <a:rect l="l" t="t" r="r" b="b"/>
              <a:pathLst>
                <a:path w="9525" h="9525">
                  <a:moveTo>
                    <a:pt x="7419" y="9978"/>
                  </a:moveTo>
                  <a:cubicBezTo>
                    <a:pt x="6466" y="2358"/>
                    <a:pt x="8371" y="12836"/>
                    <a:pt x="7419" y="997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4" name="Freeform: Shape 5663">
              <a:extLst>
                <a:ext uri="{FF2B5EF4-FFF2-40B4-BE49-F238E27FC236}">
                  <a16:creationId xmlns:a16="http://schemas.microsoft.com/office/drawing/2014/main" xmlns="" id="{1C8D2ABD-3E0B-4280-8237-FB2F0408113C}"/>
                </a:ext>
              </a:extLst>
            </p:cNvPr>
            <p:cNvSpPr/>
            <p:nvPr/>
          </p:nvSpPr>
          <p:spPr>
            <a:xfrm>
              <a:off x="7237571" y="5798343"/>
              <a:ext cx="9525" cy="19050"/>
            </a:xfrm>
            <a:custGeom>
              <a:avLst/>
              <a:gdLst>
                <a:gd name="connsiteX0" fmla="*/ 7144 w 9525"/>
                <a:gd name="connsiteY0" fmla="*/ 7144 h 19050"/>
                <a:gd name="connsiteX1" fmla="*/ 7144 w 9525"/>
                <a:gd name="connsiteY1" fmla="*/ 7144 h 19050"/>
              </a:gdLst>
              <a:ahLst/>
              <a:cxnLst>
                <a:cxn ang="0">
                  <a:pos x="connsiteX0" y="connsiteY0"/>
                </a:cxn>
                <a:cxn ang="0">
                  <a:pos x="connsiteX1" y="connsiteY1"/>
                </a:cxn>
              </a:cxnLst>
              <a:rect l="l" t="t" r="r" b="b"/>
              <a:pathLst>
                <a:path w="9525" h="19050">
                  <a:moveTo>
                    <a:pt x="7144" y="7144"/>
                  </a:moveTo>
                  <a:cubicBezTo>
                    <a:pt x="8096" y="17621"/>
                    <a:pt x="7144" y="1190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5" name="Freeform: Shape 5664">
              <a:extLst>
                <a:ext uri="{FF2B5EF4-FFF2-40B4-BE49-F238E27FC236}">
                  <a16:creationId xmlns:a16="http://schemas.microsoft.com/office/drawing/2014/main" xmlns="" id="{497649E6-9CF3-4B0C-8705-BFB0006FB2BC}"/>
                </a:ext>
              </a:extLst>
            </p:cNvPr>
            <p:cNvSpPr/>
            <p:nvPr/>
          </p:nvSpPr>
          <p:spPr>
            <a:xfrm>
              <a:off x="7230904" y="579358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6" name="Freeform: Shape 5665">
              <a:extLst>
                <a:ext uri="{FF2B5EF4-FFF2-40B4-BE49-F238E27FC236}">
                  <a16:creationId xmlns:a16="http://schemas.microsoft.com/office/drawing/2014/main" xmlns="" id="{D76C12A7-2331-4E92-B6AC-AD0D6BEE4DB1}"/>
                </a:ext>
              </a:extLst>
            </p:cNvPr>
            <p:cNvSpPr/>
            <p:nvPr/>
          </p:nvSpPr>
          <p:spPr>
            <a:xfrm>
              <a:off x="7228046" y="579096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6906"/>
                    <a:pt x="7144"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7" name="Freeform: Shape 5666">
              <a:extLst>
                <a:ext uri="{FF2B5EF4-FFF2-40B4-BE49-F238E27FC236}">
                  <a16:creationId xmlns:a16="http://schemas.microsoft.com/office/drawing/2014/main" xmlns="" id="{453DA587-A8D1-45A4-B244-0E2D291E117A}"/>
                </a:ext>
              </a:extLst>
            </p:cNvPr>
            <p:cNvSpPr/>
            <p:nvPr/>
          </p:nvSpPr>
          <p:spPr>
            <a:xfrm>
              <a:off x="7228999" y="578786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8" name="Freeform: Shape 5667">
              <a:extLst>
                <a:ext uri="{FF2B5EF4-FFF2-40B4-BE49-F238E27FC236}">
                  <a16:creationId xmlns:a16="http://schemas.microsoft.com/office/drawing/2014/main" xmlns="" id="{AFF33CF4-E4B4-4973-A8E5-AC5D69236A72}"/>
                </a:ext>
              </a:extLst>
            </p:cNvPr>
            <p:cNvSpPr/>
            <p:nvPr/>
          </p:nvSpPr>
          <p:spPr>
            <a:xfrm>
              <a:off x="7230904" y="5792628"/>
              <a:ext cx="9525" cy="9525"/>
            </a:xfrm>
            <a:custGeom>
              <a:avLst/>
              <a:gdLst>
                <a:gd name="connsiteX0" fmla="*/ 7144 w 9525"/>
                <a:gd name="connsiteY0" fmla="*/ 8096 h 9525"/>
                <a:gd name="connsiteX1" fmla="*/ 7144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7144" y="7144"/>
                  </a:lnTo>
                  <a:cubicBezTo>
                    <a:pt x="7144" y="8096"/>
                    <a:pt x="7144" y="8096"/>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69" name="Freeform: Shape 5668">
              <a:extLst>
                <a:ext uri="{FF2B5EF4-FFF2-40B4-BE49-F238E27FC236}">
                  <a16:creationId xmlns:a16="http://schemas.microsoft.com/office/drawing/2014/main" xmlns="" id="{AB669F65-C9E0-434A-AC90-5AB0933ADB38}"/>
                </a:ext>
              </a:extLst>
            </p:cNvPr>
            <p:cNvSpPr/>
            <p:nvPr/>
          </p:nvSpPr>
          <p:spPr>
            <a:xfrm>
              <a:off x="7237148" y="5805816"/>
              <a:ext cx="9525" cy="9525"/>
            </a:xfrm>
            <a:custGeom>
              <a:avLst/>
              <a:gdLst>
                <a:gd name="connsiteX0" fmla="*/ 7567 w 9525"/>
                <a:gd name="connsiteY0" fmla="*/ 8244 h 9525"/>
                <a:gd name="connsiteX1" fmla="*/ 7567 w 9525"/>
                <a:gd name="connsiteY1" fmla="*/ 8244 h 9525"/>
              </a:gdLst>
              <a:ahLst/>
              <a:cxnLst>
                <a:cxn ang="0">
                  <a:pos x="connsiteX0" y="connsiteY0"/>
                </a:cxn>
                <a:cxn ang="0">
                  <a:pos x="connsiteX1" y="connsiteY1"/>
                </a:cxn>
              </a:cxnLst>
              <a:rect l="l" t="t" r="r" b="b"/>
              <a:pathLst>
                <a:path w="9525" h="9525">
                  <a:moveTo>
                    <a:pt x="7567" y="8244"/>
                  </a:moveTo>
                  <a:cubicBezTo>
                    <a:pt x="6615" y="6339"/>
                    <a:pt x="7567" y="7291"/>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0" name="Freeform: Shape 5669">
              <a:extLst>
                <a:ext uri="{FF2B5EF4-FFF2-40B4-BE49-F238E27FC236}">
                  <a16:creationId xmlns:a16="http://schemas.microsoft.com/office/drawing/2014/main" xmlns="" id="{7A06831C-C31A-402B-A888-423E050B106C}"/>
                </a:ext>
              </a:extLst>
            </p:cNvPr>
            <p:cNvSpPr/>
            <p:nvPr/>
          </p:nvSpPr>
          <p:spPr>
            <a:xfrm>
              <a:off x="7232809" y="5789453"/>
              <a:ext cx="9525" cy="9525"/>
            </a:xfrm>
            <a:custGeom>
              <a:avLst/>
              <a:gdLst>
                <a:gd name="connsiteX0" fmla="*/ 7144 w 9525"/>
                <a:gd name="connsiteY0" fmla="*/ 8414 h 9525"/>
                <a:gd name="connsiteX1" fmla="*/ 7144 w 9525"/>
                <a:gd name="connsiteY1" fmla="*/ 8414 h 9525"/>
              </a:gdLst>
              <a:ahLst/>
              <a:cxnLst>
                <a:cxn ang="0">
                  <a:pos x="connsiteX0" y="connsiteY0"/>
                </a:cxn>
                <a:cxn ang="0">
                  <a:pos x="connsiteX1" y="connsiteY1"/>
                </a:cxn>
              </a:cxnLst>
              <a:rect l="l" t="t" r="r" b="b"/>
              <a:pathLst>
                <a:path w="9525" h="9525">
                  <a:moveTo>
                    <a:pt x="7144" y="8414"/>
                  </a:moveTo>
                  <a:cubicBezTo>
                    <a:pt x="7144" y="8414"/>
                    <a:pt x="7144" y="5556"/>
                    <a:pt x="7144"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1" name="Freeform: Shape 5670">
              <a:extLst>
                <a:ext uri="{FF2B5EF4-FFF2-40B4-BE49-F238E27FC236}">
                  <a16:creationId xmlns:a16="http://schemas.microsoft.com/office/drawing/2014/main" xmlns="" id="{6C760EAD-133B-4554-82D9-44BDF805D883}"/>
                </a:ext>
              </a:extLst>
            </p:cNvPr>
            <p:cNvSpPr/>
            <p:nvPr/>
          </p:nvSpPr>
          <p:spPr>
            <a:xfrm>
              <a:off x="7233761" y="57907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1571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2" name="Freeform: Shape 5671">
              <a:extLst>
                <a:ext uri="{FF2B5EF4-FFF2-40B4-BE49-F238E27FC236}">
                  <a16:creationId xmlns:a16="http://schemas.microsoft.com/office/drawing/2014/main" xmlns="" id="{6B1841A4-2675-42D4-ACD5-5BBFA4A6B423}"/>
                </a:ext>
              </a:extLst>
            </p:cNvPr>
            <p:cNvSpPr/>
            <p:nvPr/>
          </p:nvSpPr>
          <p:spPr>
            <a:xfrm>
              <a:off x="7235666" y="57950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4"/>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3" name="Freeform: Shape 5672">
              <a:extLst>
                <a:ext uri="{FF2B5EF4-FFF2-40B4-BE49-F238E27FC236}">
                  <a16:creationId xmlns:a16="http://schemas.microsoft.com/office/drawing/2014/main" xmlns="" id="{06FBED0E-B35D-4B38-9C1B-BEF713237F3B}"/>
                </a:ext>
              </a:extLst>
            </p:cNvPr>
            <p:cNvSpPr/>
            <p:nvPr/>
          </p:nvSpPr>
          <p:spPr>
            <a:xfrm>
              <a:off x="7231856" y="5789771"/>
              <a:ext cx="9525" cy="9525"/>
            </a:xfrm>
            <a:custGeom>
              <a:avLst/>
              <a:gdLst>
                <a:gd name="connsiteX0" fmla="*/ 7144 w 9525"/>
                <a:gd name="connsiteY0" fmla="*/ 8097 h 9525"/>
                <a:gd name="connsiteX1" fmla="*/ 7144 w 9525"/>
                <a:gd name="connsiteY1" fmla="*/ 7144 h 9525"/>
                <a:gd name="connsiteX2" fmla="*/ 7144 w 9525"/>
                <a:gd name="connsiteY2" fmla="*/ 8097 h 9525"/>
              </a:gdLst>
              <a:ahLst/>
              <a:cxnLst>
                <a:cxn ang="0">
                  <a:pos x="connsiteX0" y="connsiteY0"/>
                </a:cxn>
                <a:cxn ang="0">
                  <a:pos x="connsiteX1" y="connsiteY1"/>
                </a:cxn>
                <a:cxn ang="0">
                  <a:pos x="connsiteX2" y="connsiteY2"/>
                </a:cxn>
              </a:cxnLst>
              <a:rect l="l" t="t" r="r" b="b"/>
              <a:pathLst>
                <a:path w="9525" h="9525">
                  <a:moveTo>
                    <a:pt x="7144" y="8097"/>
                  </a:moveTo>
                  <a:cubicBezTo>
                    <a:pt x="7144" y="8097"/>
                    <a:pt x="7144" y="7144"/>
                    <a:pt x="7144" y="7144"/>
                  </a:cubicBezTo>
                  <a:lnTo>
                    <a:pt x="7144" y="8097"/>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4" name="Freeform: Shape 5673">
              <a:extLst>
                <a:ext uri="{FF2B5EF4-FFF2-40B4-BE49-F238E27FC236}">
                  <a16:creationId xmlns:a16="http://schemas.microsoft.com/office/drawing/2014/main" xmlns="" id="{63868D7A-85D0-49E5-B747-31D1CD480940}"/>
                </a:ext>
              </a:extLst>
            </p:cNvPr>
            <p:cNvSpPr/>
            <p:nvPr/>
          </p:nvSpPr>
          <p:spPr>
            <a:xfrm>
              <a:off x="7200424" y="576976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5" name="Freeform: Shape 5674">
              <a:extLst>
                <a:ext uri="{FF2B5EF4-FFF2-40B4-BE49-F238E27FC236}">
                  <a16:creationId xmlns:a16="http://schemas.microsoft.com/office/drawing/2014/main" xmlns="" id="{478619F3-A0EF-4CBB-82C2-B7DAD58DA8CD}"/>
                </a:ext>
              </a:extLst>
            </p:cNvPr>
            <p:cNvSpPr/>
            <p:nvPr/>
          </p:nvSpPr>
          <p:spPr>
            <a:xfrm>
              <a:off x="7214711" y="57707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6" name="Freeform: Shape 5675">
              <a:extLst>
                <a:ext uri="{FF2B5EF4-FFF2-40B4-BE49-F238E27FC236}">
                  <a16:creationId xmlns:a16="http://schemas.microsoft.com/office/drawing/2014/main" xmlns="" id="{DDA3CF74-6E84-438A-AA88-DC756F4B8069}"/>
                </a:ext>
              </a:extLst>
            </p:cNvPr>
            <p:cNvSpPr/>
            <p:nvPr/>
          </p:nvSpPr>
          <p:spPr>
            <a:xfrm>
              <a:off x="7229951" y="578405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7" name="Freeform: Shape 5676">
              <a:extLst>
                <a:ext uri="{FF2B5EF4-FFF2-40B4-BE49-F238E27FC236}">
                  <a16:creationId xmlns:a16="http://schemas.microsoft.com/office/drawing/2014/main" xmlns="" id="{C591280F-97B5-49CD-9DC9-E7FC0DC44FFA}"/>
                </a:ext>
              </a:extLst>
            </p:cNvPr>
            <p:cNvSpPr/>
            <p:nvPr/>
          </p:nvSpPr>
          <p:spPr>
            <a:xfrm>
              <a:off x="7222331" y="5784056"/>
              <a:ext cx="19050" cy="9525"/>
            </a:xfrm>
            <a:custGeom>
              <a:avLst/>
              <a:gdLst>
                <a:gd name="connsiteX0" fmla="*/ 11906 w 19050"/>
                <a:gd name="connsiteY0" fmla="*/ 7144 h 9525"/>
                <a:gd name="connsiteX1" fmla="*/ 7144 w 19050"/>
                <a:gd name="connsiteY1" fmla="*/ 10001 h 9525"/>
                <a:gd name="connsiteX2" fmla="*/ 11906 w 19050"/>
                <a:gd name="connsiteY2" fmla="*/ 7144 h 9525"/>
              </a:gdLst>
              <a:ahLst/>
              <a:cxnLst>
                <a:cxn ang="0">
                  <a:pos x="connsiteX0" y="connsiteY0"/>
                </a:cxn>
                <a:cxn ang="0">
                  <a:pos x="connsiteX1" y="connsiteY1"/>
                </a:cxn>
                <a:cxn ang="0">
                  <a:pos x="connsiteX2" y="connsiteY2"/>
                </a:cxn>
              </a:cxnLst>
              <a:rect l="l" t="t" r="r" b="b"/>
              <a:pathLst>
                <a:path w="19050" h="9525">
                  <a:moveTo>
                    <a:pt x="11906" y="7144"/>
                  </a:moveTo>
                  <a:cubicBezTo>
                    <a:pt x="10001" y="8096"/>
                    <a:pt x="9049" y="9049"/>
                    <a:pt x="7144" y="10001"/>
                  </a:cubicBezTo>
                  <a:cubicBezTo>
                    <a:pt x="7144" y="10001"/>
                    <a:pt x="10001" y="8096"/>
                    <a:pt x="1190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8" name="Freeform: Shape 5677">
              <a:extLst>
                <a:ext uri="{FF2B5EF4-FFF2-40B4-BE49-F238E27FC236}">
                  <a16:creationId xmlns:a16="http://schemas.microsoft.com/office/drawing/2014/main" xmlns="" id="{10E7BA0D-8BBA-455A-A0D1-4D4ED49005A7}"/>
                </a:ext>
              </a:extLst>
            </p:cNvPr>
            <p:cNvSpPr/>
            <p:nvPr/>
          </p:nvSpPr>
          <p:spPr>
            <a:xfrm>
              <a:off x="7236619" y="580596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79" name="Freeform: Shape 5678">
              <a:extLst>
                <a:ext uri="{FF2B5EF4-FFF2-40B4-BE49-F238E27FC236}">
                  <a16:creationId xmlns:a16="http://schemas.microsoft.com/office/drawing/2014/main" xmlns="" id="{7A238753-1626-406D-A3A6-ACD264AC3B81}"/>
                </a:ext>
              </a:extLst>
            </p:cNvPr>
            <p:cNvSpPr/>
            <p:nvPr/>
          </p:nvSpPr>
          <p:spPr>
            <a:xfrm>
              <a:off x="7220955" y="578786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0" name="Freeform: Shape 5679">
              <a:extLst>
                <a:ext uri="{FF2B5EF4-FFF2-40B4-BE49-F238E27FC236}">
                  <a16:creationId xmlns:a16="http://schemas.microsoft.com/office/drawing/2014/main" xmlns="" id="{66DB1489-9626-4339-BC51-CBE1D4261618}"/>
                </a:ext>
              </a:extLst>
            </p:cNvPr>
            <p:cNvSpPr/>
            <p:nvPr/>
          </p:nvSpPr>
          <p:spPr>
            <a:xfrm>
              <a:off x="7227094" y="578596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7144"/>
                    <a:pt x="8096" y="8096"/>
                    <a:pt x="7144" y="8096"/>
                  </a:cubicBezTo>
                  <a:cubicBezTo>
                    <a:pt x="8096"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1" name="Freeform: Shape 5680">
              <a:extLst>
                <a:ext uri="{FF2B5EF4-FFF2-40B4-BE49-F238E27FC236}">
                  <a16:creationId xmlns:a16="http://schemas.microsoft.com/office/drawing/2014/main" xmlns="" id="{4DBA9722-43F3-4F29-9FE3-1A2995DF60C0}"/>
                </a:ext>
              </a:extLst>
            </p:cNvPr>
            <p:cNvSpPr/>
            <p:nvPr/>
          </p:nvSpPr>
          <p:spPr>
            <a:xfrm>
              <a:off x="7227094" y="578977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2" name="Freeform: Shape 5681">
              <a:extLst>
                <a:ext uri="{FF2B5EF4-FFF2-40B4-BE49-F238E27FC236}">
                  <a16:creationId xmlns:a16="http://schemas.microsoft.com/office/drawing/2014/main" xmlns="" id="{95115FE9-DCDC-4226-934A-EA066F37CB47}"/>
                </a:ext>
              </a:extLst>
            </p:cNvPr>
            <p:cNvSpPr/>
            <p:nvPr/>
          </p:nvSpPr>
          <p:spPr>
            <a:xfrm>
              <a:off x="7226141" y="5788395"/>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3" name="Freeform: Shape 5682">
              <a:extLst>
                <a:ext uri="{FF2B5EF4-FFF2-40B4-BE49-F238E27FC236}">
                  <a16:creationId xmlns:a16="http://schemas.microsoft.com/office/drawing/2014/main" xmlns="" id="{E9B48670-DC84-43F0-BCC5-363D1DE7E958}"/>
                </a:ext>
              </a:extLst>
            </p:cNvPr>
            <p:cNvSpPr/>
            <p:nvPr/>
          </p:nvSpPr>
          <p:spPr>
            <a:xfrm>
              <a:off x="7225189" y="57888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4" name="Freeform: Shape 5683">
              <a:extLst>
                <a:ext uri="{FF2B5EF4-FFF2-40B4-BE49-F238E27FC236}">
                  <a16:creationId xmlns:a16="http://schemas.microsoft.com/office/drawing/2014/main" xmlns="" id="{6E6D2DD4-5CFB-46D6-B99C-6302F8493EB5}"/>
                </a:ext>
              </a:extLst>
            </p:cNvPr>
            <p:cNvSpPr/>
            <p:nvPr/>
          </p:nvSpPr>
          <p:spPr>
            <a:xfrm>
              <a:off x="7201376" y="5774531"/>
              <a:ext cx="9525" cy="9525"/>
            </a:xfrm>
            <a:custGeom>
              <a:avLst/>
              <a:gdLst>
                <a:gd name="connsiteX0" fmla="*/ 7144 w 9525"/>
                <a:gd name="connsiteY0" fmla="*/ 7144 h 9525"/>
                <a:gd name="connsiteX1" fmla="*/ 10001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9049" y="7144"/>
                    <a:pt x="10001" y="7144"/>
                  </a:cubicBez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5" name="Freeform: Shape 5684">
              <a:extLst>
                <a:ext uri="{FF2B5EF4-FFF2-40B4-BE49-F238E27FC236}">
                  <a16:creationId xmlns:a16="http://schemas.microsoft.com/office/drawing/2014/main" xmlns="" id="{E5F67FCB-A831-406A-94D8-C75D1B85340C}"/>
                </a:ext>
              </a:extLst>
            </p:cNvPr>
            <p:cNvSpPr/>
            <p:nvPr/>
          </p:nvSpPr>
          <p:spPr>
            <a:xfrm>
              <a:off x="7236619" y="580501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001"/>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6" name="Freeform: Shape 5685">
              <a:extLst>
                <a:ext uri="{FF2B5EF4-FFF2-40B4-BE49-F238E27FC236}">
                  <a16:creationId xmlns:a16="http://schemas.microsoft.com/office/drawing/2014/main" xmlns="" id="{4E4C5F63-2036-42D8-BCF1-B7C4DEB472E4}"/>
                </a:ext>
              </a:extLst>
            </p:cNvPr>
            <p:cNvSpPr/>
            <p:nvPr/>
          </p:nvSpPr>
          <p:spPr>
            <a:xfrm>
              <a:off x="7213759" y="580744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7144" y="7567"/>
                  </a:lnTo>
                  <a:cubicBezTo>
                    <a:pt x="7144" y="6615"/>
                    <a:pt x="7144"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7" name="Freeform: Shape 5686">
              <a:extLst>
                <a:ext uri="{FF2B5EF4-FFF2-40B4-BE49-F238E27FC236}">
                  <a16:creationId xmlns:a16="http://schemas.microsoft.com/office/drawing/2014/main" xmlns="" id="{C7A5C321-8140-4B8D-B3AB-531689D85CF6}"/>
                </a:ext>
              </a:extLst>
            </p:cNvPr>
            <p:cNvSpPr/>
            <p:nvPr/>
          </p:nvSpPr>
          <p:spPr>
            <a:xfrm>
              <a:off x="7202329" y="578500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8" name="Freeform: Shape 5687">
              <a:extLst>
                <a:ext uri="{FF2B5EF4-FFF2-40B4-BE49-F238E27FC236}">
                  <a16:creationId xmlns:a16="http://schemas.microsoft.com/office/drawing/2014/main" xmlns="" id="{3D114DA8-1662-446C-B95B-0B9672919BF9}"/>
                </a:ext>
              </a:extLst>
            </p:cNvPr>
            <p:cNvSpPr/>
            <p:nvPr/>
          </p:nvSpPr>
          <p:spPr>
            <a:xfrm>
              <a:off x="7212806" y="5804990"/>
              <a:ext cx="9525" cy="9525"/>
            </a:xfrm>
            <a:custGeom>
              <a:avLst/>
              <a:gdLst>
                <a:gd name="connsiteX0" fmla="*/ 7144 w 9525"/>
                <a:gd name="connsiteY0" fmla="*/ 9069 h 9525"/>
                <a:gd name="connsiteX1" fmla="*/ 7144 w 9525"/>
                <a:gd name="connsiteY1" fmla="*/ 9069 h 9525"/>
              </a:gdLst>
              <a:ahLst/>
              <a:cxnLst>
                <a:cxn ang="0">
                  <a:pos x="connsiteX0" y="connsiteY0"/>
                </a:cxn>
                <a:cxn ang="0">
                  <a:pos x="connsiteX1" y="connsiteY1"/>
                </a:cxn>
              </a:cxnLst>
              <a:rect l="l" t="t" r="r" b="b"/>
              <a:pathLst>
                <a:path w="9525" h="9525">
                  <a:moveTo>
                    <a:pt x="7144" y="9069"/>
                  </a:moveTo>
                  <a:cubicBezTo>
                    <a:pt x="9049" y="5259"/>
                    <a:pt x="7144" y="8117"/>
                    <a:pt x="7144" y="906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89" name="Freeform: Shape 5688">
              <a:extLst>
                <a:ext uri="{FF2B5EF4-FFF2-40B4-BE49-F238E27FC236}">
                  <a16:creationId xmlns:a16="http://schemas.microsoft.com/office/drawing/2014/main" xmlns="" id="{2DE1C98A-69A9-435E-83B5-1DAB568B1059}"/>
                </a:ext>
              </a:extLst>
            </p:cNvPr>
            <p:cNvSpPr/>
            <p:nvPr/>
          </p:nvSpPr>
          <p:spPr>
            <a:xfrm>
              <a:off x="7204234" y="577453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0" name="Freeform: Shape 5689">
              <a:extLst>
                <a:ext uri="{FF2B5EF4-FFF2-40B4-BE49-F238E27FC236}">
                  <a16:creationId xmlns:a16="http://schemas.microsoft.com/office/drawing/2014/main" xmlns="" id="{78A73B25-6B11-46EC-B130-E2CB7D7C79D3}"/>
                </a:ext>
              </a:extLst>
            </p:cNvPr>
            <p:cNvSpPr/>
            <p:nvPr/>
          </p:nvSpPr>
          <p:spPr>
            <a:xfrm>
              <a:off x="7194709" y="5771673"/>
              <a:ext cx="47625" cy="47625"/>
            </a:xfrm>
            <a:custGeom>
              <a:avLst/>
              <a:gdLst>
                <a:gd name="connsiteX0" fmla="*/ 10001 w 47625"/>
                <a:gd name="connsiteY0" fmla="*/ 8096 h 47625"/>
                <a:gd name="connsiteX1" fmla="*/ 21431 w 47625"/>
                <a:gd name="connsiteY1" fmla="*/ 10001 h 47625"/>
                <a:gd name="connsiteX2" fmla="*/ 20479 w 47625"/>
                <a:gd name="connsiteY2" fmla="*/ 10001 h 47625"/>
                <a:gd name="connsiteX3" fmla="*/ 10954 w 47625"/>
                <a:gd name="connsiteY3" fmla="*/ 10001 h 47625"/>
                <a:gd name="connsiteX4" fmla="*/ 16669 w 47625"/>
                <a:gd name="connsiteY4" fmla="*/ 11906 h 47625"/>
                <a:gd name="connsiteX5" fmla="*/ 15716 w 47625"/>
                <a:gd name="connsiteY5" fmla="*/ 11906 h 47625"/>
                <a:gd name="connsiteX6" fmla="*/ 15716 w 47625"/>
                <a:gd name="connsiteY6" fmla="*/ 11906 h 47625"/>
                <a:gd name="connsiteX7" fmla="*/ 15716 w 47625"/>
                <a:gd name="connsiteY7" fmla="*/ 12859 h 47625"/>
                <a:gd name="connsiteX8" fmla="*/ 10001 w 47625"/>
                <a:gd name="connsiteY8" fmla="*/ 14764 h 47625"/>
                <a:gd name="connsiteX9" fmla="*/ 10954 w 47625"/>
                <a:gd name="connsiteY9" fmla="*/ 14764 h 47625"/>
                <a:gd name="connsiteX10" fmla="*/ 16669 w 47625"/>
                <a:gd name="connsiteY10" fmla="*/ 15716 h 47625"/>
                <a:gd name="connsiteX11" fmla="*/ 12859 w 47625"/>
                <a:gd name="connsiteY11" fmla="*/ 17621 h 47625"/>
                <a:gd name="connsiteX12" fmla="*/ 10954 w 47625"/>
                <a:gd name="connsiteY12" fmla="*/ 19526 h 47625"/>
                <a:gd name="connsiteX13" fmla="*/ 15716 w 47625"/>
                <a:gd name="connsiteY13" fmla="*/ 19526 h 47625"/>
                <a:gd name="connsiteX14" fmla="*/ 14764 w 47625"/>
                <a:gd name="connsiteY14" fmla="*/ 19526 h 47625"/>
                <a:gd name="connsiteX15" fmla="*/ 10954 w 47625"/>
                <a:gd name="connsiteY15" fmla="*/ 21431 h 47625"/>
                <a:gd name="connsiteX16" fmla="*/ 10001 w 47625"/>
                <a:gd name="connsiteY16" fmla="*/ 22384 h 47625"/>
                <a:gd name="connsiteX17" fmla="*/ 16669 w 47625"/>
                <a:gd name="connsiteY17" fmla="*/ 22384 h 47625"/>
                <a:gd name="connsiteX18" fmla="*/ 16669 w 47625"/>
                <a:gd name="connsiteY18" fmla="*/ 22384 h 47625"/>
                <a:gd name="connsiteX19" fmla="*/ 10001 w 47625"/>
                <a:gd name="connsiteY19" fmla="*/ 24289 h 47625"/>
                <a:gd name="connsiteX20" fmla="*/ 10001 w 47625"/>
                <a:gd name="connsiteY20" fmla="*/ 24289 h 47625"/>
                <a:gd name="connsiteX21" fmla="*/ 17621 w 47625"/>
                <a:gd name="connsiteY21" fmla="*/ 24289 h 47625"/>
                <a:gd name="connsiteX22" fmla="*/ 18574 w 47625"/>
                <a:gd name="connsiteY22" fmla="*/ 25241 h 47625"/>
                <a:gd name="connsiteX23" fmla="*/ 14764 w 47625"/>
                <a:gd name="connsiteY23" fmla="*/ 34766 h 47625"/>
                <a:gd name="connsiteX24" fmla="*/ 16669 w 47625"/>
                <a:gd name="connsiteY24" fmla="*/ 38576 h 47625"/>
                <a:gd name="connsiteX25" fmla="*/ 21431 w 47625"/>
                <a:gd name="connsiteY25" fmla="*/ 40481 h 47625"/>
                <a:gd name="connsiteX26" fmla="*/ 26194 w 47625"/>
                <a:gd name="connsiteY26" fmla="*/ 37624 h 47625"/>
                <a:gd name="connsiteX27" fmla="*/ 24289 w 47625"/>
                <a:gd name="connsiteY27" fmla="*/ 42386 h 47625"/>
                <a:gd name="connsiteX28" fmla="*/ 30004 w 47625"/>
                <a:gd name="connsiteY28" fmla="*/ 38576 h 47625"/>
                <a:gd name="connsiteX29" fmla="*/ 27146 w 47625"/>
                <a:gd name="connsiteY29" fmla="*/ 43339 h 47625"/>
                <a:gd name="connsiteX30" fmla="*/ 29051 w 47625"/>
                <a:gd name="connsiteY30" fmla="*/ 42386 h 47625"/>
                <a:gd name="connsiteX31" fmla="*/ 30956 w 47625"/>
                <a:gd name="connsiteY31" fmla="*/ 42386 h 47625"/>
                <a:gd name="connsiteX32" fmla="*/ 34766 w 47625"/>
                <a:gd name="connsiteY32" fmla="*/ 34766 h 47625"/>
                <a:gd name="connsiteX33" fmla="*/ 31909 w 47625"/>
                <a:gd name="connsiteY33" fmla="*/ 43339 h 47625"/>
                <a:gd name="connsiteX34" fmla="*/ 33814 w 47625"/>
                <a:gd name="connsiteY34" fmla="*/ 40481 h 47625"/>
                <a:gd name="connsiteX35" fmla="*/ 35719 w 47625"/>
                <a:gd name="connsiteY35" fmla="*/ 38576 h 47625"/>
                <a:gd name="connsiteX36" fmla="*/ 34766 w 47625"/>
                <a:gd name="connsiteY36" fmla="*/ 43339 h 47625"/>
                <a:gd name="connsiteX37" fmla="*/ 37624 w 47625"/>
                <a:gd name="connsiteY37" fmla="*/ 34766 h 47625"/>
                <a:gd name="connsiteX38" fmla="*/ 36671 w 47625"/>
                <a:gd name="connsiteY38" fmla="*/ 40481 h 47625"/>
                <a:gd name="connsiteX39" fmla="*/ 37624 w 47625"/>
                <a:gd name="connsiteY39" fmla="*/ 39528 h 47625"/>
                <a:gd name="connsiteX40" fmla="*/ 37624 w 47625"/>
                <a:gd name="connsiteY40" fmla="*/ 39528 h 47625"/>
                <a:gd name="connsiteX41" fmla="*/ 38576 w 47625"/>
                <a:gd name="connsiteY41" fmla="*/ 36671 h 47625"/>
                <a:gd name="connsiteX42" fmla="*/ 38576 w 47625"/>
                <a:gd name="connsiteY42" fmla="*/ 41434 h 47625"/>
                <a:gd name="connsiteX43" fmla="*/ 40481 w 47625"/>
                <a:gd name="connsiteY43" fmla="*/ 36671 h 47625"/>
                <a:gd name="connsiteX44" fmla="*/ 40481 w 47625"/>
                <a:gd name="connsiteY44" fmla="*/ 40481 h 47625"/>
                <a:gd name="connsiteX45" fmla="*/ 42386 w 47625"/>
                <a:gd name="connsiteY45" fmla="*/ 40481 h 47625"/>
                <a:gd name="connsiteX46" fmla="*/ 44291 w 47625"/>
                <a:gd name="connsiteY46" fmla="*/ 41434 h 47625"/>
                <a:gd name="connsiteX47" fmla="*/ 44291 w 47625"/>
                <a:gd name="connsiteY47" fmla="*/ 34766 h 47625"/>
                <a:gd name="connsiteX48" fmla="*/ 44291 w 47625"/>
                <a:gd name="connsiteY48" fmla="*/ 35719 h 47625"/>
                <a:gd name="connsiteX49" fmla="*/ 44291 w 47625"/>
                <a:gd name="connsiteY49" fmla="*/ 34766 h 47625"/>
                <a:gd name="connsiteX50" fmla="*/ 44291 w 47625"/>
                <a:gd name="connsiteY50" fmla="*/ 35719 h 47625"/>
                <a:gd name="connsiteX51" fmla="*/ 44291 w 47625"/>
                <a:gd name="connsiteY51" fmla="*/ 40481 h 47625"/>
                <a:gd name="connsiteX52" fmla="*/ 44291 w 47625"/>
                <a:gd name="connsiteY52" fmla="*/ 41434 h 47625"/>
                <a:gd name="connsiteX53" fmla="*/ 44291 w 47625"/>
                <a:gd name="connsiteY53" fmla="*/ 34766 h 47625"/>
                <a:gd name="connsiteX54" fmla="*/ 45244 w 47625"/>
                <a:gd name="connsiteY54" fmla="*/ 43339 h 47625"/>
                <a:gd name="connsiteX55" fmla="*/ 46196 w 47625"/>
                <a:gd name="connsiteY55" fmla="*/ 44291 h 47625"/>
                <a:gd name="connsiteX56" fmla="*/ 47149 w 47625"/>
                <a:gd name="connsiteY56" fmla="*/ 33814 h 47625"/>
                <a:gd name="connsiteX57" fmla="*/ 48101 w 47625"/>
                <a:gd name="connsiteY57" fmla="*/ 42386 h 47625"/>
                <a:gd name="connsiteX58" fmla="*/ 48101 w 47625"/>
                <a:gd name="connsiteY58" fmla="*/ 42386 h 47625"/>
                <a:gd name="connsiteX59" fmla="*/ 48101 w 47625"/>
                <a:gd name="connsiteY59" fmla="*/ 39528 h 47625"/>
                <a:gd name="connsiteX60" fmla="*/ 47149 w 47625"/>
                <a:gd name="connsiteY60" fmla="*/ 37624 h 47625"/>
                <a:gd name="connsiteX61" fmla="*/ 46196 w 47625"/>
                <a:gd name="connsiteY61" fmla="*/ 30003 h 47625"/>
                <a:gd name="connsiteX62" fmla="*/ 46196 w 47625"/>
                <a:gd name="connsiteY62" fmla="*/ 36671 h 47625"/>
                <a:gd name="connsiteX63" fmla="*/ 45244 w 47625"/>
                <a:gd name="connsiteY63" fmla="*/ 29051 h 47625"/>
                <a:gd name="connsiteX64" fmla="*/ 45244 w 47625"/>
                <a:gd name="connsiteY64" fmla="*/ 33814 h 47625"/>
                <a:gd name="connsiteX65" fmla="*/ 45244 w 47625"/>
                <a:gd name="connsiteY65" fmla="*/ 33814 h 47625"/>
                <a:gd name="connsiteX66" fmla="*/ 44291 w 47625"/>
                <a:gd name="connsiteY66" fmla="*/ 29051 h 47625"/>
                <a:gd name="connsiteX67" fmla="*/ 43339 w 47625"/>
                <a:gd name="connsiteY67" fmla="*/ 31909 h 47625"/>
                <a:gd name="connsiteX68" fmla="*/ 43339 w 47625"/>
                <a:gd name="connsiteY68" fmla="*/ 27146 h 47625"/>
                <a:gd name="connsiteX69" fmla="*/ 42386 w 47625"/>
                <a:gd name="connsiteY69" fmla="*/ 37624 h 47625"/>
                <a:gd name="connsiteX70" fmla="*/ 42386 w 47625"/>
                <a:gd name="connsiteY70" fmla="*/ 33814 h 47625"/>
                <a:gd name="connsiteX71" fmla="*/ 42386 w 47625"/>
                <a:gd name="connsiteY71" fmla="*/ 27146 h 47625"/>
                <a:gd name="connsiteX72" fmla="*/ 41434 w 47625"/>
                <a:gd name="connsiteY72" fmla="*/ 30956 h 47625"/>
                <a:gd name="connsiteX73" fmla="*/ 40481 w 47625"/>
                <a:gd name="connsiteY73" fmla="*/ 24289 h 47625"/>
                <a:gd name="connsiteX74" fmla="*/ 40481 w 47625"/>
                <a:gd name="connsiteY74" fmla="*/ 23336 h 47625"/>
                <a:gd name="connsiteX75" fmla="*/ 38576 w 47625"/>
                <a:gd name="connsiteY75" fmla="*/ 31909 h 47625"/>
                <a:gd name="connsiteX76" fmla="*/ 39529 w 47625"/>
                <a:gd name="connsiteY76" fmla="*/ 27146 h 47625"/>
                <a:gd name="connsiteX77" fmla="*/ 40481 w 47625"/>
                <a:gd name="connsiteY77" fmla="*/ 23336 h 47625"/>
                <a:gd name="connsiteX78" fmla="*/ 39529 w 47625"/>
                <a:gd name="connsiteY78" fmla="*/ 24289 h 47625"/>
                <a:gd name="connsiteX79" fmla="*/ 37624 w 47625"/>
                <a:gd name="connsiteY79" fmla="*/ 29051 h 47625"/>
                <a:gd name="connsiteX80" fmla="*/ 40481 w 47625"/>
                <a:gd name="connsiteY80" fmla="*/ 19526 h 47625"/>
                <a:gd name="connsiteX81" fmla="*/ 37624 w 47625"/>
                <a:gd name="connsiteY81" fmla="*/ 27146 h 47625"/>
                <a:gd name="connsiteX82" fmla="*/ 39529 w 47625"/>
                <a:gd name="connsiteY82" fmla="*/ 21431 h 47625"/>
                <a:gd name="connsiteX83" fmla="*/ 39529 w 47625"/>
                <a:gd name="connsiteY83" fmla="*/ 21431 h 47625"/>
                <a:gd name="connsiteX84" fmla="*/ 36671 w 47625"/>
                <a:gd name="connsiteY84" fmla="*/ 29051 h 47625"/>
                <a:gd name="connsiteX85" fmla="*/ 39529 w 47625"/>
                <a:gd name="connsiteY85" fmla="*/ 22384 h 47625"/>
                <a:gd name="connsiteX86" fmla="*/ 36671 w 47625"/>
                <a:gd name="connsiteY86" fmla="*/ 28099 h 47625"/>
                <a:gd name="connsiteX87" fmla="*/ 35719 w 47625"/>
                <a:gd name="connsiteY87" fmla="*/ 30003 h 47625"/>
                <a:gd name="connsiteX88" fmla="*/ 37624 w 47625"/>
                <a:gd name="connsiteY88" fmla="*/ 24289 h 47625"/>
                <a:gd name="connsiteX89" fmla="*/ 36671 w 47625"/>
                <a:gd name="connsiteY89" fmla="*/ 25241 h 47625"/>
                <a:gd name="connsiteX90" fmla="*/ 33814 w 47625"/>
                <a:gd name="connsiteY90" fmla="*/ 29051 h 47625"/>
                <a:gd name="connsiteX91" fmla="*/ 33814 w 47625"/>
                <a:gd name="connsiteY91" fmla="*/ 28099 h 47625"/>
                <a:gd name="connsiteX92" fmla="*/ 31909 w 47625"/>
                <a:gd name="connsiteY92" fmla="*/ 30003 h 47625"/>
                <a:gd name="connsiteX93" fmla="*/ 30956 w 47625"/>
                <a:gd name="connsiteY93" fmla="*/ 29051 h 47625"/>
                <a:gd name="connsiteX94" fmla="*/ 34766 w 47625"/>
                <a:gd name="connsiteY94" fmla="*/ 24289 h 47625"/>
                <a:gd name="connsiteX95" fmla="*/ 30004 w 47625"/>
                <a:gd name="connsiteY95" fmla="*/ 29051 h 47625"/>
                <a:gd name="connsiteX96" fmla="*/ 29051 w 47625"/>
                <a:gd name="connsiteY96" fmla="*/ 30003 h 47625"/>
                <a:gd name="connsiteX97" fmla="*/ 33814 w 47625"/>
                <a:gd name="connsiteY97" fmla="*/ 25241 h 47625"/>
                <a:gd name="connsiteX98" fmla="*/ 34766 w 47625"/>
                <a:gd name="connsiteY98" fmla="*/ 24289 h 47625"/>
                <a:gd name="connsiteX99" fmla="*/ 30004 w 47625"/>
                <a:gd name="connsiteY99" fmla="*/ 28099 h 47625"/>
                <a:gd name="connsiteX100" fmla="*/ 33814 w 47625"/>
                <a:gd name="connsiteY100" fmla="*/ 24289 h 47625"/>
                <a:gd name="connsiteX101" fmla="*/ 29051 w 47625"/>
                <a:gd name="connsiteY101" fmla="*/ 28099 h 47625"/>
                <a:gd name="connsiteX102" fmla="*/ 35719 w 47625"/>
                <a:gd name="connsiteY102" fmla="*/ 22384 h 47625"/>
                <a:gd name="connsiteX103" fmla="*/ 30004 w 47625"/>
                <a:gd name="connsiteY103" fmla="*/ 26194 h 47625"/>
                <a:gd name="connsiteX104" fmla="*/ 39529 w 47625"/>
                <a:gd name="connsiteY104" fmla="*/ 20478 h 47625"/>
                <a:gd name="connsiteX105" fmla="*/ 38576 w 47625"/>
                <a:gd name="connsiteY105" fmla="*/ 21431 h 47625"/>
                <a:gd name="connsiteX106" fmla="*/ 34766 w 47625"/>
                <a:gd name="connsiteY106" fmla="*/ 23336 h 47625"/>
                <a:gd name="connsiteX107" fmla="*/ 36671 w 47625"/>
                <a:gd name="connsiteY107" fmla="*/ 22384 h 47625"/>
                <a:gd name="connsiteX108" fmla="*/ 31909 w 47625"/>
                <a:gd name="connsiteY108" fmla="*/ 23336 h 47625"/>
                <a:gd name="connsiteX109" fmla="*/ 38576 w 47625"/>
                <a:gd name="connsiteY109" fmla="*/ 20478 h 47625"/>
                <a:gd name="connsiteX110" fmla="*/ 32861 w 47625"/>
                <a:gd name="connsiteY110" fmla="*/ 20478 h 47625"/>
                <a:gd name="connsiteX111" fmla="*/ 31909 w 47625"/>
                <a:gd name="connsiteY111" fmla="*/ 20478 h 47625"/>
                <a:gd name="connsiteX112" fmla="*/ 32861 w 47625"/>
                <a:gd name="connsiteY112" fmla="*/ 19526 h 47625"/>
                <a:gd name="connsiteX113" fmla="*/ 37624 w 47625"/>
                <a:gd name="connsiteY113" fmla="*/ 18574 h 47625"/>
                <a:gd name="connsiteX114" fmla="*/ 29051 w 47625"/>
                <a:gd name="connsiteY114" fmla="*/ 19526 h 47625"/>
                <a:gd name="connsiteX115" fmla="*/ 34766 w 47625"/>
                <a:gd name="connsiteY115" fmla="*/ 18574 h 47625"/>
                <a:gd name="connsiteX116" fmla="*/ 35719 w 47625"/>
                <a:gd name="connsiteY116" fmla="*/ 17621 h 47625"/>
                <a:gd name="connsiteX117" fmla="*/ 28099 w 47625"/>
                <a:gd name="connsiteY117" fmla="*/ 17621 h 47625"/>
                <a:gd name="connsiteX118" fmla="*/ 28099 w 47625"/>
                <a:gd name="connsiteY118" fmla="*/ 17621 h 47625"/>
                <a:gd name="connsiteX119" fmla="*/ 27146 w 47625"/>
                <a:gd name="connsiteY119" fmla="*/ 17621 h 47625"/>
                <a:gd name="connsiteX120" fmla="*/ 27146 w 47625"/>
                <a:gd name="connsiteY120" fmla="*/ 17621 h 47625"/>
                <a:gd name="connsiteX121" fmla="*/ 36671 w 47625"/>
                <a:gd name="connsiteY121" fmla="*/ 16669 h 47625"/>
                <a:gd name="connsiteX122" fmla="*/ 32861 w 47625"/>
                <a:gd name="connsiteY122" fmla="*/ 16669 h 47625"/>
                <a:gd name="connsiteX123" fmla="*/ 30004 w 47625"/>
                <a:gd name="connsiteY123" fmla="*/ 16669 h 47625"/>
                <a:gd name="connsiteX124" fmla="*/ 33814 w 47625"/>
                <a:gd name="connsiteY124" fmla="*/ 16669 h 47625"/>
                <a:gd name="connsiteX125" fmla="*/ 30956 w 47625"/>
                <a:gd name="connsiteY125" fmla="*/ 15716 h 47625"/>
                <a:gd name="connsiteX126" fmla="*/ 30956 w 47625"/>
                <a:gd name="connsiteY126" fmla="*/ 15716 h 47625"/>
                <a:gd name="connsiteX127" fmla="*/ 26194 w 47625"/>
                <a:gd name="connsiteY127" fmla="*/ 11906 h 47625"/>
                <a:gd name="connsiteX128" fmla="*/ 27146 w 47625"/>
                <a:gd name="connsiteY128" fmla="*/ 10953 h 47625"/>
                <a:gd name="connsiteX129" fmla="*/ 32861 w 47625"/>
                <a:gd name="connsiteY129" fmla="*/ 10953 h 47625"/>
                <a:gd name="connsiteX130" fmla="*/ 10954 w 47625"/>
                <a:gd name="connsiteY130" fmla="*/ 7144 h 47625"/>
                <a:gd name="connsiteX131" fmla="*/ 10954 w 47625"/>
                <a:gd name="connsiteY131" fmla="*/ 7144 h 47625"/>
                <a:gd name="connsiteX132" fmla="*/ 13811 w 47625"/>
                <a:gd name="connsiteY132" fmla="*/ 8096 h 47625"/>
                <a:gd name="connsiteX133" fmla="*/ 14764 w 47625"/>
                <a:gd name="connsiteY133" fmla="*/ 8096 h 47625"/>
                <a:gd name="connsiteX134" fmla="*/ 12859 w 47625"/>
                <a:gd name="connsiteY134" fmla="*/ 8096 h 47625"/>
                <a:gd name="connsiteX135" fmla="*/ 12859 w 47625"/>
                <a:gd name="connsiteY135" fmla="*/ 9049 h 47625"/>
                <a:gd name="connsiteX136" fmla="*/ 7144 w 47625"/>
                <a:gd name="connsiteY136" fmla="*/ 9049 h 47625"/>
                <a:gd name="connsiteX137" fmla="*/ 11906 w 47625"/>
                <a:gd name="connsiteY137" fmla="*/ 10001 h 47625"/>
                <a:gd name="connsiteX138" fmla="*/ 15716 w 47625"/>
                <a:gd name="connsiteY138" fmla="*/ 10953 h 47625"/>
                <a:gd name="connsiteX139" fmla="*/ 10001 w 47625"/>
                <a:gd name="connsiteY139" fmla="*/ 8096 h 47625"/>
                <a:gd name="connsiteX140" fmla="*/ 18574 w 47625"/>
                <a:gd name="connsiteY140" fmla="*/ 13811 h 47625"/>
                <a:gd name="connsiteX141" fmla="*/ 18574 w 47625"/>
                <a:gd name="connsiteY141" fmla="*/ 13811 h 47625"/>
                <a:gd name="connsiteX142" fmla="*/ 18574 w 47625"/>
                <a:gd name="connsiteY142" fmla="*/ 13811 h 47625"/>
                <a:gd name="connsiteX143" fmla="*/ 18574 w 47625"/>
                <a:gd name="connsiteY143" fmla="*/ 13811 h 47625"/>
                <a:gd name="connsiteX144" fmla="*/ 37624 w 47625"/>
                <a:gd name="connsiteY144" fmla="*/ 12859 h 47625"/>
                <a:gd name="connsiteX145" fmla="*/ 37624 w 47625"/>
                <a:gd name="connsiteY145" fmla="*/ 1285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7625" h="47625">
                  <a:moveTo>
                    <a:pt x="10001" y="8096"/>
                  </a:moveTo>
                  <a:cubicBezTo>
                    <a:pt x="10954" y="7144"/>
                    <a:pt x="14764" y="10001"/>
                    <a:pt x="21431" y="10001"/>
                  </a:cubicBezTo>
                  <a:cubicBezTo>
                    <a:pt x="19526" y="10001"/>
                    <a:pt x="19526" y="10001"/>
                    <a:pt x="20479" y="10001"/>
                  </a:cubicBezTo>
                  <a:cubicBezTo>
                    <a:pt x="15716" y="10001"/>
                    <a:pt x="19526" y="10001"/>
                    <a:pt x="10954" y="10001"/>
                  </a:cubicBezTo>
                  <a:cubicBezTo>
                    <a:pt x="21431" y="7144"/>
                    <a:pt x="8096" y="12859"/>
                    <a:pt x="16669" y="11906"/>
                  </a:cubicBezTo>
                  <a:cubicBezTo>
                    <a:pt x="16669" y="11906"/>
                    <a:pt x="10001" y="12859"/>
                    <a:pt x="15716" y="11906"/>
                  </a:cubicBezTo>
                  <a:cubicBezTo>
                    <a:pt x="10954" y="11906"/>
                    <a:pt x="15716" y="11906"/>
                    <a:pt x="15716" y="11906"/>
                  </a:cubicBezTo>
                  <a:cubicBezTo>
                    <a:pt x="10954" y="11906"/>
                    <a:pt x="10954" y="11906"/>
                    <a:pt x="15716" y="12859"/>
                  </a:cubicBezTo>
                  <a:cubicBezTo>
                    <a:pt x="13811" y="11906"/>
                    <a:pt x="11906" y="12859"/>
                    <a:pt x="10001" y="14764"/>
                  </a:cubicBezTo>
                  <a:cubicBezTo>
                    <a:pt x="13811" y="14764"/>
                    <a:pt x="13811" y="14764"/>
                    <a:pt x="10954" y="14764"/>
                  </a:cubicBezTo>
                  <a:cubicBezTo>
                    <a:pt x="15716" y="13811"/>
                    <a:pt x="10001" y="17621"/>
                    <a:pt x="16669" y="15716"/>
                  </a:cubicBezTo>
                  <a:cubicBezTo>
                    <a:pt x="15716" y="16669"/>
                    <a:pt x="16669" y="16669"/>
                    <a:pt x="12859" y="17621"/>
                  </a:cubicBezTo>
                  <a:cubicBezTo>
                    <a:pt x="17621" y="16669"/>
                    <a:pt x="18574" y="15716"/>
                    <a:pt x="10954" y="19526"/>
                  </a:cubicBezTo>
                  <a:cubicBezTo>
                    <a:pt x="12859" y="18574"/>
                    <a:pt x="15716" y="19526"/>
                    <a:pt x="15716" y="19526"/>
                  </a:cubicBezTo>
                  <a:cubicBezTo>
                    <a:pt x="12859" y="21431"/>
                    <a:pt x="10954" y="20478"/>
                    <a:pt x="14764" y="19526"/>
                  </a:cubicBezTo>
                  <a:cubicBezTo>
                    <a:pt x="8096" y="19526"/>
                    <a:pt x="16669" y="20478"/>
                    <a:pt x="10954" y="21431"/>
                  </a:cubicBezTo>
                  <a:cubicBezTo>
                    <a:pt x="16669" y="20478"/>
                    <a:pt x="10954" y="22384"/>
                    <a:pt x="10001" y="22384"/>
                  </a:cubicBezTo>
                  <a:cubicBezTo>
                    <a:pt x="11906" y="24289"/>
                    <a:pt x="13811" y="24289"/>
                    <a:pt x="16669" y="22384"/>
                  </a:cubicBezTo>
                  <a:cubicBezTo>
                    <a:pt x="11906" y="23336"/>
                    <a:pt x="12859" y="23336"/>
                    <a:pt x="16669" y="22384"/>
                  </a:cubicBezTo>
                  <a:cubicBezTo>
                    <a:pt x="10954" y="26194"/>
                    <a:pt x="14764" y="22384"/>
                    <a:pt x="10001" y="24289"/>
                  </a:cubicBezTo>
                  <a:cubicBezTo>
                    <a:pt x="10954" y="24289"/>
                    <a:pt x="10954" y="24289"/>
                    <a:pt x="10001" y="24289"/>
                  </a:cubicBezTo>
                  <a:cubicBezTo>
                    <a:pt x="10954" y="26194"/>
                    <a:pt x="16669" y="24289"/>
                    <a:pt x="17621" y="24289"/>
                  </a:cubicBezTo>
                  <a:cubicBezTo>
                    <a:pt x="9049" y="28099"/>
                    <a:pt x="16669" y="25241"/>
                    <a:pt x="18574" y="25241"/>
                  </a:cubicBezTo>
                  <a:cubicBezTo>
                    <a:pt x="10954" y="27146"/>
                    <a:pt x="20479" y="30003"/>
                    <a:pt x="14764" y="34766"/>
                  </a:cubicBezTo>
                  <a:cubicBezTo>
                    <a:pt x="16669" y="36671"/>
                    <a:pt x="17621" y="27146"/>
                    <a:pt x="16669" y="38576"/>
                  </a:cubicBezTo>
                  <a:cubicBezTo>
                    <a:pt x="16669" y="35719"/>
                    <a:pt x="25241" y="37624"/>
                    <a:pt x="21431" y="40481"/>
                  </a:cubicBezTo>
                  <a:cubicBezTo>
                    <a:pt x="24289" y="37624"/>
                    <a:pt x="23336" y="40481"/>
                    <a:pt x="26194" y="37624"/>
                  </a:cubicBezTo>
                  <a:cubicBezTo>
                    <a:pt x="26194" y="39528"/>
                    <a:pt x="25241" y="40481"/>
                    <a:pt x="24289" y="42386"/>
                  </a:cubicBezTo>
                  <a:cubicBezTo>
                    <a:pt x="25241" y="42386"/>
                    <a:pt x="28099" y="40481"/>
                    <a:pt x="30004" y="38576"/>
                  </a:cubicBezTo>
                  <a:cubicBezTo>
                    <a:pt x="29051" y="40481"/>
                    <a:pt x="28099" y="41434"/>
                    <a:pt x="27146" y="43339"/>
                  </a:cubicBezTo>
                  <a:cubicBezTo>
                    <a:pt x="30956" y="38576"/>
                    <a:pt x="31909" y="38576"/>
                    <a:pt x="29051" y="42386"/>
                  </a:cubicBezTo>
                  <a:cubicBezTo>
                    <a:pt x="30956" y="40481"/>
                    <a:pt x="31909" y="40481"/>
                    <a:pt x="30956" y="42386"/>
                  </a:cubicBezTo>
                  <a:cubicBezTo>
                    <a:pt x="31909" y="41434"/>
                    <a:pt x="33814" y="34766"/>
                    <a:pt x="34766" y="34766"/>
                  </a:cubicBezTo>
                  <a:cubicBezTo>
                    <a:pt x="31909" y="42386"/>
                    <a:pt x="32861" y="41434"/>
                    <a:pt x="31909" y="43339"/>
                  </a:cubicBezTo>
                  <a:cubicBezTo>
                    <a:pt x="34766" y="39528"/>
                    <a:pt x="33814" y="44291"/>
                    <a:pt x="33814" y="40481"/>
                  </a:cubicBezTo>
                  <a:cubicBezTo>
                    <a:pt x="32861" y="42386"/>
                    <a:pt x="32861" y="42386"/>
                    <a:pt x="35719" y="38576"/>
                  </a:cubicBezTo>
                  <a:cubicBezTo>
                    <a:pt x="34766" y="40481"/>
                    <a:pt x="34766" y="42386"/>
                    <a:pt x="34766" y="43339"/>
                  </a:cubicBezTo>
                  <a:cubicBezTo>
                    <a:pt x="36671" y="38576"/>
                    <a:pt x="37624" y="41434"/>
                    <a:pt x="37624" y="34766"/>
                  </a:cubicBezTo>
                  <a:cubicBezTo>
                    <a:pt x="34766" y="42386"/>
                    <a:pt x="39529" y="27146"/>
                    <a:pt x="36671" y="40481"/>
                  </a:cubicBezTo>
                  <a:cubicBezTo>
                    <a:pt x="38576" y="35719"/>
                    <a:pt x="38576" y="34766"/>
                    <a:pt x="37624" y="39528"/>
                  </a:cubicBezTo>
                  <a:cubicBezTo>
                    <a:pt x="38576" y="35719"/>
                    <a:pt x="38576" y="35719"/>
                    <a:pt x="37624" y="39528"/>
                  </a:cubicBezTo>
                  <a:cubicBezTo>
                    <a:pt x="37624" y="38576"/>
                    <a:pt x="37624" y="37624"/>
                    <a:pt x="38576" y="36671"/>
                  </a:cubicBezTo>
                  <a:cubicBezTo>
                    <a:pt x="37624" y="39528"/>
                    <a:pt x="39529" y="32861"/>
                    <a:pt x="38576" y="41434"/>
                  </a:cubicBezTo>
                  <a:cubicBezTo>
                    <a:pt x="38576" y="41434"/>
                    <a:pt x="40481" y="37624"/>
                    <a:pt x="40481" y="36671"/>
                  </a:cubicBezTo>
                  <a:cubicBezTo>
                    <a:pt x="40481" y="37624"/>
                    <a:pt x="40481" y="38576"/>
                    <a:pt x="40481" y="40481"/>
                  </a:cubicBezTo>
                  <a:cubicBezTo>
                    <a:pt x="39529" y="34766"/>
                    <a:pt x="41434" y="38576"/>
                    <a:pt x="42386" y="40481"/>
                  </a:cubicBezTo>
                  <a:cubicBezTo>
                    <a:pt x="43339" y="32861"/>
                    <a:pt x="43339" y="40481"/>
                    <a:pt x="44291" y="41434"/>
                  </a:cubicBezTo>
                  <a:cubicBezTo>
                    <a:pt x="44291" y="40481"/>
                    <a:pt x="44291" y="34766"/>
                    <a:pt x="44291" y="34766"/>
                  </a:cubicBezTo>
                  <a:cubicBezTo>
                    <a:pt x="43339" y="45244"/>
                    <a:pt x="45244" y="37624"/>
                    <a:pt x="44291" y="35719"/>
                  </a:cubicBezTo>
                  <a:cubicBezTo>
                    <a:pt x="44291" y="37624"/>
                    <a:pt x="44291" y="37624"/>
                    <a:pt x="44291" y="34766"/>
                  </a:cubicBezTo>
                  <a:cubicBezTo>
                    <a:pt x="44291" y="42386"/>
                    <a:pt x="44291" y="36671"/>
                    <a:pt x="44291" y="35719"/>
                  </a:cubicBezTo>
                  <a:cubicBezTo>
                    <a:pt x="44291" y="37624"/>
                    <a:pt x="44291" y="38576"/>
                    <a:pt x="44291" y="40481"/>
                  </a:cubicBezTo>
                  <a:cubicBezTo>
                    <a:pt x="44291" y="39528"/>
                    <a:pt x="44291" y="40481"/>
                    <a:pt x="44291" y="41434"/>
                  </a:cubicBezTo>
                  <a:cubicBezTo>
                    <a:pt x="45244" y="40481"/>
                    <a:pt x="44291" y="35719"/>
                    <a:pt x="44291" y="34766"/>
                  </a:cubicBezTo>
                  <a:cubicBezTo>
                    <a:pt x="44291" y="37624"/>
                    <a:pt x="44291" y="40481"/>
                    <a:pt x="45244" y="43339"/>
                  </a:cubicBezTo>
                  <a:cubicBezTo>
                    <a:pt x="45244" y="42386"/>
                    <a:pt x="45244" y="39528"/>
                    <a:pt x="46196" y="44291"/>
                  </a:cubicBezTo>
                  <a:cubicBezTo>
                    <a:pt x="47149" y="39528"/>
                    <a:pt x="46196" y="40481"/>
                    <a:pt x="47149" y="33814"/>
                  </a:cubicBezTo>
                  <a:cubicBezTo>
                    <a:pt x="48101" y="40481"/>
                    <a:pt x="48101" y="36671"/>
                    <a:pt x="48101" y="42386"/>
                  </a:cubicBezTo>
                  <a:cubicBezTo>
                    <a:pt x="48101" y="37624"/>
                    <a:pt x="48101" y="37624"/>
                    <a:pt x="48101" y="42386"/>
                  </a:cubicBezTo>
                  <a:cubicBezTo>
                    <a:pt x="48101" y="43339"/>
                    <a:pt x="48101" y="30956"/>
                    <a:pt x="48101" y="39528"/>
                  </a:cubicBezTo>
                  <a:cubicBezTo>
                    <a:pt x="48101" y="36671"/>
                    <a:pt x="45244" y="34766"/>
                    <a:pt x="47149" y="37624"/>
                  </a:cubicBezTo>
                  <a:cubicBezTo>
                    <a:pt x="46196" y="33814"/>
                    <a:pt x="47149" y="34766"/>
                    <a:pt x="46196" y="30003"/>
                  </a:cubicBezTo>
                  <a:cubicBezTo>
                    <a:pt x="46196" y="30003"/>
                    <a:pt x="46196" y="25241"/>
                    <a:pt x="46196" y="36671"/>
                  </a:cubicBezTo>
                  <a:cubicBezTo>
                    <a:pt x="46196" y="33814"/>
                    <a:pt x="45244" y="31909"/>
                    <a:pt x="45244" y="29051"/>
                  </a:cubicBezTo>
                  <a:cubicBezTo>
                    <a:pt x="47149" y="32861"/>
                    <a:pt x="45244" y="29051"/>
                    <a:pt x="45244" y="33814"/>
                  </a:cubicBezTo>
                  <a:cubicBezTo>
                    <a:pt x="45244" y="31909"/>
                    <a:pt x="45244" y="27146"/>
                    <a:pt x="45244" y="33814"/>
                  </a:cubicBezTo>
                  <a:cubicBezTo>
                    <a:pt x="45244" y="28099"/>
                    <a:pt x="45244" y="37624"/>
                    <a:pt x="44291" y="29051"/>
                  </a:cubicBezTo>
                  <a:cubicBezTo>
                    <a:pt x="44291" y="33814"/>
                    <a:pt x="44291" y="25241"/>
                    <a:pt x="43339" y="31909"/>
                  </a:cubicBezTo>
                  <a:cubicBezTo>
                    <a:pt x="43339" y="24289"/>
                    <a:pt x="45244" y="30956"/>
                    <a:pt x="43339" y="27146"/>
                  </a:cubicBezTo>
                  <a:cubicBezTo>
                    <a:pt x="42386" y="30003"/>
                    <a:pt x="42386" y="33814"/>
                    <a:pt x="42386" y="37624"/>
                  </a:cubicBezTo>
                  <a:cubicBezTo>
                    <a:pt x="42386" y="32861"/>
                    <a:pt x="42386" y="31909"/>
                    <a:pt x="42386" y="33814"/>
                  </a:cubicBezTo>
                  <a:cubicBezTo>
                    <a:pt x="42386" y="30956"/>
                    <a:pt x="42386" y="32861"/>
                    <a:pt x="42386" y="27146"/>
                  </a:cubicBezTo>
                  <a:cubicBezTo>
                    <a:pt x="42386" y="28099"/>
                    <a:pt x="39529" y="29051"/>
                    <a:pt x="41434" y="30956"/>
                  </a:cubicBezTo>
                  <a:cubicBezTo>
                    <a:pt x="40481" y="30003"/>
                    <a:pt x="39529" y="29051"/>
                    <a:pt x="40481" y="24289"/>
                  </a:cubicBezTo>
                  <a:cubicBezTo>
                    <a:pt x="40481" y="24289"/>
                    <a:pt x="36671" y="35719"/>
                    <a:pt x="40481" y="23336"/>
                  </a:cubicBezTo>
                  <a:cubicBezTo>
                    <a:pt x="40481" y="26194"/>
                    <a:pt x="38576" y="30003"/>
                    <a:pt x="38576" y="31909"/>
                  </a:cubicBezTo>
                  <a:cubicBezTo>
                    <a:pt x="39529" y="26194"/>
                    <a:pt x="40481" y="24289"/>
                    <a:pt x="39529" y="27146"/>
                  </a:cubicBezTo>
                  <a:cubicBezTo>
                    <a:pt x="41434" y="19526"/>
                    <a:pt x="37624" y="32861"/>
                    <a:pt x="40481" y="23336"/>
                  </a:cubicBezTo>
                  <a:cubicBezTo>
                    <a:pt x="39529" y="26194"/>
                    <a:pt x="39529" y="27146"/>
                    <a:pt x="39529" y="24289"/>
                  </a:cubicBezTo>
                  <a:cubicBezTo>
                    <a:pt x="39529" y="26194"/>
                    <a:pt x="38576" y="27146"/>
                    <a:pt x="37624" y="29051"/>
                  </a:cubicBezTo>
                  <a:cubicBezTo>
                    <a:pt x="38576" y="26194"/>
                    <a:pt x="39529" y="22384"/>
                    <a:pt x="40481" y="19526"/>
                  </a:cubicBezTo>
                  <a:cubicBezTo>
                    <a:pt x="37624" y="28099"/>
                    <a:pt x="43339" y="11906"/>
                    <a:pt x="37624" y="27146"/>
                  </a:cubicBezTo>
                  <a:cubicBezTo>
                    <a:pt x="38576" y="25241"/>
                    <a:pt x="38576" y="23336"/>
                    <a:pt x="39529" y="21431"/>
                  </a:cubicBezTo>
                  <a:cubicBezTo>
                    <a:pt x="38576" y="22384"/>
                    <a:pt x="36671" y="28099"/>
                    <a:pt x="39529" y="21431"/>
                  </a:cubicBezTo>
                  <a:cubicBezTo>
                    <a:pt x="38576" y="23336"/>
                    <a:pt x="37624" y="26194"/>
                    <a:pt x="36671" y="29051"/>
                  </a:cubicBezTo>
                  <a:cubicBezTo>
                    <a:pt x="37624" y="27146"/>
                    <a:pt x="38576" y="24289"/>
                    <a:pt x="39529" y="22384"/>
                  </a:cubicBezTo>
                  <a:cubicBezTo>
                    <a:pt x="33814" y="33814"/>
                    <a:pt x="42386" y="18574"/>
                    <a:pt x="36671" y="28099"/>
                  </a:cubicBezTo>
                  <a:cubicBezTo>
                    <a:pt x="37624" y="26194"/>
                    <a:pt x="37624" y="27146"/>
                    <a:pt x="35719" y="30003"/>
                  </a:cubicBezTo>
                  <a:cubicBezTo>
                    <a:pt x="41434" y="16669"/>
                    <a:pt x="33814" y="31909"/>
                    <a:pt x="37624" y="24289"/>
                  </a:cubicBezTo>
                  <a:cubicBezTo>
                    <a:pt x="34766" y="28099"/>
                    <a:pt x="34766" y="29051"/>
                    <a:pt x="36671" y="25241"/>
                  </a:cubicBezTo>
                  <a:cubicBezTo>
                    <a:pt x="35719" y="26194"/>
                    <a:pt x="34766" y="28099"/>
                    <a:pt x="33814" y="29051"/>
                  </a:cubicBezTo>
                  <a:cubicBezTo>
                    <a:pt x="41434" y="17621"/>
                    <a:pt x="33814" y="28099"/>
                    <a:pt x="33814" y="28099"/>
                  </a:cubicBezTo>
                  <a:cubicBezTo>
                    <a:pt x="34766" y="26194"/>
                    <a:pt x="34766" y="27146"/>
                    <a:pt x="31909" y="30003"/>
                  </a:cubicBezTo>
                  <a:cubicBezTo>
                    <a:pt x="34766" y="25241"/>
                    <a:pt x="33814" y="24289"/>
                    <a:pt x="30956" y="29051"/>
                  </a:cubicBezTo>
                  <a:cubicBezTo>
                    <a:pt x="31909" y="27146"/>
                    <a:pt x="33814" y="26194"/>
                    <a:pt x="34766" y="24289"/>
                  </a:cubicBezTo>
                  <a:cubicBezTo>
                    <a:pt x="31909" y="27146"/>
                    <a:pt x="36671" y="24289"/>
                    <a:pt x="30004" y="29051"/>
                  </a:cubicBezTo>
                  <a:cubicBezTo>
                    <a:pt x="33814" y="25241"/>
                    <a:pt x="33814" y="25241"/>
                    <a:pt x="29051" y="30003"/>
                  </a:cubicBezTo>
                  <a:cubicBezTo>
                    <a:pt x="27146" y="31909"/>
                    <a:pt x="32861" y="25241"/>
                    <a:pt x="33814" y="25241"/>
                  </a:cubicBezTo>
                  <a:cubicBezTo>
                    <a:pt x="32861" y="26194"/>
                    <a:pt x="32861" y="26194"/>
                    <a:pt x="34766" y="24289"/>
                  </a:cubicBezTo>
                  <a:cubicBezTo>
                    <a:pt x="33814" y="24289"/>
                    <a:pt x="30956" y="27146"/>
                    <a:pt x="30004" y="28099"/>
                  </a:cubicBezTo>
                  <a:cubicBezTo>
                    <a:pt x="37624" y="18574"/>
                    <a:pt x="20479" y="34766"/>
                    <a:pt x="33814" y="24289"/>
                  </a:cubicBezTo>
                  <a:cubicBezTo>
                    <a:pt x="33814" y="25241"/>
                    <a:pt x="29051" y="27146"/>
                    <a:pt x="29051" y="28099"/>
                  </a:cubicBezTo>
                  <a:cubicBezTo>
                    <a:pt x="30004" y="27146"/>
                    <a:pt x="33814" y="23336"/>
                    <a:pt x="35719" y="22384"/>
                  </a:cubicBezTo>
                  <a:cubicBezTo>
                    <a:pt x="33814" y="23336"/>
                    <a:pt x="31909" y="24289"/>
                    <a:pt x="30004" y="26194"/>
                  </a:cubicBezTo>
                  <a:cubicBezTo>
                    <a:pt x="32861" y="25241"/>
                    <a:pt x="36671" y="22384"/>
                    <a:pt x="39529" y="20478"/>
                  </a:cubicBezTo>
                  <a:cubicBezTo>
                    <a:pt x="36671" y="22384"/>
                    <a:pt x="33814" y="24289"/>
                    <a:pt x="38576" y="21431"/>
                  </a:cubicBezTo>
                  <a:cubicBezTo>
                    <a:pt x="25241" y="28099"/>
                    <a:pt x="41434" y="19526"/>
                    <a:pt x="34766" y="23336"/>
                  </a:cubicBezTo>
                  <a:cubicBezTo>
                    <a:pt x="37624" y="21431"/>
                    <a:pt x="32861" y="24289"/>
                    <a:pt x="36671" y="22384"/>
                  </a:cubicBezTo>
                  <a:cubicBezTo>
                    <a:pt x="34766" y="23336"/>
                    <a:pt x="38576" y="22384"/>
                    <a:pt x="31909" y="23336"/>
                  </a:cubicBezTo>
                  <a:cubicBezTo>
                    <a:pt x="33814" y="22384"/>
                    <a:pt x="36671" y="21431"/>
                    <a:pt x="38576" y="20478"/>
                  </a:cubicBezTo>
                  <a:cubicBezTo>
                    <a:pt x="30004" y="25241"/>
                    <a:pt x="42386" y="19526"/>
                    <a:pt x="32861" y="20478"/>
                  </a:cubicBezTo>
                  <a:cubicBezTo>
                    <a:pt x="38576" y="19526"/>
                    <a:pt x="35719" y="22384"/>
                    <a:pt x="31909" y="20478"/>
                  </a:cubicBezTo>
                  <a:cubicBezTo>
                    <a:pt x="32861" y="20478"/>
                    <a:pt x="39529" y="18574"/>
                    <a:pt x="32861" y="19526"/>
                  </a:cubicBezTo>
                  <a:cubicBezTo>
                    <a:pt x="34766" y="18574"/>
                    <a:pt x="36671" y="19526"/>
                    <a:pt x="37624" y="18574"/>
                  </a:cubicBezTo>
                  <a:cubicBezTo>
                    <a:pt x="34766" y="18574"/>
                    <a:pt x="31909" y="19526"/>
                    <a:pt x="29051" y="19526"/>
                  </a:cubicBezTo>
                  <a:cubicBezTo>
                    <a:pt x="30956" y="19526"/>
                    <a:pt x="32861" y="19526"/>
                    <a:pt x="34766" y="18574"/>
                  </a:cubicBezTo>
                  <a:cubicBezTo>
                    <a:pt x="30956" y="19526"/>
                    <a:pt x="35719" y="17621"/>
                    <a:pt x="35719" y="17621"/>
                  </a:cubicBezTo>
                  <a:cubicBezTo>
                    <a:pt x="34766" y="16669"/>
                    <a:pt x="30004" y="17621"/>
                    <a:pt x="28099" y="17621"/>
                  </a:cubicBezTo>
                  <a:cubicBezTo>
                    <a:pt x="30004" y="17621"/>
                    <a:pt x="30004" y="17621"/>
                    <a:pt x="28099" y="17621"/>
                  </a:cubicBezTo>
                  <a:cubicBezTo>
                    <a:pt x="30956" y="17621"/>
                    <a:pt x="30956" y="17621"/>
                    <a:pt x="27146" y="17621"/>
                  </a:cubicBezTo>
                  <a:cubicBezTo>
                    <a:pt x="30956" y="17621"/>
                    <a:pt x="31909" y="16669"/>
                    <a:pt x="27146" y="17621"/>
                  </a:cubicBezTo>
                  <a:cubicBezTo>
                    <a:pt x="30004" y="17621"/>
                    <a:pt x="30004" y="17621"/>
                    <a:pt x="36671" y="16669"/>
                  </a:cubicBezTo>
                  <a:cubicBezTo>
                    <a:pt x="26194" y="16669"/>
                    <a:pt x="30956" y="16669"/>
                    <a:pt x="32861" y="16669"/>
                  </a:cubicBezTo>
                  <a:cubicBezTo>
                    <a:pt x="31909" y="16669"/>
                    <a:pt x="42386" y="16669"/>
                    <a:pt x="30004" y="16669"/>
                  </a:cubicBezTo>
                  <a:cubicBezTo>
                    <a:pt x="33814" y="16669"/>
                    <a:pt x="9049" y="17621"/>
                    <a:pt x="33814" y="16669"/>
                  </a:cubicBezTo>
                  <a:cubicBezTo>
                    <a:pt x="21431" y="14764"/>
                    <a:pt x="28099" y="15716"/>
                    <a:pt x="30956" y="15716"/>
                  </a:cubicBezTo>
                  <a:cubicBezTo>
                    <a:pt x="19526" y="14764"/>
                    <a:pt x="30004" y="14764"/>
                    <a:pt x="30956" y="15716"/>
                  </a:cubicBezTo>
                  <a:cubicBezTo>
                    <a:pt x="28099" y="15716"/>
                    <a:pt x="26194" y="10953"/>
                    <a:pt x="26194" y="11906"/>
                  </a:cubicBezTo>
                  <a:cubicBezTo>
                    <a:pt x="32861" y="12859"/>
                    <a:pt x="26194" y="10953"/>
                    <a:pt x="27146" y="10953"/>
                  </a:cubicBezTo>
                  <a:cubicBezTo>
                    <a:pt x="30956" y="10953"/>
                    <a:pt x="22384" y="13811"/>
                    <a:pt x="32861" y="10953"/>
                  </a:cubicBezTo>
                  <a:cubicBezTo>
                    <a:pt x="26194" y="10001"/>
                    <a:pt x="16669" y="7144"/>
                    <a:pt x="10954" y="7144"/>
                  </a:cubicBezTo>
                  <a:cubicBezTo>
                    <a:pt x="16669" y="10001"/>
                    <a:pt x="12859" y="7144"/>
                    <a:pt x="10954" y="7144"/>
                  </a:cubicBezTo>
                  <a:cubicBezTo>
                    <a:pt x="13811" y="7144"/>
                    <a:pt x="2381" y="10001"/>
                    <a:pt x="13811" y="8096"/>
                  </a:cubicBezTo>
                  <a:cubicBezTo>
                    <a:pt x="7144" y="7144"/>
                    <a:pt x="8096" y="7144"/>
                    <a:pt x="14764" y="8096"/>
                  </a:cubicBezTo>
                  <a:cubicBezTo>
                    <a:pt x="13811" y="8096"/>
                    <a:pt x="6191" y="7144"/>
                    <a:pt x="12859" y="8096"/>
                  </a:cubicBezTo>
                  <a:cubicBezTo>
                    <a:pt x="8096" y="8096"/>
                    <a:pt x="9049" y="6191"/>
                    <a:pt x="12859" y="9049"/>
                  </a:cubicBezTo>
                  <a:cubicBezTo>
                    <a:pt x="10954" y="9049"/>
                    <a:pt x="9049" y="9049"/>
                    <a:pt x="7144" y="9049"/>
                  </a:cubicBezTo>
                  <a:cubicBezTo>
                    <a:pt x="9049" y="9049"/>
                    <a:pt x="10001" y="10001"/>
                    <a:pt x="11906" y="10001"/>
                  </a:cubicBezTo>
                  <a:cubicBezTo>
                    <a:pt x="9049" y="10001"/>
                    <a:pt x="1429" y="9049"/>
                    <a:pt x="15716" y="10953"/>
                  </a:cubicBezTo>
                  <a:cubicBezTo>
                    <a:pt x="2381" y="7144"/>
                    <a:pt x="24289" y="9049"/>
                    <a:pt x="10001" y="8096"/>
                  </a:cubicBezTo>
                  <a:close/>
                  <a:moveTo>
                    <a:pt x="18574" y="13811"/>
                  </a:moveTo>
                  <a:cubicBezTo>
                    <a:pt x="18574" y="13811"/>
                    <a:pt x="17621" y="13811"/>
                    <a:pt x="18574" y="13811"/>
                  </a:cubicBezTo>
                  <a:close/>
                  <a:moveTo>
                    <a:pt x="18574" y="13811"/>
                  </a:moveTo>
                  <a:cubicBezTo>
                    <a:pt x="18574" y="13811"/>
                    <a:pt x="23336" y="13811"/>
                    <a:pt x="18574" y="13811"/>
                  </a:cubicBezTo>
                  <a:close/>
                  <a:moveTo>
                    <a:pt x="37624" y="12859"/>
                  </a:moveTo>
                  <a:cubicBezTo>
                    <a:pt x="37624" y="12859"/>
                    <a:pt x="34766" y="12859"/>
                    <a:pt x="37624" y="1285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1" name="Freeform: Shape 5690">
              <a:extLst>
                <a:ext uri="{FF2B5EF4-FFF2-40B4-BE49-F238E27FC236}">
                  <a16:creationId xmlns:a16="http://schemas.microsoft.com/office/drawing/2014/main" xmlns="" id="{7847172B-34FC-4BD0-B13A-FC889C3532B9}"/>
                </a:ext>
              </a:extLst>
            </p:cNvPr>
            <p:cNvSpPr/>
            <p:nvPr/>
          </p:nvSpPr>
          <p:spPr>
            <a:xfrm>
              <a:off x="7221231" y="577738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7291" y="7144"/>
                    <a:pt x="6339" y="7144"/>
                    <a:pt x="82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2" name="Freeform: Shape 5691">
              <a:extLst>
                <a:ext uri="{FF2B5EF4-FFF2-40B4-BE49-F238E27FC236}">
                  <a16:creationId xmlns:a16="http://schemas.microsoft.com/office/drawing/2014/main" xmlns="" id="{A0326726-D313-4441-AB22-4C4B38AC79EB}"/>
                </a:ext>
              </a:extLst>
            </p:cNvPr>
            <p:cNvSpPr/>
            <p:nvPr/>
          </p:nvSpPr>
          <p:spPr>
            <a:xfrm>
              <a:off x="7230904" y="579358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9049"/>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3" name="Freeform: Shape 5692">
              <a:extLst>
                <a:ext uri="{FF2B5EF4-FFF2-40B4-BE49-F238E27FC236}">
                  <a16:creationId xmlns:a16="http://schemas.microsoft.com/office/drawing/2014/main" xmlns="" id="{0A552CF6-5968-498A-8671-0849A9E1D92A}"/>
                </a:ext>
              </a:extLst>
            </p:cNvPr>
            <p:cNvSpPr/>
            <p:nvPr/>
          </p:nvSpPr>
          <p:spPr>
            <a:xfrm>
              <a:off x="7201376" y="57850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4" name="Freeform: Shape 5693">
              <a:extLst>
                <a:ext uri="{FF2B5EF4-FFF2-40B4-BE49-F238E27FC236}">
                  <a16:creationId xmlns:a16="http://schemas.microsoft.com/office/drawing/2014/main" xmlns="" id="{503DCEF6-4505-4520-8352-152982172A51}"/>
                </a:ext>
              </a:extLst>
            </p:cNvPr>
            <p:cNvSpPr/>
            <p:nvPr/>
          </p:nvSpPr>
          <p:spPr>
            <a:xfrm>
              <a:off x="7232809" y="58040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5" name="Freeform: Shape 5694">
              <a:extLst>
                <a:ext uri="{FF2B5EF4-FFF2-40B4-BE49-F238E27FC236}">
                  <a16:creationId xmlns:a16="http://schemas.microsoft.com/office/drawing/2014/main" xmlns="" id="{AA965721-8D9B-4B20-835B-50BA693517B5}"/>
                </a:ext>
              </a:extLst>
            </p:cNvPr>
            <p:cNvSpPr/>
            <p:nvPr/>
          </p:nvSpPr>
          <p:spPr>
            <a:xfrm>
              <a:off x="7233761" y="5804058"/>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6" name="Freeform: Shape 5695">
              <a:extLst>
                <a:ext uri="{FF2B5EF4-FFF2-40B4-BE49-F238E27FC236}">
                  <a16:creationId xmlns:a16="http://schemas.microsoft.com/office/drawing/2014/main" xmlns="" id="{CAD71820-9304-4A0D-B807-D15833A21ECA}"/>
                </a:ext>
              </a:extLst>
            </p:cNvPr>
            <p:cNvSpPr/>
            <p:nvPr/>
          </p:nvSpPr>
          <p:spPr>
            <a:xfrm>
              <a:off x="7234714" y="580427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7" name="Freeform: Shape 5696">
              <a:extLst>
                <a:ext uri="{FF2B5EF4-FFF2-40B4-BE49-F238E27FC236}">
                  <a16:creationId xmlns:a16="http://schemas.microsoft.com/office/drawing/2014/main" xmlns="" id="{09F2468C-6E77-46F7-BC26-C4D00D2061BF}"/>
                </a:ext>
              </a:extLst>
            </p:cNvPr>
            <p:cNvSpPr/>
            <p:nvPr/>
          </p:nvSpPr>
          <p:spPr>
            <a:xfrm>
              <a:off x="7220426" y="58069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8" name="Freeform: Shape 5697">
              <a:extLst>
                <a:ext uri="{FF2B5EF4-FFF2-40B4-BE49-F238E27FC236}">
                  <a16:creationId xmlns:a16="http://schemas.microsoft.com/office/drawing/2014/main" xmlns="" id="{02FE6530-56AF-4F94-AE52-9CC275C26186}"/>
                </a:ext>
              </a:extLst>
            </p:cNvPr>
            <p:cNvSpPr/>
            <p:nvPr/>
          </p:nvSpPr>
          <p:spPr>
            <a:xfrm>
              <a:off x="7226141" y="580215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8096"/>
                  </a:cubicBezTo>
                  <a:cubicBezTo>
                    <a:pt x="7144" y="8096"/>
                    <a:pt x="7144" y="9048"/>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699" name="Freeform: Shape 5698">
              <a:extLst>
                <a:ext uri="{FF2B5EF4-FFF2-40B4-BE49-F238E27FC236}">
                  <a16:creationId xmlns:a16="http://schemas.microsoft.com/office/drawing/2014/main" xmlns="" id="{6C7EA3D2-FD68-4246-9675-2B6934BE1EC7}"/>
                </a:ext>
              </a:extLst>
            </p:cNvPr>
            <p:cNvSpPr/>
            <p:nvPr/>
          </p:nvSpPr>
          <p:spPr>
            <a:xfrm>
              <a:off x="7213759" y="5807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0" name="Freeform: Shape 5699">
              <a:extLst>
                <a:ext uri="{FF2B5EF4-FFF2-40B4-BE49-F238E27FC236}">
                  <a16:creationId xmlns:a16="http://schemas.microsoft.com/office/drawing/2014/main" xmlns="" id="{DFE22CF7-FE07-41BF-BA8E-9F7C91DCC4B0}"/>
                </a:ext>
              </a:extLst>
            </p:cNvPr>
            <p:cNvSpPr/>
            <p:nvPr/>
          </p:nvSpPr>
          <p:spPr>
            <a:xfrm>
              <a:off x="7226141" y="58031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8096"/>
                    <a:pt x="7144" y="8096"/>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1" name="Freeform: Shape 5700">
              <a:extLst>
                <a:ext uri="{FF2B5EF4-FFF2-40B4-BE49-F238E27FC236}">
                  <a16:creationId xmlns:a16="http://schemas.microsoft.com/office/drawing/2014/main" xmlns="" id="{06529FAB-FA0B-40C8-9458-7EB45E28E67B}"/>
                </a:ext>
              </a:extLst>
            </p:cNvPr>
            <p:cNvSpPr/>
            <p:nvPr/>
          </p:nvSpPr>
          <p:spPr>
            <a:xfrm>
              <a:off x="7237571" y="580649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4"/>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2" name="Freeform: Shape 5701">
              <a:extLst>
                <a:ext uri="{FF2B5EF4-FFF2-40B4-BE49-F238E27FC236}">
                  <a16:creationId xmlns:a16="http://schemas.microsoft.com/office/drawing/2014/main" xmlns="" id="{081651B4-7D28-4D46-8E43-2BB7B1BB87B5}"/>
                </a:ext>
              </a:extLst>
            </p:cNvPr>
            <p:cNvSpPr/>
            <p:nvPr/>
          </p:nvSpPr>
          <p:spPr>
            <a:xfrm>
              <a:off x="7237571" y="5806201"/>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lnTo>
                    <a:pt x="7144" y="7858"/>
                  </a:ln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3" name="Freeform: Shape 5702">
              <a:extLst>
                <a:ext uri="{FF2B5EF4-FFF2-40B4-BE49-F238E27FC236}">
                  <a16:creationId xmlns:a16="http://schemas.microsoft.com/office/drawing/2014/main" xmlns="" id="{E5CCEC5F-4209-463B-8E73-DA0D82B810B6}"/>
                </a:ext>
              </a:extLst>
            </p:cNvPr>
            <p:cNvSpPr/>
            <p:nvPr/>
          </p:nvSpPr>
          <p:spPr>
            <a:xfrm>
              <a:off x="7237571" y="58050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8096"/>
                    <a:pt x="7144"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4" name="Freeform: Shape 5703">
              <a:extLst>
                <a:ext uri="{FF2B5EF4-FFF2-40B4-BE49-F238E27FC236}">
                  <a16:creationId xmlns:a16="http://schemas.microsoft.com/office/drawing/2014/main" xmlns="" id="{B980B2C7-0295-4471-94A0-D7C905D3C276}"/>
                </a:ext>
              </a:extLst>
            </p:cNvPr>
            <p:cNvSpPr/>
            <p:nvPr/>
          </p:nvSpPr>
          <p:spPr>
            <a:xfrm>
              <a:off x="7236619" y="5805963"/>
              <a:ext cx="9525" cy="9525"/>
            </a:xfrm>
            <a:custGeom>
              <a:avLst/>
              <a:gdLst>
                <a:gd name="connsiteX0" fmla="*/ 7144 w 9525"/>
                <a:gd name="connsiteY0" fmla="*/ 7144 h 9525"/>
                <a:gd name="connsiteX1" fmla="*/ 7144 w 9525"/>
                <a:gd name="connsiteY1" fmla="*/ 8097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8097"/>
                  </a:lnTo>
                  <a:cubicBezTo>
                    <a:pt x="7144" y="8097"/>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5" name="Freeform: Shape 5704">
              <a:extLst>
                <a:ext uri="{FF2B5EF4-FFF2-40B4-BE49-F238E27FC236}">
                  <a16:creationId xmlns:a16="http://schemas.microsoft.com/office/drawing/2014/main" xmlns="" id="{7A619C56-8B65-41F4-AC25-10398A53E15A}"/>
                </a:ext>
              </a:extLst>
            </p:cNvPr>
            <p:cNvSpPr/>
            <p:nvPr/>
          </p:nvSpPr>
          <p:spPr>
            <a:xfrm>
              <a:off x="7236619" y="5805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10954"/>
                    <a:pt x="7144"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6" name="Freeform: Shape 5705">
              <a:extLst>
                <a:ext uri="{FF2B5EF4-FFF2-40B4-BE49-F238E27FC236}">
                  <a16:creationId xmlns:a16="http://schemas.microsoft.com/office/drawing/2014/main" xmlns="" id="{DB11DAC9-DF10-4F5A-B3A7-9B8B58B7ECA8}"/>
                </a:ext>
              </a:extLst>
            </p:cNvPr>
            <p:cNvSpPr/>
            <p:nvPr/>
          </p:nvSpPr>
          <p:spPr>
            <a:xfrm>
              <a:off x="7233867" y="5791887"/>
              <a:ext cx="9525" cy="9525"/>
            </a:xfrm>
            <a:custGeom>
              <a:avLst/>
              <a:gdLst>
                <a:gd name="connsiteX0" fmla="*/ 7990 w 9525"/>
                <a:gd name="connsiteY0" fmla="*/ 8837 h 9525"/>
                <a:gd name="connsiteX1" fmla="*/ 7990 w 9525"/>
                <a:gd name="connsiteY1" fmla="*/ 8837 h 9525"/>
              </a:gdLst>
              <a:ahLst/>
              <a:cxnLst>
                <a:cxn ang="0">
                  <a:pos x="connsiteX0" y="connsiteY0"/>
                </a:cxn>
                <a:cxn ang="0">
                  <a:pos x="connsiteX1" y="connsiteY1"/>
                </a:cxn>
              </a:cxnLst>
              <a:rect l="l" t="t" r="r" b="b"/>
              <a:pathLst>
                <a:path w="9525" h="9525">
                  <a:moveTo>
                    <a:pt x="7990" y="8837"/>
                  </a:moveTo>
                  <a:cubicBezTo>
                    <a:pt x="7990" y="8837"/>
                    <a:pt x="6086" y="5027"/>
                    <a:pt x="7990" y="883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7" name="Freeform: Shape 5706">
              <a:extLst>
                <a:ext uri="{FF2B5EF4-FFF2-40B4-BE49-F238E27FC236}">
                  <a16:creationId xmlns:a16="http://schemas.microsoft.com/office/drawing/2014/main" xmlns="" id="{24D74AD6-941A-4C7A-9B9B-145D3E97197C}"/>
                </a:ext>
              </a:extLst>
            </p:cNvPr>
            <p:cNvSpPr/>
            <p:nvPr/>
          </p:nvSpPr>
          <p:spPr>
            <a:xfrm>
              <a:off x="7233761" y="5789771"/>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7"/>
                    <a:pt x="7144" y="7144"/>
                    <a:pt x="7144" y="7144"/>
                  </a:cubicBezTo>
                  <a:cubicBezTo>
                    <a:pt x="7144" y="8097"/>
                    <a:pt x="7144" y="8097"/>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8" name="Freeform: Shape 5707">
              <a:extLst>
                <a:ext uri="{FF2B5EF4-FFF2-40B4-BE49-F238E27FC236}">
                  <a16:creationId xmlns:a16="http://schemas.microsoft.com/office/drawing/2014/main" xmlns="" id="{3B9F8A61-013C-43E6-B165-6DED35F4F389}"/>
                </a:ext>
              </a:extLst>
            </p:cNvPr>
            <p:cNvSpPr/>
            <p:nvPr/>
          </p:nvSpPr>
          <p:spPr>
            <a:xfrm>
              <a:off x="7229951" y="5788818"/>
              <a:ext cx="9525" cy="9525"/>
            </a:xfrm>
            <a:custGeom>
              <a:avLst/>
              <a:gdLst>
                <a:gd name="connsiteX0" fmla="*/ 7144 w 9525"/>
                <a:gd name="connsiteY0" fmla="*/ 10001 h 9525"/>
                <a:gd name="connsiteX1" fmla="*/ 7144 w 9525"/>
                <a:gd name="connsiteY1" fmla="*/ 7144 h 9525"/>
                <a:gd name="connsiteX2" fmla="*/ 7144 w 9525"/>
                <a:gd name="connsiteY2" fmla="*/ 10001 h 9525"/>
              </a:gdLst>
              <a:ahLst/>
              <a:cxnLst>
                <a:cxn ang="0">
                  <a:pos x="connsiteX0" y="connsiteY0"/>
                </a:cxn>
                <a:cxn ang="0">
                  <a:pos x="connsiteX1" y="connsiteY1"/>
                </a:cxn>
                <a:cxn ang="0">
                  <a:pos x="connsiteX2" y="connsiteY2"/>
                </a:cxn>
              </a:cxnLst>
              <a:rect l="l" t="t" r="r" b="b"/>
              <a:pathLst>
                <a:path w="9525" h="9525">
                  <a:moveTo>
                    <a:pt x="7144" y="10001"/>
                  </a:moveTo>
                  <a:lnTo>
                    <a:pt x="7144" y="7144"/>
                  </a:lnTo>
                  <a:cubicBezTo>
                    <a:pt x="7144" y="8096"/>
                    <a:pt x="7144" y="8096"/>
                    <a:pt x="7144" y="10001"/>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09" name="Freeform: Shape 5708">
              <a:extLst>
                <a:ext uri="{FF2B5EF4-FFF2-40B4-BE49-F238E27FC236}">
                  <a16:creationId xmlns:a16="http://schemas.microsoft.com/office/drawing/2014/main" xmlns="" id="{A3020FCB-71D1-4986-8D7E-8C007DEBDFB7}"/>
                </a:ext>
              </a:extLst>
            </p:cNvPr>
            <p:cNvSpPr/>
            <p:nvPr/>
          </p:nvSpPr>
          <p:spPr>
            <a:xfrm>
              <a:off x="7227094" y="5804349"/>
              <a:ext cx="9525" cy="9525"/>
            </a:xfrm>
            <a:custGeom>
              <a:avLst/>
              <a:gdLst>
                <a:gd name="connsiteX0" fmla="*/ 7144 w 9525"/>
                <a:gd name="connsiteY0" fmla="*/ 7805 h 9525"/>
                <a:gd name="connsiteX1" fmla="*/ 7144 w 9525"/>
                <a:gd name="connsiteY1" fmla="*/ 7805 h 9525"/>
              </a:gdLst>
              <a:ahLst/>
              <a:cxnLst>
                <a:cxn ang="0">
                  <a:pos x="connsiteX0" y="connsiteY0"/>
                </a:cxn>
                <a:cxn ang="0">
                  <a:pos x="connsiteX1" y="connsiteY1"/>
                </a:cxn>
              </a:cxnLst>
              <a:rect l="l" t="t" r="r" b="b"/>
              <a:pathLst>
                <a:path w="9525" h="9525">
                  <a:moveTo>
                    <a:pt x="7144" y="7805"/>
                  </a:moveTo>
                  <a:cubicBezTo>
                    <a:pt x="8096" y="12568"/>
                    <a:pt x="7144" y="4948"/>
                    <a:pt x="7144" y="780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0" name="Freeform: Shape 5709">
              <a:extLst>
                <a:ext uri="{FF2B5EF4-FFF2-40B4-BE49-F238E27FC236}">
                  <a16:creationId xmlns:a16="http://schemas.microsoft.com/office/drawing/2014/main" xmlns="" id="{E4B56F10-2A77-4877-8B52-2F4D3F8B2CC3}"/>
                </a:ext>
              </a:extLst>
            </p:cNvPr>
            <p:cNvSpPr/>
            <p:nvPr/>
          </p:nvSpPr>
          <p:spPr>
            <a:xfrm>
              <a:off x="7229528" y="5786363"/>
              <a:ext cx="9525" cy="9525"/>
            </a:xfrm>
            <a:custGeom>
              <a:avLst/>
              <a:gdLst>
                <a:gd name="connsiteX0" fmla="*/ 7567 w 9525"/>
                <a:gd name="connsiteY0" fmla="*/ 7694 h 9525"/>
                <a:gd name="connsiteX1" fmla="*/ 7567 w 9525"/>
                <a:gd name="connsiteY1" fmla="*/ 7694 h 9525"/>
              </a:gdLst>
              <a:ahLst/>
              <a:cxnLst>
                <a:cxn ang="0">
                  <a:pos x="connsiteX0" y="connsiteY0"/>
                </a:cxn>
                <a:cxn ang="0">
                  <a:pos x="connsiteX1" y="connsiteY1"/>
                </a:cxn>
              </a:cxnLst>
              <a:rect l="l" t="t" r="r" b="b"/>
              <a:pathLst>
                <a:path w="9525" h="9525">
                  <a:moveTo>
                    <a:pt x="7567" y="7694"/>
                  </a:moveTo>
                  <a:cubicBezTo>
                    <a:pt x="7567" y="5789"/>
                    <a:pt x="6615" y="9599"/>
                    <a:pt x="7567" y="769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1" name="Freeform: Shape 5710">
              <a:extLst>
                <a:ext uri="{FF2B5EF4-FFF2-40B4-BE49-F238E27FC236}">
                  <a16:creationId xmlns:a16="http://schemas.microsoft.com/office/drawing/2014/main" xmlns="" id="{E16B10C0-1F24-4810-B945-1B61155E99F2}"/>
                </a:ext>
              </a:extLst>
            </p:cNvPr>
            <p:cNvSpPr/>
            <p:nvPr/>
          </p:nvSpPr>
          <p:spPr>
            <a:xfrm>
              <a:off x="7225189" y="5786722"/>
              <a:ext cx="9525" cy="9525"/>
            </a:xfrm>
            <a:custGeom>
              <a:avLst/>
              <a:gdLst>
                <a:gd name="connsiteX0" fmla="*/ 9049 w 9525"/>
                <a:gd name="connsiteY0" fmla="*/ 7335 h 9525"/>
                <a:gd name="connsiteX1" fmla="*/ 7144 w 9525"/>
                <a:gd name="connsiteY1" fmla="*/ 10193 h 9525"/>
                <a:gd name="connsiteX2" fmla="*/ 9049 w 9525"/>
                <a:gd name="connsiteY2" fmla="*/ 7335 h 9525"/>
              </a:gdLst>
              <a:ahLst/>
              <a:cxnLst>
                <a:cxn ang="0">
                  <a:pos x="connsiteX0" y="connsiteY0"/>
                </a:cxn>
                <a:cxn ang="0">
                  <a:pos x="connsiteX1" y="connsiteY1"/>
                </a:cxn>
                <a:cxn ang="0">
                  <a:pos x="connsiteX2" y="connsiteY2"/>
                </a:cxn>
              </a:cxnLst>
              <a:rect l="l" t="t" r="r" b="b"/>
              <a:pathLst>
                <a:path w="9525" h="9525">
                  <a:moveTo>
                    <a:pt x="9049" y="7335"/>
                  </a:moveTo>
                  <a:lnTo>
                    <a:pt x="7144" y="10193"/>
                  </a:lnTo>
                  <a:cubicBezTo>
                    <a:pt x="7144" y="9240"/>
                    <a:pt x="10001" y="6383"/>
                    <a:pt x="9049" y="733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2" name="Freeform: Shape 5711">
              <a:extLst>
                <a:ext uri="{FF2B5EF4-FFF2-40B4-BE49-F238E27FC236}">
                  <a16:creationId xmlns:a16="http://schemas.microsoft.com/office/drawing/2014/main" xmlns="" id="{95EF86D5-7AAA-4974-9E2E-DC6EDC6BCC45}"/>
                </a:ext>
              </a:extLst>
            </p:cNvPr>
            <p:cNvSpPr/>
            <p:nvPr/>
          </p:nvSpPr>
          <p:spPr>
            <a:xfrm>
              <a:off x="7223813" y="5786766"/>
              <a:ext cx="9525" cy="9525"/>
            </a:xfrm>
            <a:custGeom>
              <a:avLst/>
              <a:gdLst>
                <a:gd name="connsiteX0" fmla="*/ 7567 w 9525"/>
                <a:gd name="connsiteY0" fmla="*/ 8244 h 9525"/>
                <a:gd name="connsiteX1" fmla="*/ 7567 w 9525"/>
                <a:gd name="connsiteY1" fmla="*/ 8244 h 9525"/>
                <a:gd name="connsiteX2" fmla="*/ 7567 w 9525"/>
                <a:gd name="connsiteY2" fmla="*/ 8244 h 9525"/>
              </a:gdLst>
              <a:ahLst/>
              <a:cxnLst>
                <a:cxn ang="0">
                  <a:pos x="connsiteX0" y="connsiteY0"/>
                </a:cxn>
                <a:cxn ang="0">
                  <a:pos x="connsiteX1" y="connsiteY1"/>
                </a:cxn>
                <a:cxn ang="0">
                  <a:pos x="connsiteX2" y="connsiteY2"/>
                </a:cxn>
              </a:cxnLst>
              <a:rect l="l" t="t" r="r" b="b"/>
              <a:pathLst>
                <a:path w="9525" h="9525">
                  <a:moveTo>
                    <a:pt x="7567" y="8244"/>
                  </a:moveTo>
                  <a:cubicBezTo>
                    <a:pt x="8519" y="7291"/>
                    <a:pt x="9472" y="6339"/>
                    <a:pt x="7567" y="8244"/>
                  </a:cubicBezTo>
                  <a:cubicBezTo>
                    <a:pt x="7567" y="7291"/>
                    <a:pt x="6615" y="8244"/>
                    <a:pt x="7567" y="82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3" name="Freeform: Shape 5712">
              <a:extLst>
                <a:ext uri="{FF2B5EF4-FFF2-40B4-BE49-F238E27FC236}">
                  <a16:creationId xmlns:a16="http://schemas.microsoft.com/office/drawing/2014/main" xmlns="" id="{5FBA0519-8589-4320-AFB6-AE96F0453167}"/>
                </a:ext>
              </a:extLst>
            </p:cNvPr>
            <p:cNvSpPr/>
            <p:nvPr/>
          </p:nvSpPr>
          <p:spPr>
            <a:xfrm>
              <a:off x="7226141" y="578119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001"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4" name="Freeform: Shape 5713">
              <a:extLst>
                <a:ext uri="{FF2B5EF4-FFF2-40B4-BE49-F238E27FC236}">
                  <a16:creationId xmlns:a16="http://schemas.microsoft.com/office/drawing/2014/main" xmlns="" id="{C30237AB-305A-436E-B05B-A5CA1DAFE4EB}"/>
                </a:ext>
              </a:extLst>
            </p:cNvPr>
            <p:cNvSpPr/>
            <p:nvPr/>
          </p:nvSpPr>
          <p:spPr>
            <a:xfrm>
              <a:off x="7242334" y="567070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0954" y="8097"/>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5" name="Freeform: Shape 5714">
              <a:extLst>
                <a:ext uri="{FF2B5EF4-FFF2-40B4-BE49-F238E27FC236}">
                  <a16:creationId xmlns:a16="http://schemas.microsoft.com/office/drawing/2014/main" xmlns="" id="{509896C4-F78B-4794-89C2-239A00083236}"/>
                </a:ext>
              </a:extLst>
            </p:cNvPr>
            <p:cNvSpPr/>
            <p:nvPr/>
          </p:nvSpPr>
          <p:spPr>
            <a:xfrm>
              <a:off x="7244297" y="5665628"/>
              <a:ext cx="9525" cy="9525"/>
            </a:xfrm>
            <a:custGeom>
              <a:avLst/>
              <a:gdLst>
                <a:gd name="connsiteX0" fmla="*/ 11847 w 9525"/>
                <a:gd name="connsiteY0" fmla="*/ 8414 h 9525"/>
                <a:gd name="connsiteX1" fmla="*/ 11847 w 9525"/>
                <a:gd name="connsiteY1" fmla="*/ 8414 h 9525"/>
              </a:gdLst>
              <a:ahLst/>
              <a:cxnLst>
                <a:cxn ang="0">
                  <a:pos x="connsiteX0" y="connsiteY0"/>
                </a:cxn>
                <a:cxn ang="0">
                  <a:pos x="connsiteX1" y="connsiteY1"/>
                </a:cxn>
              </a:cxnLst>
              <a:rect l="l" t="t" r="r" b="b"/>
              <a:pathLst>
                <a:path w="9525" h="9525">
                  <a:moveTo>
                    <a:pt x="11847" y="8414"/>
                  </a:moveTo>
                  <a:cubicBezTo>
                    <a:pt x="4228" y="5556"/>
                    <a:pt x="7085" y="8414"/>
                    <a:pt x="11847" y="841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6" name="Freeform: Shape 5715">
              <a:extLst>
                <a:ext uri="{FF2B5EF4-FFF2-40B4-BE49-F238E27FC236}">
                  <a16:creationId xmlns:a16="http://schemas.microsoft.com/office/drawing/2014/main" xmlns="" id="{D5358701-2FE6-4F87-AB6A-2CD35B4774DC}"/>
                </a:ext>
              </a:extLst>
            </p:cNvPr>
            <p:cNvSpPr/>
            <p:nvPr/>
          </p:nvSpPr>
          <p:spPr>
            <a:xfrm>
              <a:off x="7251859" y="561355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7" name="Freeform: Shape 5716">
              <a:extLst>
                <a:ext uri="{FF2B5EF4-FFF2-40B4-BE49-F238E27FC236}">
                  <a16:creationId xmlns:a16="http://schemas.microsoft.com/office/drawing/2014/main" xmlns="" id="{52A97E27-B7C8-4BFD-9DDB-475FA8E34873}"/>
                </a:ext>
              </a:extLst>
            </p:cNvPr>
            <p:cNvSpPr/>
            <p:nvPr/>
          </p:nvSpPr>
          <p:spPr>
            <a:xfrm>
              <a:off x="7252811" y="558022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8" name="Freeform: Shape 5717">
              <a:extLst>
                <a:ext uri="{FF2B5EF4-FFF2-40B4-BE49-F238E27FC236}">
                  <a16:creationId xmlns:a16="http://schemas.microsoft.com/office/drawing/2014/main" xmlns="" id="{1D6C7EEB-ECC9-43F8-A89B-FD2B0C1220CD}"/>
                </a:ext>
              </a:extLst>
            </p:cNvPr>
            <p:cNvSpPr/>
            <p:nvPr/>
          </p:nvSpPr>
          <p:spPr>
            <a:xfrm>
              <a:off x="7255669" y="557450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19" name="Freeform: Shape 5718">
              <a:extLst>
                <a:ext uri="{FF2B5EF4-FFF2-40B4-BE49-F238E27FC236}">
                  <a16:creationId xmlns:a16="http://schemas.microsoft.com/office/drawing/2014/main" xmlns="" id="{AE9D43C5-7FE1-4EDE-81DA-DEBD3A8E0818}"/>
                </a:ext>
              </a:extLst>
            </p:cNvPr>
            <p:cNvSpPr/>
            <p:nvPr/>
          </p:nvSpPr>
          <p:spPr>
            <a:xfrm>
              <a:off x="7251859" y="5612606"/>
              <a:ext cx="9525" cy="9525"/>
            </a:xfrm>
            <a:custGeom>
              <a:avLst/>
              <a:gdLst>
                <a:gd name="connsiteX0" fmla="*/ 7144 w 9525"/>
                <a:gd name="connsiteY0" fmla="*/ 8096 h 9525"/>
                <a:gd name="connsiteX1" fmla="*/ 8096 w 9525"/>
                <a:gd name="connsiteY1" fmla="*/ 7144 h 9525"/>
                <a:gd name="connsiteX2" fmla="*/ 7144 w 9525"/>
                <a:gd name="connsiteY2" fmla="*/ 8096 h 9525"/>
              </a:gdLst>
              <a:ahLst/>
              <a:cxnLst>
                <a:cxn ang="0">
                  <a:pos x="connsiteX0" y="connsiteY0"/>
                </a:cxn>
                <a:cxn ang="0">
                  <a:pos x="connsiteX1" y="connsiteY1"/>
                </a:cxn>
                <a:cxn ang="0">
                  <a:pos x="connsiteX2" y="connsiteY2"/>
                </a:cxn>
              </a:cxnLst>
              <a:rect l="l" t="t" r="r" b="b"/>
              <a:pathLst>
                <a:path w="9525" h="9525">
                  <a:moveTo>
                    <a:pt x="7144" y="8096"/>
                  </a:moveTo>
                  <a:lnTo>
                    <a:pt x="8096" y="7144"/>
                  </a:lnTo>
                  <a:cubicBezTo>
                    <a:pt x="7144" y="7144"/>
                    <a:pt x="7144" y="7144"/>
                    <a:pt x="7144" y="8096"/>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0" name="Freeform: Shape 5719">
              <a:extLst>
                <a:ext uri="{FF2B5EF4-FFF2-40B4-BE49-F238E27FC236}">
                  <a16:creationId xmlns:a16="http://schemas.microsoft.com/office/drawing/2014/main" xmlns="" id="{39699822-ADB2-44C3-AADA-7AF08EE56632}"/>
                </a:ext>
              </a:extLst>
            </p:cNvPr>
            <p:cNvSpPr/>
            <p:nvPr/>
          </p:nvSpPr>
          <p:spPr>
            <a:xfrm>
              <a:off x="7240429" y="566023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1" name="Freeform: Shape 5720">
              <a:extLst>
                <a:ext uri="{FF2B5EF4-FFF2-40B4-BE49-F238E27FC236}">
                  <a16:creationId xmlns:a16="http://schemas.microsoft.com/office/drawing/2014/main" xmlns="" id="{C830A880-2B66-4235-A7DC-DCAE9D548D63}"/>
                </a:ext>
              </a:extLst>
            </p:cNvPr>
            <p:cNvSpPr/>
            <p:nvPr/>
          </p:nvSpPr>
          <p:spPr>
            <a:xfrm>
              <a:off x="7255669" y="562784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8097"/>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2" name="Freeform: Shape 5721">
              <a:extLst>
                <a:ext uri="{FF2B5EF4-FFF2-40B4-BE49-F238E27FC236}">
                  <a16:creationId xmlns:a16="http://schemas.microsoft.com/office/drawing/2014/main" xmlns="" id="{178E5EFD-0BE6-42D9-8EE7-8C526314D790}"/>
                </a:ext>
              </a:extLst>
            </p:cNvPr>
            <p:cNvSpPr/>
            <p:nvPr/>
          </p:nvSpPr>
          <p:spPr>
            <a:xfrm>
              <a:off x="7253235" y="5639001"/>
              <a:ext cx="9525" cy="9525"/>
            </a:xfrm>
            <a:custGeom>
              <a:avLst/>
              <a:gdLst>
                <a:gd name="connsiteX0" fmla="*/ 10530 w 9525"/>
                <a:gd name="connsiteY0" fmla="*/ 7419 h 9525"/>
                <a:gd name="connsiteX1" fmla="*/ 10530 w 9525"/>
                <a:gd name="connsiteY1" fmla="*/ 7419 h 9525"/>
              </a:gdLst>
              <a:ahLst/>
              <a:cxnLst>
                <a:cxn ang="0">
                  <a:pos x="connsiteX0" y="connsiteY0"/>
                </a:cxn>
                <a:cxn ang="0">
                  <a:pos x="connsiteX1" y="connsiteY1"/>
                </a:cxn>
              </a:cxnLst>
              <a:rect l="l" t="t" r="r" b="b"/>
              <a:pathLst>
                <a:path w="9525" h="9525">
                  <a:moveTo>
                    <a:pt x="10530" y="7419"/>
                  </a:moveTo>
                  <a:cubicBezTo>
                    <a:pt x="10530" y="6466"/>
                    <a:pt x="2910" y="8371"/>
                    <a:pt x="10530" y="741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3" name="Freeform: Shape 5722">
              <a:extLst>
                <a:ext uri="{FF2B5EF4-FFF2-40B4-BE49-F238E27FC236}">
                  <a16:creationId xmlns:a16="http://schemas.microsoft.com/office/drawing/2014/main" xmlns="" id="{0F651B02-3428-4ED5-BF36-6FAB92464876}"/>
                </a:ext>
              </a:extLst>
            </p:cNvPr>
            <p:cNvSpPr/>
            <p:nvPr/>
          </p:nvSpPr>
          <p:spPr>
            <a:xfrm>
              <a:off x="7251859" y="565737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4" name="Freeform: Shape 5723">
              <a:extLst>
                <a:ext uri="{FF2B5EF4-FFF2-40B4-BE49-F238E27FC236}">
                  <a16:creationId xmlns:a16="http://schemas.microsoft.com/office/drawing/2014/main" xmlns="" id="{C889B5E2-0172-4E2E-BA06-4433A6AB91F7}"/>
                </a:ext>
              </a:extLst>
            </p:cNvPr>
            <p:cNvSpPr/>
            <p:nvPr/>
          </p:nvSpPr>
          <p:spPr>
            <a:xfrm>
              <a:off x="7255669" y="5619511"/>
              <a:ext cx="9525" cy="9525"/>
            </a:xfrm>
            <a:custGeom>
              <a:avLst/>
              <a:gdLst>
                <a:gd name="connsiteX0" fmla="*/ 7144 w 9525"/>
                <a:gd name="connsiteY0" fmla="*/ 7858 h 9525"/>
                <a:gd name="connsiteX1" fmla="*/ 8096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7858"/>
                    <a:pt x="8096" y="7858"/>
                    <a:pt x="8096" y="7858"/>
                  </a:cubicBezTo>
                  <a:cubicBezTo>
                    <a:pt x="8096"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5" name="Freeform: Shape 5724">
              <a:extLst>
                <a:ext uri="{FF2B5EF4-FFF2-40B4-BE49-F238E27FC236}">
                  <a16:creationId xmlns:a16="http://schemas.microsoft.com/office/drawing/2014/main" xmlns="" id="{74187547-E5F7-41CB-89B6-0C4ABD78960E}"/>
                </a:ext>
              </a:extLst>
            </p:cNvPr>
            <p:cNvSpPr/>
            <p:nvPr/>
          </p:nvSpPr>
          <p:spPr>
            <a:xfrm>
              <a:off x="7217569" y="564880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7144" y="7144"/>
                    <a:pt x="7144" y="7144"/>
                  </a:cubicBez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6" name="Freeform: Shape 5725">
              <a:extLst>
                <a:ext uri="{FF2B5EF4-FFF2-40B4-BE49-F238E27FC236}">
                  <a16:creationId xmlns:a16="http://schemas.microsoft.com/office/drawing/2014/main" xmlns="" id="{AAC1062F-63D0-48C1-ADC1-A69FF51F4CAF}"/>
                </a:ext>
              </a:extLst>
            </p:cNvPr>
            <p:cNvSpPr/>
            <p:nvPr/>
          </p:nvSpPr>
          <p:spPr>
            <a:xfrm>
              <a:off x="7201588" y="5662136"/>
              <a:ext cx="9525" cy="9525"/>
            </a:xfrm>
            <a:custGeom>
              <a:avLst/>
              <a:gdLst>
                <a:gd name="connsiteX0" fmla="*/ 8837 w 9525"/>
                <a:gd name="connsiteY0" fmla="*/ 7144 h 9525"/>
                <a:gd name="connsiteX1" fmla="*/ 8837 w 9525"/>
                <a:gd name="connsiteY1" fmla="*/ 7144 h 9525"/>
              </a:gdLst>
              <a:ahLst/>
              <a:cxnLst>
                <a:cxn ang="0">
                  <a:pos x="connsiteX0" y="connsiteY0"/>
                </a:cxn>
                <a:cxn ang="0">
                  <a:pos x="connsiteX1" y="connsiteY1"/>
                </a:cxn>
              </a:cxnLst>
              <a:rect l="l" t="t" r="r" b="b"/>
              <a:pathLst>
                <a:path w="9525" h="9525">
                  <a:moveTo>
                    <a:pt x="8837" y="7144"/>
                  </a:moveTo>
                  <a:cubicBezTo>
                    <a:pt x="8837" y="7144"/>
                    <a:pt x="5027" y="7144"/>
                    <a:pt x="883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7" name="Freeform: Shape 5726">
              <a:extLst>
                <a:ext uri="{FF2B5EF4-FFF2-40B4-BE49-F238E27FC236}">
                  <a16:creationId xmlns:a16="http://schemas.microsoft.com/office/drawing/2014/main" xmlns="" id="{62350025-33D7-41E9-AE62-31D88E1D1B17}"/>
                </a:ext>
              </a:extLst>
            </p:cNvPr>
            <p:cNvSpPr/>
            <p:nvPr/>
          </p:nvSpPr>
          <p:spPr>
            <a:xfrm>
              <a:off x="7259479" y="556402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8" name="Freeform: Shape 5727">
              <a:extLst>
                <a:ext uri="{FF2B5EF4-FFF2-40B4-BE49-F238E27FC236}">
                  <a16:creationId xmlns:a16="http://schemas.microsoft.com/office/drawing/2014/main" xmlns="" id="{C59C61BB-B88C-42F1-9616-52A3BBBAE49A}"/>
                </a:ext>
              </a:extLst>
            </p:cNvPr>
            <p:cNvSpPr/>
            <p:nvPr/>
          </p:nvSpPr>
          <p:spPr>
            <a:xfrm>
              <a:off x="7211700" y="5506878"/>
              <a:ext cx="9525" cy="19050"/>
            </a:xfrm>
            <a:custGeom>
              <a:avLst/>
              <a:gdLst>
                <a:gd name="connsiteX0" fmla="*/ 7297 w 9525"/>
                <a:gd name="connsiteY0" fmla="*/ 7144 h 19050"/>
                <a:gd name="connsiteX1" fmla="*/ 8250 w 9525"/>
                <a:gd name="connsiteY1" fmla="*/ 12859 h 19050"/>
                <a:gd name="connsiteX2" fmla="*/ 7297 w 9525"/>
                <a:gd name="connsiteY2" fmla="*/ 7144 h 19050"/>
              </a:gdLst>
              <a:ahLst/>
              <a:cxnLst>
                <a:cxn ang="0">
                  <a:pos x="connsiteX0" y="connsiteY0"/>
                </a:cxn>
                <a:cxn ang="0">
                  <a:pos x="connsiteX1" y="connsiteY1"/>
                </a:cxn>
                <a:cxn ang="0">
                  <a:pos x="connsiteX2" y="connsiteY2"/>
                </a:cxn>
              </a:cxnLst>
              <a:rect l="l" t="t" r="r" b="b"/>
              <a:pathLst>
                <a:path w="9525" h="19050">
                  <a:moveTo>
                    <a:pt x="7297" y="7144"/>
                  </a:moveTo>
                  <a:cubicBezTo>
                    <a:pt x="9202" y="10001"/>
                    <a:pt x="5392" y="10953"/>
                    <a:pt x="8250" y="12859"/>
                  </a:cubicBezTo>
                  <a:cubicBezTo>
                    <a:pt x="8250" y="11906"/>
                    <a:pt x="10155" y="8096"/>
                    <a:pt x="729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29" name="Freeform: Shape 5728">
              <a:extLst>
                <a:ext uri="{FF2B5EF4-FFF2-40B4-BE49-F238E27FC236}">
                  <a16:creationId xmlns:a16="http://schemas.microsoft.com/office/drawing/2014/main" xmlns="" id="{EC7B4757-9467-471F-899E-F98B9B63F610}"/>
                </a:ext>
              </a:extLst>
            </p:cNvPr>
            <p:cNvSpPr/>
            <p:nvPr/>
          </p:nvSpPr>
          <p:spPr>
            <a:xfrm>
              <a:off x="7240429" y="5659517"/>
              <a:ext cx="9525" cy="9525"/>
            </a:xfrm>
            <a:custGeom>
              <a:avLst/>
              <a:gdLst>
                <a:gd name="connsiteX0" fmla="*/ 7144 w 9525"/>
                <a:gd name="connsiteY0" fmla="*/ 7858 h 9525"/>
                <a:gd name="connsiteX1" fmla="*/ 7144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7144" y="6906"/>
                    <a:pt x="7144" y="6906"/>
                    <a:pt x="7144" y="7858"/>
                  </a:cubicBezTo>
                  <a:cubicBezTo>
                    <a:pt x="7144" y="6906"/>
                    <a:pt x="7144"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0" name="Freeform: Shape 5729">
              <a:extLst>
                <a:ext uri="{FF2B5EF4-FFF2-40B4-BE49-F238E27FC236}">
                  <a16:creationId xmlns:a16="http://schemas.microsoft.com/office/drawing/2014/main" xmlns="" id="{3B0BF0B3-2B02-4B64-A1E9-8972DA59CB92}"/>
                </a:ext>
              </a:extLst>
            </p:cNvPr>
            <p:cNvSpPr/>
            <p:nvPr/>
          </p:nvSpPr>
          <p:spPr>
            <a:xfrm>
              <a:off x="7212806" y="55125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1" name="Freeform: Shape 5730">
              <a:extLst>
                <a:ext uri="{FF2B5EF4-FFF2-40B4-BE49-F238E27FC236}">
                  <a16:creationId xmlns:a16="http://schemas.microsoft.com/office/drawing/2014/main" xmlns="" id="{30F11F08-84F2-4F9E-B374-D93ECBE77923}"/>
                </a:ext>
              </a:extLst>
            </p:cNvPr>
            <p:cNvSpPr/>
            <p:nvPr/>
          </p:nvSpPr>
          <p:spPr>
            <a:xfrm>
              <a:off x="7255669" y="5559266"/>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7144" y="7144"/>
                    <a:pt x="7144" y="7144"/>
                    <a:pt x="7144" y="7144"/>
                  </a:cubicBezTo>
                  <a:cubicBezTo>
                    <a:pt x="7144" y="7144"/>
                    <a:pt x="8096"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2" name="Freeform: Shape 5731">
              <a:extLst>
                <a:ext uri="{FF2B5EF4-FFF2-40B4-BE49-F238E27FC236}">
                  <a16:creationId xmlns:a16="http://schemas.microsoft.com/office/drawing/2014/main" xmlns="" id="{35B9D019-A3FD-4DB6-99A7-F23F20AF995B}"/>
                </a:ext>
              </a:extLst>
            </p:cNvPr>
            <p:cNvSpPr/>
            <p:nvPr/>
          </p:nvSpPr>
          <p:spPr>
            <a:xfrm>
              <a:off x="7253764" y="55764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3" name="Freeform: Shape 5732">
              <a:extLst>
                <a:ext uri="{FF2B5EF4-FFF2-40B4-BE49-F238E27FC236}">
                  <a16:creationId xmlns:a16="http://schemas.microsoft.com/office/drawing/2014/main" xmlns="" id="{FF155753-C7F6-4060-9A1F-DB1F0494CE8B}"/>
                </a:ext>
              </a:extLst>
            </p:cNvPr>
            <p:cNvSpPr/>
            <p:nvPr/>
          </p:nvSpPr>
          <p:spPr>
            <a:xfrm>
              <a:off x="7252261" y="5549070"/>
              <a:ext cx="9525" cy="9525"/>
            </a:xfrm>
            <a:custGeom>
              <a:avLst/>
              <a:gdLst>
                <a:gd name="connsiteX0" fmla="*/ 7694 w 9525"/>
                <a:gd name="connsiteY0" fmla="*/ 7815 h 9525"/>
                <a:gd name="connsiteX1" fmla="*/ 7694 w 9525"/>
                <a:gd name="connsiteY1" fmla="*/ 7815 h 9525"/>
              </a:gdLst>
              <a:ahLst/>
              <a:cxnLst>
                <a:cxn ang="0">
                  <a:pos x="connsiteX0" y="connsiteY0"/>
                </a:cxn>
                <a:cxn ang="0">
                  <a:pos x="connsiteX1" y="connsiteY1"/>
                </a:cxn>
              </a:cxnLst>
              <a:rect l="l" t="t" r="r" b="b"/>
              <a:pathLst>
                <a:path w="9525" h="9525">
                  <a:moveTo>
                    <a:pt x="7694" y="7815"/>
                  </a:moveTo>
                  <a:cubicBezTo>
                    <a:pt x="9599" y="5909"/>
                    <a:pt x="5789" y="8767"/>
                    <a:pt x="7694" y="7815"/>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4" name="Freeform: Shape 5733">
              <a:extLst>
                <a:ext uri="{FF2B5EF4-FFF2-40B4-BE49-F238E27FC236}">
                  <a16:creationId xmlns:a16="http://schemas.microsoft.com/office/drawing/2014/main" xmlns="" id="{D963F63A-4E21-4A06-A9F9-904F2360E8A8}"/>
                </a:ext>
              </a:extLst>
            </p:cNvPr>
            <p:cNvSpPr/>
            <p:nvPr/>
          </p:nvSpPr>
          <p:spPr>
            <a:xfrm>
              <a:off x="7251435" y="5540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5" name="Freeform: Shape 5734">
              <a:extLst>
                <a:ext uri="{FF2B5EF4-FFF2-40B4-BE49-F238E27FC236}">
                  <a16:creationId xmlns:a16="http://schemas.microsoft.com/office/drawing/2014/main" xmlns="" id="{62176C01-FA4E-4801-AAA6-10D3CE001BA5}"/>
                </a:ext>
              </a:extLst>
            </p:cNvPr>
            <p:cNvSpPr/>
            <p:nvPr/>
          </p:nvSpPr>
          <p:spPr>
            <a:xfrm>
              <a:off x="7212806" y="5619273"/>
              <a:ext cx="9525" cy="9525"/>
            </a:xfrm>
            <a:custGeom>
              <a:avLst/>
              <a:gdLst>
                <a:gd name="connsiteX0" fmla="*/ 10001 w 9525"/>
                <a:gd name="connsiteY0" fmla="*/ 7144 h 9525"/>
                <a:gd name="connsiteX1" fmla="*/ 7144 w 9525"/>
                <a:gd name="connsiteY1" fmla="*/ 8096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7144"/>
                    <a:pt x="7144" y="8096"/>
                  </a:cubicBezTo>
                  <a:cubicBezTo>
                    <a:pt x="9049" y="8096"/>
                    <a:pt x="10001" y="9049"/>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6" name="Freeform: Shape 5735">
              <a:extLst>
                <a:ext uri="{FF2B5EF4-FFF2-40B4-BE49-F238E27FC236}">
                  <a16:creationId xmlns:a16="http://schemas.microsoft.com/office/drawing/2014/main" xmlns="" id="{2A915D17-A71C-41B0-9F66-CFE8EE803B97}"/>
                </a:ext>
              </a:extLst>
            </p:cNvPr>
            <p:cNvSpPr/>
            <p:nvPr/>
          </p:nvSpPr>
          <p:spPr>
            <a:xfrm>
              <a:off x="7240408" y="5660231"/>
              <a:ext cx="9525" cy="9525"/>
            </a:xfrm>
            <a:custGeom>
              <a:avLst/>
              <a:gdLst>
                <a:gd name="connsiteX0" fmla="*/ 9069 w 9525"/>
                <a:gd name="connsiteY0" fmla="*/ 7144 h 9525"/>
                <a:gd name="connsiteX1" fmla="*/ 9069 w 9525"/>
                <a:gd name="connsiteY1" fmla="*/ 7144 h 9525"/>
              </a:gdLst>
              <a:ahLst/>
              <a:cxnLst>
                <a:cxn ang="0">
                  <a:pos x="connsiteX0" y="connsiteY0"/>
                </a:cxn>
                <a:cxn ang="0">
                  <a:pos x="connsiteX1" y="connsiteY1"/>
                </a:cxn>
              </a:cxnLst>
              <a:rect l="l" t="t" r="r" b="b"/>
              <a:pathLst>
                <a:path w="9525" h="9525">
                  <a:moveTo>
                    <a:pt x="9069" y="7144"/>
                  </a:moveTo>
                  <a:cubicBezTo>
                    <a:pt x="5259" y="7144"/>
                    <a:pt x="8117" y="7144"/>
                    <a:pt x="9069"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7" name="Freeform: Shape 5736">
              <a:extLst>
                <a:ext uri="{FF2B5EF4-FFF2-40B4-BE49-F238E27FC236}">
                  <a16:creationId xmlns:a16="http://schemas.microsoft.com/office/drawing/2014/main" xmlns="" id="{79460E07-C426-42F8-A2B5-C1F155943766}"/>
                </a:ext>
              </a:extLst>
            </p:cNvPr>
            <p:cNvSpPr/>
            <p:nvPr/>
          </p:nvSpPr>
          <p:spPr>
            <a:xfrm>
              <a:off x="7229951" y="5547836"/>
              <a:ext cx="9525" cy="9525"/>
            </a:xfrm>
            <a:custGeom>
              <a:avLst/>
              <a:gdLst>
                <a:gd name="connsiteX0" fmla="*/ 7144 w 9525"/>
                <a:gd name="connsiteY0" fmla="*/ 9049 h 9525"/>
                <a:gd name="connsiteX1" fmla="*/ 714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lnTo>
                    <a:pt x="7144" y="7144"/>
                  </a:lnTo>
                  <a:cubicBezTo>
                    <a:pt x="7144" y="8096"/>
                    <a:pt x="7144" y="9049"/>
                    <a:pt x="7144" y="9049"/>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8" name="Freeform: Shape 5737">
              <a:extLst>
                <a:ext uri="{FF2B5EF4-FFF2-40B4-BE49-F238E27FC236}">
                  <a16:creationId xmlns:a16="http://schemas.microsoft.com/office/drawing/2014/main" xmlns="" id="{13AFE6F5-ED27-4E0B-B165-05E839DF0D91}"/>
                </a:ext>
              </a:extLst>
            </p:cNvPr>
            <p:cNvSpPr/>
            <p:nvPr/>
          </p:nvSpPr>
          <p:spPr>
            <a:xfrm>
              <a:off x="7212806" y="556974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39" name="Freeform: Shape 5738">
              <a:extLst>
                <a:ext uri="{FF2B5EF4-FFF2-40B4-BE49-F238E27FC236}">
                  <a16:creationId xmlns:a16="http://schemas.microsoft.com/office/drawing/2014/main" xmlns="" id="{E9042ABB-1B79-4DA5-A55B-35849FE18E69}"/>
                </a:ext>
              </a:extLst>
            </p:cNvPr>
            <p:cNvSpPr/>
            <p:nvPr/>
          </p:nvSpPr>
          <p:spPr>
            <a:xfrm>
              <a:off x="7229951" y="5543311"/>
              <a:ext cx="9525" cy="9525"/>
            </a:xfrm>
            <a:custGeom>
              <a:avLst/>
              <a:gdLst>
                <a:gd name="connsiteX0" fmla="*/ 7144 w 9525"/>
                <a:gd name="connsiteY0" fmla="*/ 7858 h 9525"/>
                <a:gd name="connsiteX1" fmla="*/ 7144 w 9525"/>
                <a:gd name="connsiteY1" fmla="*/ 7858 h 9525"/>
              </a:gdLst>
              <a:ahLst/>
              <a:cxnLst>
                <a:cxn ang="0">
                  <a:pos x="connsiteX0" y="connsiteY0"/>
                </a:cxn>
                <a:cxn ang="0">
                  <a:pos x="connsiteX1" y="connsiteY1"/>
                </a:cxn>
              </a:cxnLst>
              <a:rect l="l" t="t" r="r" b="b"/>
              <a:pathLst>
                <a:path w="9525" h="9525">
                  <a:moveTo>
                    <a:pt x="7144" y="7858"/>
                  </a:moveTo>
                  <a:cubicBezTo>
                    <a:pt x="9049" y="6906"/>
                    <a:pt x="9049"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0" name="Freeform: Shape 5739">
              <a:extLst>
                <a:ext uri="{FF2B5EF4-FFF2-40B4-BE49-F238E27FC236}">
                  <a16:creationId xmlns:a16="http://schemas.microsoft.com/office/drawing/2014/main" xmlns="" id="{5B5209B0-D794-4D7A-9ECB-84AD4983B3D4}"/>
                </a:ext>
              </a:extLst>
            </p:cNvPr>
            <p:cNvSpPr/>
            <p:nvPr/>
          </p:nvSpPr>
          <p:spPr>
            <a:xfrm>
              <a:off x="7212806" y="562022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lnTo>
                    <a:pt x="7144" y="7144"/>
                  </a:ln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1" name="Freeform: Shape 5740">
              <a:extLst>
                <a:ext uri="{FF2B5EF4-FFF2-40B4-BE49-F238E27FC236}">
                  <a16:creationId xmlns:a16="http://schemas.microsoft.com/office/drawing/2014/main" xmlns="" id="{49C78FE8-8409-4796-B579-5F2D838EA0ED}"/>
                </a:ext>
              </a:extLst>
            </p:cNvPr>
            <p:cNvSpPr/>
            <p:nvPr/>
          </p:nvSpPr>
          <p:spPr>
            <a:xfrm>
              <a:off x="7188876" y="5504021"/>
              <a:ext cx="85725" cy="171450"/>
            </a:xfrm>
            <a:custGeom>
              <a:avLst/>
              <a:gdLst>
                <a:gd name="connsiteX0" fmla="*/ 37741 w 85725"/>
                <a:gd name="connsiteY0" fmla="*/ 132874 h 171450"/>
                <a:gd name="connsiteX1" fmla="*/ 25359 w 85725"/>
                <a:gd name="connsiteY1" fmla="*/ 121444 h 171450"/>
                <a:gd name="connsiteX2" fmla="*/ 26311 w 85725"/>
                <a:gd name="connsiteY2" fmla="*/ 121444 h 171450"/>
                <a:gd name="connsiteX3" fmla="*/ 27264 w 85725"/>
                <a:gd name="connsiteY3" fmla="*/ 118586 h 171450"/>
                <a:gd name="connsiteX4" fmla="*/ 35836 w 85725"/>
                <a:gd name="connsiteY4" fmla="*/ 120491 h 171450"/>
                <a:gd name="connsiteX5" fmla="*/ 28216 w 85725"/>
                <a:gd name="connsiteY5" fmla="*/ 53816 h 171450"/>
                <a:gd name="connsiteX6" fmla="*/ 28216 w 85725"/>
                <a:gd name="connsiteY6" fmla="*/ 52864 h 171450"/>
                <a:gd name="connsiteX7" fmla="*/ 27264 w 85725"/>
                <a:gd name="connsiteY7" fmla="*/ 31909 h 171450"/>
                <a:gd name="connsiteX8" fmla="*/ 32026 w 85725"/>
                <a:gd name="connsiteY8" fmla="*/ 30004 h 171450"/>
                <a:gd name="connsiteX9" fmla="*/ 51076 w 85725"/>
                <a:gd name="connsiteY9" fmla="*/ 31909 h 171450"/>
                <a:gd name="connsiteX10" fmla="*/ 55839 w 85725"/>
                <a:gd name="connsiteY10" fmla="*/ 69056 h 171450"/>
                <a:gd name="connsiteX11" fmla="*/ 50124 w 85725"/>
                <a:gd name="connsiteY11" fmla="*/ 66199 h 171450"/>
                <a:gd name="connsiteX12" fmla="*/ 62506 w 85725"/>
                <a:gd name="connsiteY12" fmla="*/ 82391 h 171450"/>
                <a:gd name="connsiteX13" fmla="*/ 53934 w 85725"/>
                <a:gd name="connsiteY13" fmla="*/ 65247 h 171450"/>
                <a:gd name="connsiteX14" fmla="*/ 53934 w 85725"/>
                <a:gd name="connsiteY14" fmla="*/ 66199 h 171450"/>
                <a:gd name="connsiteX15" fmla="*/ 54886 w 85725"/>
                <a:gd name="connsiteY15" fmla="*/ 78581 h 171450"/>
                <a:gd name="connsiteX16" fmla="*/ 63459 w 85725"/>
                <a:gd name="connsiteY16" fmla="*/ 84297 h 171450"/>
                <a:gd name="connsiteX17" fmla="*/ 66316 w 85725"/>
                <a:gd name="connsiteY17" fmla="*/ 131922 h 171450"/>
                <a:gd name="connsiteX18" fmla="*/ 66316 w 85725"/>
                <a:gd name="connsiteY18" fmla="*/ 136684 h 171450"/>
                <a:gd name="connsiteX19" fmla="*/ 59649 w 85725"/>
                <a:gd name="connsiteY19" fmla="*/ 141447 h 171450"/>
                <a:gd name="connsiteX20" fmla="*/ 66316 w 85725"/>
                <a:gd name="connsiteY20" fmla="*/ 145256 h 171450"/>
                <a:gd name="connsiteX21" fmla="*/ 57744 w 85725"/>
                <a:gd name="connsiteY21" fmla="*/ 149066 h 171450"/>
                <a:gd name="connsiteX22" fmla="*/ 68221 w 85725"/>
                <a:gd name="connsiteY22" fmla="*/ 159544 h 171450"/>
                <a:gd name="connsiteX23" fmla="*/ 60601 w 85725"/>
                <a:gd name="connsiteY23" fmla="*/ 163354 h 171450"/>
                <a:gd name="connsiteX24" fmla="*/ 65364 w 85725"/>
                <a:gd name="connsiteY24" fmla="*/ 168116 h 171450"/>
                <a:gd name="connsiteX25" fmla="*/ 63459 w 85725"/>
                <a:gd name="connsiteY25" fmla="*/ 167164 h 171450"/>
                <a:gd name="connsiteX26" fmla="*/ 66316 w 85725"/>
                <a:gd name="connsiteY26" fmla="*/ 153829 h 171450"/>
                <a:gd name="connsiteX27" fmla="*/ 73936 w 85725"/>
                <a:gd name="connsiteY27" fmla="*/ 151924 h 171450"/>
                <a:gd name="connsiteX28" fmla="*/ 71079 w 85725"/>
                <a:gd name="connsiteY28" fmla="*/ 130969 h 171450"/>
                <a:gd name="connsiteX29" fmla="*/ 65364 w 85725"/>
                <a:gd name="connsiteY29" fmla="*/ 125254 h 171450"/>
                <a:gd name="connsiteX30" fmla="*/ 75841 w 85725"/>
                <a:gd name="connsiteY30" fmla="*/ 122397 h 171450"/>
                <a:gd name="connsiteX31" fmla="*/ 71079 w 85725"/>
                <a:gd name="connsiteY31" fmla="*/ 116681 h 171450"/>
                <a:gd name="connsiteX32" fmla="*/ 68221 w 85725"/>
                <a:gd name="connsiteY32" fmla="*/ 83344 h 171450"/>
                <a:gd name="connsiteX33" fmla="*/ 75841 w 85725"/>
                <a:gd name="connsiteY33" fmla="*/ 83344 h 171450"/>
                <a:gd name="connsiteX34" fmla="*/ 77746 w 85725"/>
                <a:gd name="connsiteY34" fmla="*/ 81439 h 171450"/>
                <a:gd name="connsiteX35" fmla="*/ 71079 w 85725"/>
                <a:gd name="connsiteY35" fmla="*/ 74772 h 171450"/>
                <a:gd name="connsiteX36" fmla="*/ 80604 w 85725"/>
                <a:gd name="connsiteY36" fmla="*/ 70009 h 171450"/>
                <a:gd name="connsiteX37" fmla="*/ 72984 w 85725"/>
                <a:gd name="connsiteY37" fmla="*/ 68104 h 171450"/>
                <a:gd name="connsiteX38" fmla="*/ 79651 w 85725"/>
                <a:gd name="connsiteY38" fmla="*/ 66199 h 171450"/>
                <a:gd name="connsiteX39" fmla="*/ 71079 w 85725"/>
                <a:gd name="connsiteY39" fmla="*/ 78581 h 171450"/>
                <a:gd name="connsiteX40" fmla="*/ 78699 w 85725"/>
                <a:gd name="connsiteY40" fmla="*/ 70961 h 171450"/>
                <a:gd name="connsiteX41" fmla="*/ 70126 w 85725"/>
                <a:gd name="connsiteY41" fmla="*/ 73819 h 171450"/>
                <a:gd name="connsiteX42" fmla="*/ 69174 w 85725"/>
                <a:gd name="connsiteY42" fmla="*/ 54769 h 171450"/>
                <a:gd name="connsiteX43" fmla="*/ 67269 w 85725"/>
                <a:gd name="connsiteY43" fmla="*/ 50959 h 171450"/>
                <a:gd name="connsiteX44" fmla="*/ 67269 w 85725"/>
                <a:gd name="connsiteY44" fmla="*/ 36672 h 171450"/>
                <a:gd name="connsiteX45" fmla="*/ 65364 w 85725"/>
                <a:gd name="connsiteY45" fmla="*/ 22384 h 171450"/>
                <a:gd name="connsiteX46" fmla="*/ 72031 w 85725"/>
                <a:gd name="connsiteY46" fmla="*/ 10954 h 171450"/>
                <a:gd name="connsiteX47" fmla="*/ 53934 w 85725"/>
                <a:gd name="connsiteY47" fmla="*/ 18574 h 171450"/>
                <a:gd name="connsiteX48" fmla="*/ 57744 w 85725"/>
                <a:gd name="connsiteY48" fmla="*/ 13811 h 171450"/>
                <a:gd name="connsiteX49" fmla="*/ 34884 w 85725"/>
                <a:gd name="connsiteY49" fmla="*/ 17622 h 171450"/>
                <a:gd name="connsiteX50" fmla="*/ 24406 w 85725"/>
                <a:gd name="connsiteY50" fmla="*/ 7144 h 171450"/>
                <a:gd name="connsiteX51" fmla="*/ 26311 w 85725"/>
                <a:gd name="connsiteY51" fmla="*/ 11906 h 171450"/>
                <a:gd name="connsiteX52" fmla="*/ 7261 w 85725"/>
                <a:gd name="connsiteY52" fmla="*/ 10954 h 171450"/>
                <a:gd name="connsiteX53" fmla="*/ 7261 w 85725"/>
                <a:gd name="connsiteY53" fmla="*/ 67152 h 171450"/>
                <a:gd name="connsiteX54" fmla="*/ 15834 w 85725"/>
                <a:gd name="connsiteY54" fmla="*/ 70009 h 171450"/>
                <a:gd name="connsiteX55" fmla="*/ 16786 w 85725"/>
                <a:gd name="connsiteY55" fmla="*/ 99536 h 171450"/>
                <a:gd name="connsiteX56" fmla="*/ 9166 w 85725"/>
                <a:gd name="connsiteY56" fmla="*/ 97631 h 171450"/>
                <a:gd name="connsiteX57" fmla="*/ 16786 w 85725"/>
                <a:gd name="connsiteY57" fmla="*/ 106204 h 171450"/>
                <a:gd name="connsiteX58" fmla="*/ 15834 w 85725"/>
                <a:gd name="connsiteY58" fmla="*/ 103347 h 171450"/>
                <a:gd name="connsiteX59" fmla="*/ 21549 w 85725"/>
                <a:gd name="connsiteY59" fmla="*/ 106204 h 171450"/>
                <a:gd name="connsiteX60" fmla="*/ 15834 w 85725"/>
                <a:gd name="connsiteY60" fmla="*/ 115729 h 171450"/>
                <a:gd name="connsiteX61" fmla="*/ 15834 w 85725"/>
                <a:gd name="connsiteY61" fmla="*/ 165259 h 171450"/>
                <a:gd name="connsiteX62" fmla="*/ 37741 w 85725"/>
                <a:gd name="connsiteY62" fmla="*/ 165259 h 171450"/>
                <a:gd name="connsiteX63" fmla="*/ 37741 w 85725"/>
                <a:gd name="connsiteY63" fmla="*/ 164306 h 171450"/>
                <a:gd name="connsiteX64" fmla="*/ 38694 w 85725"/>
                <a:gd name="connsiteY64" fmla="*/ 161449 h 171450"/>
                <a:gd name="connsiteX65" fmla="*/ 32979 w 85725"/>
                <a:gd name="connsiteY65" fmla="*/ 159544 h 171450"/>
                <a:gd name="connsiteX66" fmla="*/ 32026 w 85725"/>
                <a:gd name="connsiteY66" fmla="*/ 140494 h 171450"/>
                <a:gd name="connsiteX67" fmla="*/ 37741 w 85725"/>
                <a:gd name="connsiteY67" fmla="*/ 132874 h 171450"/>
                <a:gd name="connsiteX68" fmla="*/ 28216 w 85725"/>
                <a:gd name="connsiteY68" fmla="*/ 99536 h 171450"/>
                <a:gd name="connsiteX69" fmla="*/ 28216 w 85725"/>
                <a:gd name="connsiteY69" fmla="*/ 99536 h 171450"/>
                <a:gd name="connsiteX70" fmla="*/ 28216 w 85725"/>
                <a:gd name="connsiteY70" fmla="*/ 96679 h 171450"/>
                <a:gd name="connsiteX71" fmla="*/ 28216 w 85725"/>
                <a:gd name="connsiteY71" fmla="*/ 96679 h 171450"/>
                <a:gd name="connsiteX72" fmla="*/ 9166 w 85725"/>
                <a:gd name="connsiteY72" fmla="*/ 103347 h 171450"/>
                <a:gd name="connsiteX73" fmla="*/ 9166 w 85725"/>
                <a:gd name="connsiteY73" fmla="*/ 1033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725" h="171450">
                  <a:moveTo>
                    <a:pt x="37741" y="132874"/>
                  </a:moveTo>
                  <a:cubicBezTo>
                    <a:pt x="37741" y="135731"/>
                    <a:pt x="31074" y="121444"/>
                    <a:pt x="25359" y="121444"/>
                  </a:cubicBezTo>
                  <a:cubicBezTo>
                    <a:pt x="27264" y="122397"/>
                    <a:pt x="27264" y="122397"/>
                    <a:pt x="26311" y="121444"/>
                  </a:cubicBezTo>
                  <a:cubicBezTo>
                    <a:pt x="31074" y="123349"/>
                    <a:pt x="32026" y="122397"/>
                    <a:pt x="27264" y="118586"/>
                  </a:cubicBezTo>
                  <a:cubicBezTo>
                    <a:pt x="33931" y="117634"/>
                    <a:pt x="28216" y="122397"/>
                    <a:pt x="35836" y="120491"/>
                  </a:cubicBezTo>
                  <a:cubicBezTo>
                    <a:pt x="39646" y="111919"/>
                    <a:pt x="32026" y="62389"/>
                    <a:pt x="28216" y="53816"/>
                  </a:cubicBezTo>
                  <a:cubicBezTo>
                    <a:pt x="32979" y="53816"/>
                    <a:pt x="32979" y="52864"/>
                    <a:pt x="28216" y="52864"/>
                  </a:cubicBezTo>
                  <a:cubicBezTo>
                    <a:pt x="30121" y="47149"/>
                    <a:pt x="37741" y="38577"/>
                    <a:pt x="27264" y="31909"/>
                  </a:cubicBezTo>
                  <a:cubicBezTo>
                    <a:pt x="31074" y="35719"/>
                    <a:pt x="34884" y="29052"/>
                    <a:pt x="32026" y="30004"/>
                  </a:cubicBezTo>
                  <a:cubicBezTo>
                    <a:pt x="39646" y="33814"/>
                    <a:pt x="47266" y="36672"/>
                    <a:pt x="51076" y="31909"/>
                  </a:cubicBezTo>
                  <a:cubicBezTo>
                    <a:pt x="49171" y="37624"/>
                    <a:pt x="49171" y="53816"/>
                    <a:pt x="55839" y="69056"/>
                  </a:cubicBezTo>
                  <a:cubicBezTo>
                    <a:pt x="53934" y="68104"/>
                    <a:pt x="52029" y="67152"/>
                    <a:pt x="50124" y="66199"/>
                  </a:cubicBezTo>
                  <a:cubicBezTo>
                    <a:pt x="56791" y="75724"/>
                    <a:pt x="48219" y="82391"/>
                    <a:pt x="62506" y="82391"/>
                  </a:cubicBezTo>
                  <a:cubicBezTo>
                    <a:pt x="59649" y="83344"/>
                    <a:pt x="56791" y="64294"/>
                    <a:pt x="53934" y="65247"/>
                  </a:cubicBezTo>
                  <a:cubicBezTo>
                    <a:pt x="57744" y="65247"/>
                    <a:pt x="57744" y="66199"/>
                    <a:pt x="53934" y="66199"/>
                  </a:cubicBezTo>
                  <a:cubicBezTo>
                    <a:pt x="53934" y="66199"/>
                    <a:pt x="64411" y="77629"/>
                    <a:pt x="54886" y="78581"/>
                  </a:cubicBezTo>
                  <a:cubicBezTo>
                    <a:pt x="55839" y="79534"/>
                    <a:pt x="62506" y="87154"/>
                    <a:pt x="63459" y="84297"/>
                  </a:cubicBezTo>
                  <a:cubicBezTo>
                    <a:pt x="55839" y="78581"/>
                    <a:pt x="66316" y="126206"/>
                    <a:pt x="66316" y="131922"/>
                  </a:cubicBezTo>
                  <a:cubicBezTo>
                    <a:pt x="58696" y="126206"/>
                    <a:pt x="66316" y="137636"/>
                    <a:pt x="66316" y="136684"/>
                  </a:cubicBezTo>
                  <a:cubicBezTo>
                    <a:pt x="63459" y="136684"/>
                    <a:pt x="65364" y="136684"/>
                    <a:pt x="59649" y="141447"/>
                  </a:cubicBezTo>
                  <a:cubicBezTo>
                    <a:pt x="59649" y="139541"/>
                    <a:pt x="67269" y="145256"/>
                    <a:pt x="66316" y="145256"/>
                  </a:cubicBezTo>
                  <a:cubicBezTo>
                    <a:pt x="57744" y="142399"/>
                    <a:pt x="59649" y="150019"/>
                    <a:pt x="57744" y="149066"/>
                  </a:cubicBezTo>
                  <a:cubicBezTo>
                    <a:pt x="59649" y="150972"/>
                    <a:pt x="65364" y="155734"/>
                    <a:pt x="68221" y="159544"/>
                  </a:cubicBezTo>
                  <a:cubicBezTo>
                    <a:pt x="63459" y="161449"/>
                    <a:pt x="63459" y="164306"/>
                    <a:pt x="60601" y="163354"/>
                  </a:cubicBezTo>
                  <a:cubicBezTo>
                    <a:pt x="63459" y="166211"/>
                    <a:pt x="59649" y="168116"/>
                    <a:pt x="65364" y="168116"/>
                  </a:cubicBezTo>
                  <a:cubicBezTo>
                    <a:pt x="67269" y="167164"/>
                    <a:pt x="66316" y="167164"/>
                    <a:pt x="63459" y="167164"/>
                  </a:cubicBezTo>
                  <a:cubicBezTo>
                    <a:pt x="63459" y="167164"/>
                    <a:pt x="78699" y="159544"/>
                    <a:pt x="66316" y="153829"/>
                  </a:cubicBezTo>
                  <a:cubicBezTo>
                    <a:pt x="69174" y="152877"/>
                    <a:pt x="71079" y="152877"/>
                    <a:pt x="73936" y="151924"/>
                  </a:cubicBezTo>
                  <a:cubicBezTo>
                    <a:pt x="72031" y="148114"/>
                    <a:pt x="77746" y="139541"/>
                    <a:pt x="71079" y="130969"/>
                  </a:cubicBezTo>
                  <a:cubicBezTo>
                    <a:pt x="82509" y="130969"/>
                    <a:pt x="67269" y="127159"/>
                    <a:pt x="65364" y="125254"/>
                  </a:cubicBezTo>
                  <a:cubicBezTo>
                    <a:pt x="72984" y="124302"/>
                    <a:pt x="68221" y="124302"/>
                    <a:pt x="75841" y="122397"/>
                  </a:cubicBezTo>
                  <a:cubicBezTo>
                    <a:pt x="76794" y="122397"/>
                    <a:pt x="71079" y="117634"/>
                    <a:pt x="71079" y="116681"/>
                  </a:cubicBezTo>
                  <a:cubicBezTo>
                    <a:pt x="72984" y="94774"/>
                    <a:pt x="79651" y="97631"/>
                    <a:pt x="68221" y="83344"/>
                  </a:cubicBezTo>
                  <a:cubicBezTo>
                    <a:pt x="70126" y="78581"/>
                    <a:pt x="73936" y="83344"/>
                    <a:pt x="75841" y="83344"/>
                  </a:cubicBezTo>
                  <a:cubicBezTo>
                    <a:pt x="73936" y="83344"/>
                    <a:pt x="73936" y="82391"/>
                    <a:pt x="77746" y="81439"/>
                  </a:cubicBezTo>
                  <a:cubicBezTo>
                    <a:pt x="77746" y="81439"/>
                    <a:pt x="72031" y="77629"/>
                    <a:pt x="71079" y="74772"/>
                  </a:cubicBezTo>
                  <a:cubicBezTo>
                    <a:pt x="74889" y="72866"/>
                    <a:pt x="78699" y="71914"/>
                    <a:pt x="80604" y="70009"/>
                  </a:cubicBezTo>
                  <a:cubicBezTo>
                    <a:pt x="75841" y="66199"/>
                    <a:pt x="82509" y="71914"/>
                    <a:pt x="72984" y="68104"/>
                  </a:cubicBezTo>
                  <a:cubicBezTo>
                    <a:pt x="74889" y="67152"/>
                    <a:pt x="78699" y="65247"/>
                    <a:pt x="79651" y="66199"/>
                  </a:cubicBezTo>
                  <a:cubicBezTo>
                    <a:pt x="82509" y="64294"/>
                    <a:pt x="72984" y="81439"/>
                    <a:pt x="71079" y="78581"/>
                  </a:cubicBezTo>
                  <a:cubicBezTo>
                    <a:pt x="71079" y="78581"/>
                    <a:pt x="80604" y="72866"/>
                    <a:pt x="78699" y="70961"/>
                  </a:cubicBezTo>
                  <a:cubicBezTo>
                    <a:pt x="72031" y="72866"/>
                    <a:pt x="76794" y="71914"/>
                    <a:pt x="70126" y="73819"/>
                  </a:cubicBezTo>
                  <a:cubicBezTo>
                    <a:pt x="82509" y="69056"/>
                    <a:pt x="68221" y="58579"/>
                    <a:pt x="69174" y="54769"/>
                  </a:cubicBezTo>
                  <a:cubicBezTo>
                    <a:pt x="79651" y="57627"/>
                    <a:pt x="70126" y="50006"/>
                    <a:pt x="67269" y="50959"/>
                  </a:cubicBezTo>
                  <a:cubicBezTo>
                    <a:pt x="75841" y="48102"/>
                    <a:pt x="68221" y="35719"/>
                    <a:pt x="67269" y="36672"/>
                  </a:cubicBezTo>
                  <a:cubicBezTo>
                    <a:pt x="81556" y="30956"/>
                    <a:pt x="64411" y="19527"/>
                    <a:pt x="65364" y="22384"/>
                  </a:cubicBezTo>
                  <a:cubicBezTo>
                    <a:pt x="66316" y="21431"/>
                    <a:pt x="74889" y="12859"/>
                    <a:pt x="72031" y="10954"/>
                  </a:cubicBezTo>
                  <a:cubicBezTo>
                    <a:pt x="54886" y="18574"/>
                    <a:pt x="66316" y="12859"/>
                    <a:pt x="53934" y="18574"/>
                  </a:cubicBezTo>
                  <a:cubicBezTo>
                    <a:pt x="65364" y="1429"/>
                    <a:pt x="59649" y="17622"/>
                    <a:pt x="57744" y="13811"/>
                  </a:cubicBezTo>
                  <a:cubicBezTo>
                    <a:pt x="52029" y="20479"/>
                    <a:pt x="32026" y="3334"/>
                    <a:pt x="34884" y="17622"/>
                  </a:cubicBezTo>
                  <a:cubicBezTo>
                    <a:pt x="31074" y="19527"/>
                    <a:pt x="27264" y="9049"/>
                    <a:pt x="24406" y="7144"/>
                  </a:cubicBezTo>
                  <a:cubicBezTo>
                    <a:pt x="21549" y="9049"/>
                    <a:pt x="21549" y="10954"/>
                    <a:pt x="26311" y="11906"/>
                  </a:cubicBezTo>
                  <a:cubicBezTo>
                    <a:pt x="27264" y="10002"/>
                    <a:pt x="5356" y="10954"/>
                    <a:pt x="7261" y="10954"/>
                  </a:cubicBezTo>
                  <a:cubicBezTo>
                    <a:pt x="9166" y="41434"/>
                    <a:pt x="13929" y="44291"/>
                    <a:pt x="7261" y="67152"/>
                  </a:cubicBezTo>
                  <a:cubicBezTo>
                    <a:pt x="10119" y="68104"/>
                    <a:pt x="12976" y="69056"/>
                    <a:pt x="15834" y="70009"/>
                  </a:cubicBezTo>
                  <a:cubicBezTo>
                    <a:pt x="12024" y="78581"/>
                    <a:pt x="19644" y="97631"/>
                    <a:pt x="16786" y="99536"/>
                  </a:cubicBezTo>
                  <a:cubicBezTo>
                    <a:pt x="16786" y="99536"/>
                    <a:pt x="11071" y="97631"/>
                    <a:pt x="9166" y="97631"/>
                  </a:cubicBezTo>
                  <a:cubicBezTo>
                    <a:pt x="13929" y="100489"/>
                    <a:pt x="12024" y="107156"/>
                    <a:pt x="16786" y="106204"/>
                  </a:cubicBezTo>
                  <a:cubicBezTo>
                    <a:pt x="15834" y="106204"/>
                    <a:pt x="15834" y="103347"/>
                    <a:pt x="15834" y="103347"/>
                  </a:cubicBezTo>
                  <a:cubicBezTo>
                    <a:pt x="16786" y="106204"/>
                    <a:pt x="18691" y="106204"/>
                    <a:pt x="21549" y="106204"/>
                  </a:cubicBezTo>
                  <a:cubicBezTo>
                    <a:pt x="2499" y="110966"/>
                    <a:pt x="24406" y="117634"/>
                    <a:pt x="15834" y="115729"/>
                  </a:cubicBezTo>
                  <a:cubicBezTo>
                    <a:pt x="28216" y="125254"/>
                    <a:pt x="15834" y="160497"/>
                    <a:pt x="15834" y="165259"/>
                  </a:cubicBezTo>
                  <a:cubicBezTo>
                    <a:pt x="18691" y="169069"/>
                    <a:pt x="36789" y="166211"/>
                    <a:pt x="37741" y="165259"/>
                  </a:cubicBezTo>
                  <a:cubicBezTo>
                    <a:pt x="33931" y="160497"/>
                    <a:pt x="36789" y="165259"/>
                    <a:pt x="37741" y="164306"/>
                  </a:cubicBezTo>
                  <a:cubicBezTo>
                    <a:pt x="35836" y="162402"/>
                    <a:pt x="36789" y="161449"/>
                    <a:pt x="38694" y="161449"/>
                  </a:cubicBezTo>
                  <a:cubicBezTo>
                    <a:pt x="38694" y="157639"/>
                    <a:pt x="35836" y="161449"/>
                    <a:pt x="32979" y="159544"/>
                  </a:cubicBezTo>
                  <a:cubicBezTo>
                    <a:pt x="38694" y="157639"/>
                    <a:pt x="39646" y="142399"/>
                    <a:pt x="32026" y="140494"/>
                  </a:cubicBezTo>
                  <a:cubicBezTo>
                    <a:pt x="43456" y="133827"/>
                    <a:pt x="25359" y="137636"/>
                    <a:pt x="37741" y="132874"/>
                  </a:cubicBezTo>
                  <a:close/>
                  <a:moveTo>
                    <a:pt x="28216" y="99536"/>
                  </a:moveTo>
                  <a:cubicBezTo>
                    <a:pt x="29169" y="99536"/>
                    <a:pt x="29169" y="100489"/>
                    <a:pt x="28216" y="99536"/>
                  </a:cubicBezTo>
                  <a:close/>
                  <a:moveTo>
                    <a:pt x="28216" y="96679"/>
                  </a:moveTo>
                  <a:cubicBezTo>
                    <a:pt x="28216" y="97631"/>
                    <a:pt x="25359" y="98584"/>
                    <a:pt x="28216" y="96679"/>
                  </a:cubicBezTo>
                  <a:close/>
                  <a:moveTo>
                    <a:pt x="9166" y="103347"/>
                  </a:moveTo>
                  <a:cubicBezTo>
                    <a:pt x="8214" y="102394"/>
                    <a:pt x="12976" y="104299"/>
                    <a:pt x="9166" y="10334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2" name="Freeform: Shape 5741">
              <a:extLst>
                <a:ext uri="{FF2B5EF4-FFF2-40B4-BE49-F238E27FC236}">
                  <a16:creationId xmlns:a16="http://schemas.microsoft.com/office/drawing/2014/main" xmlns="" id="{C0E97874-0985-4790-BE82-BF023A073E05}"/>
                </a:ext>
              </a:extLst>
            </p:cNvPr>
            <p:cNvSpPr/>
            <p:nvPr/>
          </p:nvSpPr>
          <p:spPr>
            <a:xfrm>
              <a:off x="7194709" y="56002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3" name="Freeform: Shape 5742">
              <a:extLst>
                <a:ext uri="{FF2B5EF4-FFF2-40B4-BE49-F238E27FC236}">
                  <a16:creationId xmlns:a16="http://schemas.microsoft.com/office/drawing/2014/main" xmlns="" id="{D7F433E4-BA78-4327-960C-FC37F0E98E5D}"/>
                </a:ext>
              </a:extLst>
            </p:cNvPr>
            <p:cNvSpPr/>
            <p:nvPr/>
          </p:nvSpPr>
          <p:spPr>
            <a:xfrm>
              <a:off x="7251435" y="561355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4" name="Freeform: Shape 5743">
              <a:extLst>
                <a:ext uri="{FF2B5EF4-FFF2-40B4-BE49-F238E27FC236}">
                  <a16:creationId xmlns:a16="http://schemas.microsoft.com/office/drawing/2014/main" xmlns="" id="{6FD9A1F1-1533-4254-A3ED-185FF8A5E864}"/>
                </a:ext>
              </a:extLst>
            </p:cNvPr>
            <p:cNvSpPr/>
            <p:nvPr/>
          </p:nvSpPr>
          <p:spPr>
            <a:xfrm>
              <a:off x="7213865" y="5572601"/>
              <a:ext cx="9525" cy="9525"/>
            </a:xfrm>
            <a:custGeom>
              <a:avLst/>
              <a:gdLst>
                <a:gd name="connsiteX0" fmla="*/ 7990 w 9525"/>
                <a:gd name="connsiteY0" fmla="*/ 7144 h 9525"/>
                <a:gd name="connsiteX1" fmla="*/ 7990 w 9525"/>
                <a:gd name="connsiteY1" fmla="*/ 7144 h 9525"/>
              </a:gdLst>
              <a:ahLst/>
              <a:cxnLst>
                <a:cxn ang="0">
                  <a:pos x="connsiteX0" y="connsiteY0"/>
                </a:cxn>
                <a:cxn ang="0">
                  <a:pos x="connsiteX1" y="connsiteY1"/>
                </a:cxn>
              </a:cxnLst>
              <a:rect l="l" t="t" r="r" b="b"/>
              <a:pathLst>
                <a:path w="9525" h="9525">
                  <a:moveTo>
                    <a:pt x="7990" y="7144"/>
                  </a:moveTo>
                  <a:cubicBezTo>
                    <a:pt x="6085" y="7144"/>
                    <a:pt x="7990" y="7144"/>
                    <a:pt x="7990"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5" name="Freeform: Shape 5744">
              <a:extLst>
                <a:ext uri="{FF2B5EF4-FFF2-40B4-BE49-F238E27FC236}">
                  <a16:creationId xmlns:a16="http://schemas.microsoft.com/office/drawing/2014/main" xmlns="" id="{5D9F28D9-9968-4C85-952A-EBD964758E00}"/>
                </a:ext>
              </a:extLst>
            </p:cNvPr>
            <p:cNvSpPr/>
            <p:nvPr/>
          </p:nvSpPr>
          <p:spPr>
            <a:xfrm>
              <a:off x="7241910" y="5629751"/>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7144"/>
                    <a:pt x="6615" y="7144"/>
                    <a:pt x="7567" y="7144"/>
                  </a:cubicBezTo>
                  <a:cubicBezTo>
                    <a:pt x="6615" y="7144"/>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6" name="Freeform: Shape 5745">
              <a:extLst>
                <a:ext uri="{FF2B5EF4-FFF2-40B4-BE49-F238E27FC236}">
                  <a16:creationId xmlns:a16="http://schemas.microsoft.com/office/drawing/2014/main" xmlns="" id="{11A95937-3BE4-46A5-9516-AC88CFE98639}"/>
                </a:ext>
              </a:extLst>
            </p:cNvPr>
            <p:cNvSpPr/>
            <p:nvPr/>
          </p:nvSpPr>
          <p:spPr>
            <a:xfrm>
              <a:off x="7241381" y="5636418"/>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8096"/>
                  </a:lnTo>
                  <a:cubicBezTo>
                    <a:pt x="7144" y="8096"/>
                    <a:pt x="7144" y="8096"/>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7" name="Freeform: Shape 5746">
              <a:extLst>
                <a:ext uri="{FF2B5EF4-FFF2-40B4-BE49-F238E27FC236}">
                  <a16:creationId xmlns:a16="http://schemas.microsoft.com/office/drawing/2014/main" xmlns="" id="{92D36664-4794-4ED7-BC83-364B1B5B09D9}"/>
                </a:ext>
              </a:extLst>
            </p:cNvPr>
            <p:cNvSpPr/>
            <p:nvPr/>
          </p:nvSpPr>
          <p:spPr>
            <a:xfrm>
              <a:off x="7240429" y="56421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1095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8" name="Freeform: Shape 5747">
              <a:extLst>
                <a:ext uri="{FF2B5EF4-FFF2-40B4-BE49-F238E27FC236}">
                  <a16:creationId xmlns:a16="http://schemas.microsoft.com/office/drawing/2014/main" xmlns="" id="{085C8E87-31F6-49A1-A559-B3C84A54BA89}"/>
                </a:ext>
              </a:extLst>
            </p:cNvPr>
            <p:cNvSpPr/>
            <p:nvPr/>
          </p:nvSpPr>
          <p:spPr>
            <a:xfrm>
              <a:off x="7233999" y="5577601"/>
              <a:ext cx="9525" cy="9525"/>
            </a:xfrm>
            <a:custGeom>
              <a:avLst/>
              <a:gdLst>
                <a:gd name="connsiteX0" fmla="*/ 7858 w 9525"/>
                <a:gd name="connsiteY0" fmla="*/ 7858 h 9525"/>
                <a:gd name="connsiteX1" fmla="*/ 7858 w 9525"/>
                <a:gd name="connsiteY1" fmla="*/ 7858 h 9525"/>
                <a:gd name="connsiteX2" fmla="*/ 7858 w 9525"/>
                <a:gd name="connsiteY2" fmla="*/ 7858 h 9525"/>
              </a:gdLst>
              <a:ahLst/>
              <a:cxnLst>
                <a:cxn ang="0">
                  <a:pos x="connsiteX0" y="connsiteY0"/>
                </a:cxn>
                <a:cxn ang="0">
                  <a:pos x="connsiteX1" y="connsiteY1"/>
                </a:cxn>
                <a:cxn ang="0">
                  <a:pos x="connsiteX2" y="connsiteY2"/>
                </a:cxn>
              </a:cxnLst>
              <a:rect l="l" t="t" r="r" b="b"/>
              <a:pathLst>
                <a:path w="9525" h="9525">
                  <a:moveTo>
                    <a:pt x="7858" y="7858"/>
                  </a:moveTo>
                  <a:cubicBezTo>
                    <a:pt x="7858" y="6906"/>
                    <a:pt x="6906" y="6906"/>
                    <a:pt x="7858" y="7858"/>
                  </a:cubicBezTo>
                  <a:cubicBezTo>
                    <a:pt x="6906" y="6906"/>
                    <a:pt x="6906" y="6906"/>
                    <a:pt x="7858"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49" name="Freeform: Shape 5748">
              <a:extLst>
                <a:ext uri="{FF2B5EF4-FFF2-40B4-BE49-F238E27FC236}">
                  <a16:creationId xmlns:a16="http://schemas.microsoft.com/office/drawing/2014/main" xmlns="" id="{8B86FEEE-8446-442C-A286-670DF04F9809}"/>
                </a:ext>
              </a:extLst>
            </p:cNvPr>
            <p:cNvSpPr/>
            <p:nvPr/>
          </p:nvSpPr>
          <p:spPr>
            <a:xfrm>
              <a:off x="7240756" y="5582126"/>
              <a:ext cx="9525" cy="9525"/>
            </a:xfrm>
            <a:custGeom>
              <a:avLst/>
              <a:gdLst>
                <a:gd name="connsiteX0" fmla="*/ 8722 w 9525"/>
                <a:gd name="connsiteY0" fmla="*/ 8097 h 9525"/>
                <a:gd name="connsiteX1" fmla="*/ 7769 w 9525"/>
                <a:gd name="connsiteY1" fmla="*/ 7144 h 9525"/>
                <a:gd name="connsiteX2" fmla="*/ 8722 w 9525"/>
                <a:gd name="connsiteY2" fmla="*/ 8097 h 9525"/>
              </a:gdLst>
              <a:ahLst/>
              <a:cxnLst>
                <a:cxn ang="0">
                  <a:pos x="connsiteX0" y="connsiteY0"/>
                </a:cxn>
                <a:cxn ang="0">
                  <a:pos x="connsiteX1" y="connsiteY1"/>
                </a:cxn>
                <a:cxn ang="0">
                  <a:pos x="connsiteX2" y="connsiteY2"/>
                </a:cxn>
              </a:cxnLst>
              <a:rect l="l" t="t" r="r" b="b"/>
              <a:pathLst>
                <a:path w="9525" h="9525">
                  <a:moveTo>
                    <a:pt x="8722" y="8097"/>
                  </a:moveTo>
                  <a:cubicBezTo>
                    <a:pt x="7769" y="8097"/>
                    <a:pt x="7769" y="7144"/>
                    <a:pt x="7769" y="7144"/>
                  </a:cubicBezTo>
                  <a:cubicBezTo>
                    <a:pt x="6817" y="8097"/>
                    <a:pt x="6817" y="8097"/>
                    <a:pt x="8722" y="809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0" name="Freeform: Shape 5749">
              <a:extLst>
                <a:ext uri="{FF2B5EF4-FFF2-40B4-BE49-F238E27FC236}">
                  <a16:creationId xmlns:a16="http://schemas.microsoft.com/office/drawing/2014/main" xmlns="" id="{E4C79703-FF09-4264-BBAF-BC0C73214B66}"/>
                </a:ext>
              </a:extLst>
            </p:cNvPr>
            <p:cNvSpPr/>
            <p:nvPr/>
          </p:nvSpPr>
          <p:spPr>
            <a:xfrm>
              <a:off x="7229951" y="555027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7144" y="6615"/>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1" name="Freeform: Shape 5750">
              <a:extLst>
                <a:ext uri="{FF2B5EF4-FFF2-40B4-BE49-F238E27FC236}">
                  <a16:creationId xmlns:a16="http://schemas.microsoft.com/office/drawing/2014/main" xmlns="" id="{90A696DB-13A1-4C1B-96B9-E1A73D0C26AA}"/>
                </a:ext>
              </a:extLst>
            </p:cNvPr>
            <p:cNvSpPr/>
            <p:nvPr/>
          </p:nvSpPr>
          <p:spPr>
            <a:xfrm>
              <a:off x="7240005" y="55811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7144"/>
                    <a:pt x="7567" y="8096"/>
                    <a:pt x="7567" y="8096"/>
                  </a:cubicBezTo>
                  <a:cubicBezTo>
                    <a:pt x="7567" y="8096"/>
                    <a:pt x="8520" y="8096"/>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2" name="Freeform: Shape 5751">
              <a:extLst>
                <a:ext uri="{FF2B5EF4-FFF2-40B4-BE49-F238E27FC236}">
                  <a16:creationId xmlns:a16="http://schemas.microsoft.com/office/drawing/2014/main" xmlns="" id="{59891CD6-E810-4410-8233-D641DA5C2858}"/>
                </a:ext>
              </a:extLst>
            </p:cNvPr>
            <p:cNvSpPr/>
            <p:nvPr/>
          </p:nvSpPr>
          <p:spPr>
            <a:xfrm>
              <a:off x="7240429" y="56649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3" name="Freeform: Shape 5752">
              <a:extLst>
                <a:ext uri="{FF2B5EF4-FFF2-40B4-BE49-F238E27FC236}">
                  <a16:creationId xmlns:a16="http://schemas.microsoft.com/office/drawing/2014/main" xmlns="" id="{C38B39F5-10DB-4216-9277-E16D35720C58}"/>
                </a:ext>
              </a:extLst>
            </p:cNvPr>
            <p:cNvSpPr/>
            <p:nvPr/>
          </p:nvSpPr>
          <p:spPr>
            <a:xfrm>
              <a:off x="7240429" y="5664993"/>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lnTo>
                    <a:pt x="7144" y="7144"/>
                  </a:lnTo>
                  <a:cubicBezTo>
                    <a:pt x="8096" y="7144"/>
                    <a:pt x="8096" y="7144"/>
                    <a:pt x="7144"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4" name="Freeform: Shape 5753">
              <a:extLst>
                <a:ext uri="{FF2B5EF4-FFF2-40B4-BE49-F238E27FC236}">
                  <a16:creationId xmlns:a16="http://schemas.microsoft.com/office/drawing/2014/main" xmlns="" id="{6968E5D8-5220-401E-9E80-543E2506B8AE}"/>
                </a:ext>
              </a:extLst>
            </p:cNvPr>
            <p:cNvSpPr/>
            <p:nvPr/>
          </p:nvSpPr>
          <p:spPr>
            <a:xfrm>
              <a:off x="7240958" y="5665946"/>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lnTo>
                    <a:pt x="7567" y="7144"/>
                  </a:lnTo>
                  <a:cubicBezTo>
                    <a:pt x="7567" y="7144"/>
                    <a:pt x="6615"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5" name="Freeform: Shape 5754">
              <a:extLst>
                <a:ext uri="{FF2B5EF4-FFF2-40B4-BE49-F238E27FC236}">
                  <a16:creationId xmlns:a16="http://schemas.microsoft.com/office/drawing/2014/main" xmlns="" id="{95CBCCD3-4228-45FC-BDF6-66BB6057F474}"/>
                </a:ext>
              </a:extLst>
            </p:cNvPr>
            <p:cNvSpPr/>
            <p:nvPr/>
          </p:nvSpPr>
          <p:spPr>
            <a:xfrm>
              <a:off x="7240429" y="5657373"/>
              <a:ext cx="9525" cy="9525"/>
            </a:xfrm>
            <a:custGeom>
              <a:avLst/>
              <a:gdLst>
                <a:gd name="connsiteX0" fmla="*/ 8096 w 9525"/>
                <a:gd name="connsiteY0" fmla="*/ 7144 h 9525"/>
                <a:gd name="connsiteX1" fmla="*/ 7144 w 9525"/>
                <a:gd name="connsiteY1" fmla="*/ 7144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lnTo>
                    <a:pt x="7144" y="7144"/>
                  </a:lnTo>
                  <a:cubicBezTo>
                    <a:pt x="7144" y="7144"/>
                    <a:pt x="7144" y="7144"/>
                    <a:pt x="8096"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6" name="Freeform: Shape 5755">
              <a:extLst>
                <a:ext uri="{FF2B5EF4-FFF2-40B4-BE49-F238E27FC236}">
                  <a16:creationId xmlns:a16="http://schemas.microsoft.com/office/drawing/2014/main" xmlns="" id="{C3C2CF12-A5CD-487A-8586-271B5914657D}"/>
                </a:ext>
              </a:extLst>
            </p:cNvPr>
            <p:cNvSpPr/>
            <p:nvPr/>
          </p:nvSpPr>
          <p:spPr>
            <a:xfrm>
              <a:off x="7239872" y="5655468"/>
              <a:ext cx="9525" cy="9525"/>
            </a:xfrm>
            <a:custGeom>
              <a:avLst/>
              <a:gdLst>
                <a:gd name="connsiteX0" fmla="*/ 8653 w 9525"/>
                <a:gd name="connsiteY0" fmla="*/ 7144 h 9525"/>
                <a:gd name="connsiteX1" fmla="*/ 8653 w 9525"/>
                <a:gd name="connsiteY1" fmla="*/ 7144 h 9525"/>
              </a:gdLst>
              <a:ahLst/>
              <a:cxnLst>
                <a:cxn ang="0">
                  <a:pos x="connsiteX0" y="connsiteY0"/>
                </a:cxn>
                <a:cxn ang="0">
                  <a:pos x="connsiteX1" y="connsiteY1"/>
                </a:cxn>
              </a:cxnLst>
              <a:rect l="l" t="t" r="r" b="b"/>
              <a:pathLst>
                <a:path w="9525" h="9525">
                  <a:moveTo>
                    <a:pt x="8653" y="7144"/>
                  </a:moveTo>
                  <a:cubicBezTo>
                    <a:pt x="5796" y="12859"/>
                    <a:pt x="7700" y="7144"/>
                    <a:pt x="8653"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7" name="Freeform: Shape 5756">
              <a:extLst>
                <a:ext uri="{FF2B5EF4-FFF2-40B4-BE49-F238E27FC236}">
                  <a16:creationId xmlns:a16="http://schemas.microsoft.com/office/drawing/2014/main" xmlns="" id="{E21954B4-D4AD-4807-AC55-46F570BA39FB}"/>
                </a:ext>
              </a:extLst>
            </p:cNvPr>
            <p:cNvSpPr/>
            <p:nvPr/>
          </p:nvSpPr>
          <p:spPr>
            <a:xfrm>
              <a:off x="7253607" y="5645943"/>
              <a:ext cx="9525" cy="9525"/>
            </a:xfrm>
            <a:custGeom>
              <a:avLst/>
              <a:gdLst>
                <a:gd name="connsiteX0" fmla="*/ 7301 w 9525"/>
                <a:gd name="connsiteY0" fmla="*/ 7144 h 9525"/>
                <a:gd name="connsiteX1" fmla="*/ 7301 w 9525"/>
                <a:gd name="connsiteY1" fmla="*/ 7144 h 9525"/>
              </a:gdLst>
              <a:ahLst/>
              <a:cxnLst>
                <a:cxn ang="0">
                  <a:pos x="connsiteX0" y="connsiteY0"/>
                </a:cxn>
                <a:cxn ang="0">
                  <a:pos x="connsiteX1" y="connsiteY1"/>
                </a:cxn>
              </a:cxnLst>
              <a:rect l="l" t="t" r="r" b="b"/>
              <a:pathLst>
                <a:path w="9525" h="9525">
                  <a:moveTo>
                    <a:pt x="7301" y="7144"/>
                  </a:moveTo>
                  <a:cubicBezTo>
                    <a:pt x="10158" y="10954"/>
                    <a:pt x="6348" y="8096"/>
                    <a:pt x="73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8" name="Freeform: Shape 5757">
              <a:extLst>
                <a:ext uri="{FF2B5EF4-FFF2-40B4-BE49-F238E27FC236}">
                  <a16:creationId xmlns:a16="http://schemas.microsoft.com/office/drawing/2014/main" xmlns="" id="{8E38E17B-FD78-4343-B6F7-233512DCBF0A}"/>
                </a:ext>
              </a:extLst>
            </p:cNvPr>
            <p:cNvSpPr/>
            <p:nvPr/>
          </p:nvSpPr>
          <p:spPr>
            <a:xfrm>
              <a:off x="7254716" y="5640467"/>
              <a:ext cx="9525" cy="9525"/>
            </a:xfrm>
            <a:custGeom>
              <a:avLst/>
              <a:gdLst>
                <a:gd name="connsiteX0" fmla="*/ 7144 w 9525"/>
                <a:gd name="connsiteY0" fmla="*/ 7858 h 9525"/>
                <a:gd name="connsiteX1" fmla="*/ 9049 w 9525"/>
                <a:gd name="connsiteY1" fmla="*/ 7858 h 9525"/>
                <a:gd name="connsiteX2" fmla="*/ 7144 w 9525"/>
                <a:gd name="connsiteY2" fmla="*/ 7858 h 9525"/>
              </a:gdLst>
              <a:ahLst/>
              <a:cxnLst>
                <a:cxn ang="0">
                  <a:pos x="connsiteX0" y="connsiteY0"/>
                </a:cxn>
                <a:cxn ang="0">
                  <a:pos x="connsiteX1" y="connsiteY1"/>
                </a:cxn>
                <a:cxn ang="0">
                  <a:pos x="connsiteX2" y="connsiteY2"/>
                </a:cxn>
              </a:cxnLst>
              <a:rect l="l" t="t" r="r" b="b"/>
              <a:pathLst>
                <a:path w="9525" h="9525">
                  <a:moveTo>
                    <a:pt x="7144" y="7858"/>
                  </a:moveTo>
                  <a:cubicBezTo>
                    <a:pt x="8096" y="8810"/>
                    <a:pt x="9049" y="7858"/>
                    <a:pt x="9049" y="7858"/>
                  </a:cubicBezTo>
                  <a:cubicBezTo>
                    <a:pt x="8096" y="6906"/>
                    <a:pt x="8096" y="6906"/>
                    <a:pt x="7144" y="7858"/>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59" name="Freeform: Shape 5758">
              <a:extLst>
                <a:ext uri="{FF2B5EF4-FFF2-40B4-BE49-F238E27FC236}">
                  <a16:creationId xmlns:a16="http://schemas.microsoft.com/office/drawing/2014/main" xmlns="" id="{42BFBB55-9400-49B6-8430-CB48B868AB47}"/>
                </a:ext>
              </a:extLst>
            </p:cNvPr>
            <p:cNvSpPr/>
            <p:nvPr/>
          </p:nvSpPr>
          <p:spPr>
            <a:xfrm>
              <a:off x="7253764" y="5600752"/>
              <a:ext cx="9525" cy="9525"/>
            </a:xfrm>
            <a:custGeom>
              <a:avLst/>
              <a:gdLst>
                <a:gd name="connsiteX0" fmla="*/ 7144 w 9525"/>
                <a:gd name="connsiteY0" fmla="*/ 7567 h 9525"/>
                <a:gd name="connsiteX1" fmla="*/ 10001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lnTo>
                    <a:pt x="10001" y="7567"/>
                  </a:lnTo>
                  <a:cubicBezTo>
                    <a:pt x="9049" y="6615"/>
                    <a:pt x="8096" y="7567"/>
                    <a:pt x="714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0" name="Freeform: Shape 5759">
              <a:extLst>
                <a:ext uri="{FF2B5EF4-FFF2-40B4-BE49-F238E27FC236}">
                  <a16:creationId xmlns:a16="http://schemas.microsoft.com/office/drawing/2014/main" xmlns="" id="{25E7082B-CCD7-48D9-8D0E-573838696680}"/>
                </a:ext>
              </a:extLst>
            </p:cNvPr>
            <p:cNvSpPr/>
            <p:nvPr/>
          </p:nvSpPr>
          <p:spPr>
            <a:xfrm>
              <a:off x="7239053" y="559450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9049"/>
                    <a:pt x="7567" y="7144"/>
                    <a:pt x="7567"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1" name="Freeform: Shape 5760">
              <a:extLst>
                <a:ext uri="{FF2B5EF4-FFF2-40B4-BE49-F238E27FC236}">
                  <a16:creationId xmlns:a16="http://schemas.microsoft.com/office/drawing/2014/main" xmlns="" id="{6B2936E2-CEE7-4561-AAC2-03D0B44C6D15}"/>
                </a:ext>
              </a:extLst>
            </p:cNvPr>
            <p:cNvSpPr/>
            <p:nvPr/>
          </p:nvSpPr>
          <p:spPr>
            <a:xfrm>
              <a:off x="7257299" y="5587855"/>
              <a:ext cx="9525" cy="9525"/>
            </a:xfrm>
            <a:custGeom>
              <a:avLst/>
              <a:gdLst>
                <a:gd name="connsiteX0" fmla="*/ 7419 w 9525"/>
                <a:gd name="connsiteY0" fmla="*/ 8082 h 9525"/>
                <a:gd name="connsiteX1" fmla="*/ 7419 w 9525"/>
                <a:gd name="connsiteY1" fmla="*/ 8082 h 9525"/>
              </a:gdLst>
              <a:ahLst/>
              <a:cxnLst>
                <a:cxn ang="0">
                  <a:pos x="connsiteX0" y="connsiteY0"/>
                </a:cxn>
                <a:cxn ang="0">
                  <a:pos x="connsiteX1" y="connsiteY1"/>
                </a:cxn>
              </a:cxnLst>
              <a:rect l="l" t="t" r="r" b="b"/>
              <a:pathLst>
                <a:path w="9525" h="9525">
                  <a:moveTo>
                    <a:pt x="7419" y="8082"/>
                  </a:moveTo>
                  <a:cubicBezTo>
                    <a:pt x="8371" y="9987"/>
                    <a:pt x="6466" y="5225"/>
                    <a:pt x="7419" y="8082"/>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2" name="Freeform: Shape 5761">
              <a:extLst>
                <a:ext uri="{FF2B5EF4-FFF2-40B4-BE49-F238E27FC236}">
                  <a16:creationId xmlns:a16="http://schemas.microsoft.com/office/drawing/2014/main" xmlns="" id="{22B1B036-D36D-4D7E-855D-39CB169A4A0C}"/>
                </a:ext>
              </a:extLst>
            </p:cNvPr>
            <p:cNvSpPr/>
            <p:nvPr/>
          </p:nvSpPr>
          <p:spPr>
            <a:xfrm>
              <a:off x="7251859" y="554212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lnTo>
                    <a:pt x="7144" y="7144"/>
                  </a:lnTo>
                  <a:cubicBezTo>
                    <a:pt x="7144" y="7144"/>
                    <a:pt x="10954" y="7144"/>
                    <a:pt x="10001" y="714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3" name="Freeform: Shape 5762">
              <a:extLst>
                <a:ext uri="{FF2B5EF4-FFF2-40B4-BE49-F238E27FC236}">
                  <a16:creationId xmlns:a16="http://schemas.microsoft.com/office/drawing/2014/main" xmlns="" id="{9C9AE907-C57A-4111-882C-65C247F7A4D9}"/>
                </a:ext>
              </a:extLst>
            </p:cNvPr>
            <p:cNvSpPr/>
            <p:nvPr/>
          </p:nvSpPr>
          <p:spPr>
            <a:xfrm>
              <a:off x="7243286" y="5506792"/>
              <a:ext cx="9525" cy="9525"/>
            </a:xfrm>
            <a:custGeom>
              <a:avLst/>
              <a:gdLst>
                <a:gd name="connsiteX0" fmla="*/ 9049 w 9525"/>
                <a:gd name="connsiteY0" fmla="*/ 9134 h 9525"/>
                <a:gd name="connsiteX1" fmla="*/ 7144 w 9525"/>
                <a:gd name="connsiteY1" fmla="*/ 8182 h 9525"/>
                <a:gd name="connsiteX2" fmla="*/ 9049 w 9525"/>
                <a:gd name="connsiteY2" fmla="*/ 9134 h 9525"/>
              </a:gdLst>
              <a:ahLst/>
              <a:cxnLst>
                <a:cxn ang="0">
                  <a:pos x="connsiteX0" y="connsiteY0"/>
                </a:cxn>
                <a:cxn ang="0">
                  <a:pos x="connsiteX1" y="connsiteY1"/>
                </a:cxn>
                <a:cxn ang="0">
                  <a:pos x="connsiteX2" y="connsiteY2"/>
                </a:cxn>
              </a:cxnLst>
              <a:rect l="l" t="t" r="r" b="b"/>
              <a:pathLst>
                <a:path w="9525" h="9525">
                  <a:moveTo>
                    <a:pt x="9049" y="9134"/>
                  </a:moveTo>
                  <a:cubicBezTo>
                    <a:pt x="10001" y="7230"/>
                    <a:pt x="9049" y="6277"/>
                    <a:pt x="7144" y="8182"/>
                  </a:cubicBezTo>
                  <a:cubicBezTo>
                    <a:pt x="8096" y="9134"/>
                    <a:pt x="8096" y="10087"/>
                    <a:pt x="9049" y="9134"/>
                  </a:cubicBezTo>
                  <a:close/>
                </a:path>
              </a:pathLst>
            </a:custGeom>
            <a:solidFill>
              <a:schemeClr val="tx1">
                <a:lumMod val="75000"/>
                <a:lumOff val="25000"/>
              </a:schemeClr>
            </a:solidFill>
            <a:ln w="9525" cap="flat">
              <a:noFill/>
              <a:prstDash val="solid"/>
              <a:miter/>
            </a:ln>
          </p:spPr>
          <p:txBody>
            <a:bodyPr rtlCol="0" anchor="ctr"/>
            <a:lstStyle/>
            <a:p>
              <a:endParaRPr lang="en-US"/>
            </a:p>
          </p:txBody>
        </p:sp>
        <p:sp>
          <p:nvSpPr>
            <p:cNvPr id="5764" name="Freeform: Shape 5763">
              <a:extLst>
                <a:ext uri="{FF2B5EF4-FFF2-40B4-BE49-F238E27FC236}">
                  <a16:creationId xmlns:a16="http://schemas.microsoft.com/office/drawing/2014/main" xmlns="" id="{544A2692-7D78-4016-A7B0-6D2DE978EDDD}"/>
                </a:ext>
              </a:extLst>
            </p:cNvPr>
            <p:cNvSpPr/>
            <p:nvPr/>
          </p:nvSpPr>
          <p:spPr>
            <a:xfrm>
              <a:off x="7187724" y="5565510"/>
              <a:ext cx="9525" cy="9525"/>
            </a:xfrm>
            <a:custGeom>
              <a:avLst/>
              <a:gdLst>
                <a:gd name="connsiteX0" fmla="*/ 8414 w 9525"/>
                <a:gd name="connsiteY0" fmla="*/ 7567 h 9525"/>
                <a:gd name="connsiteX1" fmla="*/ 8414 w 9525"/>
                <a:gd name="connsiteY1" fmla="*/ 7567 h 9525"/>
              </a:gdLst>
              <a:ahLst/>
              <a:cxnLst>
                <a:cxn ang="0">
                  <a:pos x="connsiteX0" y="connsiteY0"/>
                </a:cxn>
                <a:cxn ang="0">
                  <a:pos x="connsiteX1" y="connsiteY1"/>
                </a:cxn>
              </a:cxnLst>
              <a:rect l="l" t="t" r="r" b="b"/>
              <a:pathLst>
                <a:path w="9525" h="9525">
                  <a:moveTo>
                    <a:pt x="8414" y="7567"/>
                  </a:moveTo>
                  <a:cubicBezTo>
                    <a:pt x="5556" y="6615"/>
                    <a:pt x="8414" y="7567"/>
                    <a:pt x="8414" y="7567"/>
                  </a:cubicBezTo>
                  <a:close/>
                </a:path>
              </a:pathLst>
            </a:custGeom>
            <a:solidFill>
              <a:schemeClr val="tx1">
                <a:lumMod val="75000"/>
                <a:lumOff val="25000"/>
              </a:schemeClr>
            </a:solidFill>
            <a:ln w="9525" cap="flat">
              <a:noFill/>
              <a:prstDash val="solid"/>
              <a:miter/>
            </a:ln>
          </p:spPr>
          <p:txBody>
            <a:bodyPr rtlCol="0" anchor="ctr"/>
            <a:lstStyle/>
            <a:p>
              <a:endParaRPr lang="en-US"/>
            </a:p>
          </p:txBody>
        </p:sp>
      </p:grpSp>
      <p:grpSp>
        <p:nvGrpSpPr>
          <p:cNvPr id="5765" name="组 36"/>
          <p:cNvGrpSpPr/>
          <p:nvPr/>
        </p:nvGrpSpPr>
        <p:grpSpPr>
          <a:xfrm rot="16200000">
            <a:off x="1837029" y="2794207"/>
            <a:ext cx="403888" cy="1489125"/>
            <a:chOff x="5013325" y="2014538"/>
            <a:chExt cx="463550" cy="2955925"/>
          </a:xfrm>
          <a:effectLst>
            <a:outerShdw blurRad="50800" dist="76200" dir="2700000" algn="tl" rotWithShape="0">
              <a:prstClr val="black">
                <a:alpha val="40000"/>
              </a:prstClr>
            </a:outerShdw>
          </a:effectLst>
        </p:grpSpPr>
        <p:sp>
          <p:nvSpPr>
            <p:cNvPr id="5766" name="Freeform 51"/>
            <p:cNvSpPr>
              <a:spLocks/>
            </p:cNvSpPr>
            <p:nvPr/>
          </p:nvSpPr>
          <p:spPr bwMode="auto">
            <a:xfrm>
              <a:off x="5248275" y="2014538"/>
              <a:ext cx="228600" cy="60325"/>
            </a:xfrm>
            <a:custGeom>
              <a:avLst/>
              <a:gdLst>
                <a:gd name="T0" fmla="*/ 96 w 144"/>
                <a:gd name="T1" fmla="*/ 38 h 38"/>
                <a:gd name="T2" fmla="*/ 144 w 144"/>
                <a:gd name="T3" fmla="*/ 18 h 38"/>
                <a:gd name="T4" fmla="*/ 96 w 144"/>
                <a:gd name="T5" fmla="*/ 0 h 38"/>
                <a:gd name="T6" fmla="*/ 0 w 144"/>
                <a:gd name="T7" fmla="*/ 0 h 38"/>
                <a:gd name="T8" fmla="*/ 0 w 144"/>
                <a:gd name="T9" fmla="*/ 38 h 38"/>
                <a:gd name="T10" fmla="*/ 96 w 144"/>
                <a:gd name="T11" fmla="*/ 38 h 38"/>
              </a:gdLst>
              <a:ahLst/>
              <a:cxnLst>
                <a:cxn ang="0">
                  <a:pos x="T0" y="T1"/>
                </a:cxn>
                <a:cxn ang="0">
                  <a:pos x="T2" y="T3"/>
                </a:cxn>
                <a:cxn ang="0">
                  <a:pos x="T4" y="T5"/>
                </a:cxn>
                <a:cxn ang="0">
                  <a:pos x="T6" y="T7"/>
                </a:cxn>
                <a:cxn ang="0">
                  <a:pos x="T8" y="T9"/>
                </a:cxn>
                <a:cxn ang="0">
                  <a:pos x="T10" y="T11"/>
                </a:cxn>
              </a:cxnLst>
              <a:rect l="0" t="0" r="r" b="b"/>
              <a:pathLst>
                <a:path w="144" h="38">
                  <a:moveTo>
                    <a:pt x="96" y="38"/>
                  </a:moveTo>
                  <a:lnTo>
                    <a:pt x="144" y="18"/>
                  </a:lnTo>
                  <a:lnTo>
                    <a:pt x="96" y="0"/>
                  </a:lnTo>
                  <a:lnTo>
                    <a:pt x="0" y="0"/>
                  </a:lnTo>
                  <a:lnTo>
                    <a:pt x="0" y="38"/>
                  </a:lnTo>
                  <a:lnTo>
                    <a:pt x="96" y="38"/>
                  </a:lnTo>
                  <a:close/>
                </a:path>
              </a:pathLst>
            </a:custGeom>
            <a:solidFill>
              <a:srgbClr val="DF4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67" name="Freeform 52"/>
            <p:cNvSpPr>
              <a:spLocks/>
            </p:cNvSpPr>
            <p:nvPr/>
          </p:nvSpPr>
          <p:spPr bwMode="auto">
            <a:xfrm>
              <a:off x="5013325" y="2014538"/>
              <a:ext cx="228600" cy="60325"/>
            </a:xfrm>
            <a:custGeom>
              <a:avLst/>
              <a:gdLst>
                <a:gd name="T0" fmla="*/ 48 w 144"/>
                <a:gd name="T1" fmla="*/ 38 h 38"/>
                <a:gd name="T2" fmla="*/ 0 w 144"/>
                <a:gd name="T3" fmla="*/ 18 h 38"/>
                <a:gd name="T4" fmla="*/ 48 w 144"/>
                <a:gd name="T5" fmla="*/ 0 h 38"/>
                <a:gd name="T6" fmla="*/ 144 w 144"/>
                <a:gd name="T7" fmla="*/ 0 h 38"/>
                <a:gd name="T8" fmla="*/ 144 w 144"/>
                <a:gd name="T9" fmla="*/ 38 h 38"/>
                <a:gd name="T10" fmla="*/ 48 w 144"/>
                <a:gd name="T11" fmla="*/ 38 h 38"/>
              </a:gdLst>
              <a:ahLst/>
              <a:cxnLst>
                <a:cxn ang="0">
                  <a:pos x="T0" y="T1"/>
                </a:cxn>
                <a:cxn ang="0">
                  <a:pos x="T2" y="T3"/>
                </a:cxn>
                <a:cxn ang="0">
                  <a:pos x="T4" y="T5"/>
                </a:cxn>
                <a:cxn ang="0">
                  <a:pos x="T6" y="T7"/>
                </a:cxn>
                <a:cxn ang="0">
                  <a:pos x="T8" y="T9"/>
                </a:cxn>
                <a:cxn ang="0">
                  <a:pos x="T10" y="T11"/>
                </a:cxn>
              </a:cxnLst>
              <a:rect l="0" t="0" r="r" b="b"/>
              <a:pathLst>
                <a:path w="144" h="38">
                  <a:moveTo>
                    <a:pt x="48" y="38"/>
                  </a:moveTo>
                  <a:lnTo>
                    <a:pt x="0" y="18"/>
                  </a:lnTo>
                  <a:lnTo>
                    <a:pt x="48" y="0"/>
                  </a:lnTo>
                  <a:lnTo>
                    <a:pt x="144" y="0"/>
                  </a:lnTo>
                  <a:lnTo>
                    <a:pt x="144" y="38"/>
                  </a:lnTo>
                  <a:lnTo>
                    <a:pt x="48" y="38"/>
                  </a:lnTo>
                  <a:close/>
                </a:path>
              </a:pathLst>
            </a:custGeom>
            <a:solidFill>
              <a:srgbClr val="ED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68" name="Freeform 53"/>
            <p:cNvSpPr>
              <a:spLocks/>
            </p:cNvSpPr>
            <p:nvPr/>
          </p:nvSpPr>
          <p:spPr bwMode="auto">
            <a:xfrm>
              <a:off x="5127625" y="2014538"/>
              <a:ext cx="234950" cy="60325"/>
            </a:xfrm>
            <a:custGeom>
              <a:avLst/>
              <a:gdLst>
                <a:gd name="T0" fmla="*/ 38 w 148"/>
                <a:gd name="T1" fmla="*/ 38 h 38"/>
                <a:gd name="T2" fmla="*/ 0 w 148"/>
                <a:gd name="T3" fmla="*/ 18 h 38"/>
                <a:gd name="T4" fmla="*/ 38 w 148"/>
                <a:gd name="T5" fmla="*/ 0 h 38"/>
                <a:gd name="T6" fmla="*/ 112 w 148"/>
                <a:gd name="T7" fmla="*/ 0 h 38"/>
                <a:gd name="T8" fmla="*/ 148 w 148"/>
                <a:gd name="T9" fmla="*/ 18 h 38"/>
                <a:gd name="T10" fmla="*/ 112 w 148"/>
                <a:gd name="T11" fmla="*/ 38 h 38"/>
                <a:gd name="T12" fmla="*/ 38 w 14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48" h="38">
                  <a:moveTo>
                    <a:pt x="38" y="38"/>
                  </a:moveTo>
                  <a:lnTo>
                    <a:pt x="0" y="18"/>
                  </a:lnTo>
                  <a:lnTo>
                    <a:pt x="38" y="0"/>
                  </a:lnTo>
                  <a:lnTo>
                    <a:pt x="112" y="0"/>
                  </a:lnTo>
                  <a:lnTo>
                    <a:pt x="148" y="18"/>
                  </a:lnTo>
                  <a:lnTo>
                    <a:pt x="112" y="38"/>
                  </a:lnTo>
                  <a:lnTo>
                    <a:pt x="38" y="38"/>
                  </a:lnTo>
                  <a:close/>
                </a:path>
              </a:pathLst>
            </a:custGeom>
            <a:solidFill>
              <a:srgbClr val="E9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69" name="Rectangle 54"/>
            <p:cNvSpPr>
              <a:spLocks noChangeArrowheads="1"/>
            </p:cNvSpPr>
            <p:nvPr/>
          </p:nvSpPr>
          <p:spPr bwMode="auto">
            <a:xfrm>
              <a:off x="5013325" y="2043113"/>
              <a:ext cx="463550" cy="234950"/>
            </a:xfrm>
            <a:prstGeom prst="rect">
              <a:avLst/>
            </a:prstGeom>
            <a:solidFill>
              <a:srgbClr val="E96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0" name="Rectangle 55"/>
            <p:cNvSpPr>
              <a:spLocks noChangeArrowheads="1"/>
            </p:cNvSpPr>
            <p:nvPr/>
          </p:nvSpPr>
          <p:spPr bwMode="auto">
            <a:xfrm>
              <a:off x="5013325" y="2278063"/>
              <a:ext cx="463550" cy="273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1" name="Rectangle 56"/>
            <p:cNvSpPr>
              <a:spLocks noChangeArrowheads="1"/>
            </p:cNvSpPr>
            <p:nvPr/>
          </p:nvSpPr>
          <p:spPr bwMode="auto">
            <a:xfrm>
              <a:off x="5013325" y="2551113"/>
              <a:ext cx="463550" cy="1825625"/>
            </a:xfrm>
            <a:prstGeom prst="rect">
              <a:avLst/>
            </a:prstGeom>
            <a:solidFill>
              <a:srgbClr val="FFB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2" name="Freeform 57"/>
            <p:cNvSpPr>
              <a:spLocks/>
            </p:cNvSpPr>
            <p:nvPr/>
          </p:nvSpPr>
          <p:spPr bwMode="auto">
            <a:xfrm>
              <a:off x="5013325" y="4376738"/>
              <a:ext cx="463550" cy="593725"/>
            </a:xfrm>
            <a:custGeom>
              <a:avLst/>
              <a:gdLst>
                <a:gd name="T0" fmla="*/ 0 w 292"/>
                <a:gd name="T1" fmla="*/ 0 h 374"/>
                <a:gd name="T2" fmla="*/ 146 w 292"/>
                <a:gd name="T3" fmla="*/ 374 h 374"/>
                <a:gd name="T4" fmla="*/ 292 w 292"/>
                <a:gd name="T5" fmla="*/ 0 h 374"/>
                <a:gd name="T6" fmla="*/ 0 w 292"/>
                <a:gd name="T7" fmla="*/ 0 h 374"/>
              </a:gdLst>
              <a:ahLst/>
              <a:cxnLst>
                <a:cxn ang="0">
                  <a:pos x="T0" y="T1"/>
                </a:cxn>
                <a:cxn ang="0">
                  <a:pos x="T2" y="T3"/>
                </a:cxn>
                <a:cxn ang="0">
                  <a:pos x="T4" y="T5"/>
                </a:cxn>
                <a:cxn ang="0">
                  <a:pos x="T6" y="T7"/>
                </a:cxn>
              </a:cxnLst>
              <a:rect l="0" t="0" r="r" b="b"/>
              <a:pathLst>
                <a:path w="292" h="374">
                  <a:moveTo>
                    <a:pt x="0" y="0"/>
                  </a:moveTo>
                  <a:lnTo>
                    <a:pt x="146" y="374"/>
                  </a:lnTo>
                  <a:lnTo>
                    <a:pt x="292" y="0"/>
                  </a:lnTo>
                  <a:lnTo>
                    <a:pt x="0" y="0"/>
                  </a:lnTo>
                  <a:close/>
                </a:path>
              </a:pathLst>
            </a:custGeom>
            <a:solidFill>
              <a:srgbClr val="F3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3" name="Rectangle 58"/>
            <p:cNvSpPr>
              <a:spLocks noChangeArrowheads="1"/>
            </p:cNvSpPr>
            <p:nvPr/>
          </p:nvSpPr>
          <p:spPr bwMode="auto">
            <a:xfrm>
              <a:off x="5013325" y="2043113"/>
              <a:ext cx="114300" cy="234950"/>
            </a:xfrm>
            <a:prstGeom prst="rect">
              <a:avLst/>
            </a:prstGeom>
            <a:solidFill>
              <a:srgbClr val="ED82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4" name="Rectangle 59"/>
            <p:cNvSpPr>
              <a:spLocks noChangeArrowheads="1"/>
            </p:cNvSpPr>
            <p:nvPr/>
          </p:nvSpPr>
          <p:spPr bwMode="auto">
            <a:xfrm>
              <a:off x="5362575" y="2043113"/>
              <a:ext cx="114300" cy="234950"/>
            </a:xfrm>
            <a:prstGeom prst="rect">
              <a:avLst/>
            </a:prstGeom>
            <a:solidFill>
              <a:srgbClr val="DF4B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5" name="Rectangle 60"/>
            <p:cNvSpPr>
              <a:spLocks noChangeArrowheads="1"/>
            </p:cNvSpPr>
            <p:nvPr/>
          </p:nvSpPr>
          <p:spPr bwMode="auto">
            <a:xfrm>
              <a:off x="5013325" y="2278063"/>
              <a:ext cx="114300" cy="27305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6" name="Rectangle 61"/>
            <p:cNvSpPr>
              <a:spLocks noChangeArrowheads="1"/>
            </p:cNvSpPr>
            <p:nvPr/>
          </p:nvSpPr>
          <p:spPr bwMode="auto">
            <a:xfrm>
              <a:off x="5362575" y="2278063"/>
              <a:ext cx="114300" cy="27305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7" name="Rectangle 62"/>
            <p:cNvSpPr>
              <a:spLocks noChangeArrowheads="1"/>
            </p:cNvSpPr>
            <p:nvPr/>
          </p:nvSpPr>
          <p:spPr bwMode="auto">
            <a:xfrm>
              <a:off x="5013325" y="2551113"/>
              <a:ext cx="114300" cy="1825625"/>
            </a:xfrm>
            <a:prstGeom prst="rect">
              <a:avLst/>
            </a:prstGeom>
            <a:solidFill>
              <a:srgbClr val="FFD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8" name="Rectangle 63"/>
            <p:cNvSpPr>
              <a:spLocks noChangeArrowheads="1"/>
            </p:cNvSpPr>
            <p:nvPr/>
          </p:nvSpPr>
          <p:spPr bwMode="auto">
            <a:xfrm>
              <a:off x="5362575" y="2551113"/>
              <a:ext cx="114300" cy="1825625"/>
            </a:xfrm>
            <a:prstGeom prst="rect">
              <a:avLst/>
            </a:prstGeom>
            <a:solidFill>
              <a:srgbClr val="E3A9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9" name="Freeform 64"/>
            <p:cNvSpPr>
              <a:spLocks/>
            </p:cNvSpPr>
            <p:nvPr/>
          </p:nvSpPr>
          <p:spPr bwMode="auto">
            <a:xfrm>
              <a:off x="5013325" y="4376738"/>
              <a:ext cx="231775" cy="593725"/>
            </a:xfrm>
            <a:custGeom>
              <a:avLst/>
              <a:gdLst>
                <a:gd name="T0" fmla="*/ 0 w 146"/>
                <a:gd name="T1" fmla="*/ 0 h 374"/>
                <a:gd name="T2" fmla="*/ 146 w 146"/>
                <a:gd name="T3" fmla="*/ 374 h 374"/>
                <a:gd name="T4" fmla="*/ 72 w 146"/>
                <a:gd name="T5" fmla="*/ 0 h 374"/>
                <a:gd name="T6" fmla="*/ 0 w 146"/>
                <a:gd name="T7" fmla="*/ 0 h 374"/>
              </a:gdLst>
              <a:ahLst/>
              <a:cxnLst>
                <a:cxn ang="0">
                  <a:pos x="T0" y="T1"/>
                </a:cxn>
                <a:cxn ang="0">
                  <a:pos x="T2" y="T3"/>
                </a:cxn>
                <a:cxn ang="0">
                  <a:pos x="T4" y="T5"/>
                </a:cxn>
                <a:cxn ang="0">
                  <a:pos x="T6" y="T7"/>
                </a:cxn>
              </a:cxnLst>
              <a:rect l="0" t="0" r="r" b="b"/>
              <a:pathLst>
                <a:path w="146" h="374">
                  <a:moveTo>
                    <a:pt x="0" y="0"/>
                  </a:moveTo>
                  <a:lnTo>
                    <a:pt x="146" y="374"/>
                  </a:lnTo>
                  <a:lnTo>
                    <a:pt x="72" y="0"/>
                  </a:lnTo>
                  <a:lnTo>
                    <a:pt x="0" y="0"/>
                  </a:lnTo>
                  <a:close/>
                </a:path>
              </a:pathLst>
            </a:custGeom>
            <a:solidFill>
              <a:srgbClr val="F6A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0" name="Freeform 65"/>
            <p:cNvSpPr>
              <a:spLocks/>
            </p:cNvSpPr>
            <p:nvPr/>
          </p:nvSpPr>
          <p:spPr bwMode="auto">
            <a:xfrm>
              <a:off x="5127625" y="4376738"/>
              <a:ext cx="234950" cy="152400"/>
            </a:xfrm>
            <a:custGeom>
              <a:avLst/>
              <a:gdLst>
                <a:gd name="T0" fmla="*/ 0 w 148"/>
                <a:gd name="T1" fmla="*/ 0 h 96"/>
                <a:gd name="T2" fmla="*/ 0 w 148"/>
                <a:gd name="T3" fmla="*/ 0 h 96"/>
                <a:gd name="T4" fmla="*/ 8 w 148"/>
                <a:gd name="T5" fmla="*/ 16 h 96"/>
                <a:gd name="T6" fmla="*/ 28 w 148"/>
                <a:gd name="T7" fmla="*/ 48 h 96"/>
                <a:gd name="T8" fmla="*/ 40 w 148"/>
                <a:gd name="T9" fmla="*/ 66 h 96"/>
                <a:gd name="T10" fmla="*/ 52 w 148"/>
                <a:gd name="T11" fmla="*/ 82 h 96"/>
                <a:gd name="T12" fmla="*/ 64 w 148"/>
                <a:gd name="T13" fmla="*/ 92 h 96"/>
                <a:gd name="T14" fmla="*/ 70 w 148"/>
                <a:gd name="T15" fmla="*/ 96 h 96"/>
                <a:gd name="T16" fmla="*/ 74 w 148"/>
                <a:gd name="T17" fmla="*/ 96 h 96"/>
                <a:gd name="T18" fmla="*/ 74 w 148"/>
                <a:gd name="T19" fmla="*/ 96 h 96"/>
                <a:gd name="T20" fmla="*/ 78 w 148"/>
                <a:gd name="T21" fmla="*/ 96 h 96"/>
                <a:gd name="T22" fmla="*/ 84 w 148"/>
                <a:gd name="T23" fmla="*/ 92 h 96"/>
                <a:gd name="T24" fmla="*/ 96 w 148"/>
                <a:gd name="T25" fmla="*/ 82 h 96"/>
                <a:gd name="T26" fmla="*/ 108 w 148"/>
                <a:gd name="T27" fmla="*/ 66 h 96"/>
                <a:gd name="T28" fmla="*/ 120 w 148"/>
                <a:gd name="T29" fmla="*/ 48 h 96"/>
                <a:gd name="T30" fmla="*/ 140 w 148"/>
                <a:gd name="T31" fmla="*/ 16 h 96"/>
                <a:gd name="T32" fmla="*/ 148 w 148"/>
                <a:gd name="T33" fmla="*/ 0 h 96"/>
                <a:gd name="T34" fmla="*/ 0 w 148"/>
                <a:gd name="T3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96">
                  <a:moveTo>
                    <a:pt x="0" y="0"/>
                  </a:moveTo>
                  <a:lnTo>
                    <a:pt x="0" y="0"/>
                  </a:lnTo>
                  <a:lnTo>
                    <a:pt x="8" y="16"/>
                  </a:lnTo>
                  <a:lnTo>
                    <a:pt x="28" y="48"/>
                  </a:lnTo>
                  <a:lnTo>
                    <a:pt x="40" y="66"/>
                  </a:lnTo>
                  <a:lnTo>
                    <a:pt x="52" y="82"/>
                  </a:lnTo>
                  <a:lnTo>
                    <a:pt x="64" y="92"/>
                  </a:lnTo>
                  <a:lnTo>
                    <a:pt x="70" y="96"/>
                  </a:lnTo>
                  <a:lnTo>
                    <a:pt x="74" y="96"/>
                  </a:lnTo>
                  <a:lnTo>
                    <a:pt x="74" y="96"/>
                  </a:lnTo>
                  <a:lnTo>
                    <a:pt x="78" y="96"/>
                  </a:lnTo>
                  <a:lnTo>
                    <a:pt x="84" y="92"/>
                  </a:lnTo>
                  <a:lnTo>
                    <a:pt x="96" y="82"/>
                  </a:lnTo>
                  <a:lnTo>
                    <a:pt x="108" y="66"/>
                  </a:lnTo>
                  <a:lnTo>
                    <a:pt x="120" y="48"/>
                  </a:lnTo>
                  <a:lnTo>
                    <a:pt x="140" y="16"/>
                  </a:lnTo>
                  <a:lnTo>
                    <a:pt x="148" y="0"/>
                  </a:lnTo>
                  <a:lnTo>
                    <a:pt x="0" y="0"/>
                  </a:lnTo>
                  <a:close/>
                </a:path>
              </a:pathLst>
            </a:custGeom>
            <a:solidFill>
              <a:srgbClr val="FFB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1" name="Freeform 66"/>
            <p:cNvSpPr>
              <a:spLocks/>
            </p:cNvSpPr>
            <p:nvPr/>
          </p:nvSpPr>
          <p:spPr bwMode="auto">
            <a:xfrm>
              <a:off x="5013325" y="4376738"/>
              <a:ext cx="114300" cy="111125"/>
            </a:xfrm>
            <a:custGeom>
              <a:avLst/>
              <a:gdLst>
                <a:gd name="T0" fmla="*/ 72 w 72"/>
                <a:gd name="T1" fmla="*/ 0 h 70"/>
                <a:gd name="T2" fmla="*/ 72 w 72"/>
                <a:gd name="T3" fmla="*/ 0 h 70"/>
                <a:gd name="T4" fmla="*/ 54 w 72"/>
                <a:gd name="T5" fmla="*/ 34 h 70"/>
                <a:gd name="T6" fmla="*/ 38 w 72"/>
                <a:gd name="T7" fmla="*/ 58 h 70"/>
                <a:gd name="T8" fmla="*/ 30 w 72"/>
                <a:gd name="T9" fmla="*/ 66 h 70"/>
                <a:gd name="T10" fmla="*/ 24 w 72"/>
                <a:gd name="T11" fmla="*/ 70 h 70"/>
                <a:gd name="T12" fmla="*/ 24 w 72"/>
                <a:gd name="T13" fmla="*/ 70 h 70"/>
                <a:gd name="T14" fmla="*/ 22 w 72"/>
                <a:gd name="T15" fmla="*/ 68 h 70"/>
                <a:gd name="T16" fmla="*/ 20 w 72"/>
                <a:gd name="T17" fmla="*/ 66 h 70"/>
                <a:gd name="T18" fmla="*/ 16 w 72"/>
                <a:gd name="T19" fmla="*/ 58 h 70"/>
                <a:gd name="T20" fmla="*/ 8 w 72"/>
                <a:gd name="T21" fmla="*/ 34 h 70"/>
                <a:gd name="T22" fmla="*/ 0 w 72"/>
                <a:gd name="T23" fmla="*/ 0 h 70"/>
                <a:gd name="T24" fmla="*/ 72 w 7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0">
                  <a:moveTo>
                    <a:pt x="72" y="0"/>
                  </a:moveTo>
                  <a:lnTo>
                    <a:pt x="72" y="0"/>
                  </a:lnTo>
                  <a:lnTo>
                    <a:pt x="54" y="34"/>
                  </a:lnTo>
                  <a:lnTo>
                    <a:pt x="38" y="58"/>
                  </a:lnTo>
                  <a:lnTo>
                    <a:pt x="30" y="66"/>
                  </a:lnTo>
                  <a:lnTo>
                    <a:pt x="24" y="70"/>
                  </a:lnTo>
                  <a:lnTo>
                    <a:pt x="24" y="70"/>
                  </a:lnTo>
                  <a:lnTo>
                    <a:pt x="22" y="68"/>
                  </a:lnTo>
                  <a:lnTo>
                    <a:pt x="20" y="66"/>
                  </a:lnTo>
                  <a:lnTo>
                    <a:pt x="16" y="58"/>
                  </a:lnTo>
                  <a:lnTo>
                    <a:pt x="8" y="34"/>
                  </a:lnTo>
                  <a:lnTo>
                    <a:pt x="0" y="0"/>
                  </a:lnTo>
                  <a:lnTo>
                    <a:pt x="72" y="0"/>
                  </a:lnTo>
                  <a:close/>
                </a:path>
              </a:pathLst>
            </a:custGeom>
            <a:solidFill>
              <a:srgbClr val="FFD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2" name="Freeform 67"/>
            <p:cNvSpPr>
              <a:spLocks/>
            </p:cNvSpPr>
            <p:nvPr/>
          </p:nvSpPr>
          <p:spPr bwMode="auto">
            <a:xfrm>
              <a:off x="5245100" y="4376738"/>
              <a:ext cx="231775" cy="593725"/>
            </a:xfrm>
            <a:custGeom>
              <a:avLst/>
              <a:gdLst>
                <a:gd name="T0" fmla="*/ 146 w 146"/>
                <a:gd name="T1" fmla="*/ 0 h 374"/>
                <a:gd name="T2" fmla="*/ 0 w 146"/>
                <a:gd name="T3" fmla="*/ 374 h 374"/>
                <a:gd name="T4" fmla="*/ 74 w 146"/>
                <a:gd name="T5" fmla="*/ 0 h 374"/>
                <a:gd name="T6" fmla="*/ 146 w 146"/>
                <a:gd name="T7" fmla="*/ 0 h 374"/>
              </a:gdLst>
              <a:ahLst/>
              <a:cxnLst>
                <a:cxn ang="0">
                  <a:pos x="T0" y="T1"/>
                </a:cxn>
                <a:cxn ang="0">
                  <a:pos x="T2" y="T3"/>
                </a:cxn>
                <a:cxn ang="0">
                  <a:pos x="T4" y="T5"/>
                </a:cxn>
                <a:cxn ang="0">
                  <a:pos x="T6" y="T7"/>
                </a:cxn>
              </a:cxnLst>
              <a:rect l="0" t="0" r="r" b="b"/>
              <a:pathLst>
                <a:path w="146" h="374">
                  <a:moveTo>
                    <a:pt x="146" y="0"/>
                  </a:moveTo>
                  <a:lnTo>
                    <a:pt x="0" y="374"/>
                  </a:lnTo>
                  <a:lnTo>
                    <a:pt x="74" y="0"/>
                  </a:lnTo>
                  <a:lnTo>
                    <a:pt x="146" y="0"/>
                  </a:lnTo>
                  <a:close/>
                </a:path>
              </a:pathLst>
            </a:custGeom>
            <a:solidFill>
              <a:srgbClr val="E98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3" name="Freeform 68"/>
            <p:cNvSpPr>
              <a:spLocks/>
            </p:cNvSpPr>
            <p:nvPr/>
          </p:nvSpPr>
          <p:spPr bwMode="auto">
            <a:xfrm>
              <a:off x="5362575" y="4376738"/>
              <a:ext cx="114300" cy="111125"/>
            </a:xfrm>
            <a:custGeom>
              <a:avLst/>
              <a:gdLst>
                <a:gd name="T0" fmla="*/ 0 w 72"/>
                <a:gd name="T1" fmla="*/ 0 h 70"/>
                <a:gd name="T2" fmla="*/ 0 w 72"/>
                <a:gd name="T3" fmla="*/ 0 h 70"/>
                <a:gd name="T4" fmla="*/ 20 w 72"/>
                <a:gd name="T5" fmla="*/ 34 h 70"/>
                <a:gd name="T6" fmla="*/ 34 w 72"/>
                <a:gd name="T7" fmla="*/ 58 h 70"/>
                <a:gd name="T8" fmla="*/ 42 w 72"/>
                <a:gd name="T9" fmla="*/ 66 h 70"/>
                <a:gd name="T10" fmla="*/ 48 w 72"/>
                <a:gd name="T11" fmla="*/ 70 h 70"/>
                <a:gd name="T12" fmla="*/ 48 w 72"/>
                <a:gd name="T13" fmla="*/ 70 h 70"/>
                <a:gd name="T14" fmla="*/ 50 w 72"/>
                <a:gd name="T15" fmla="*/ 68 h 70"/>
                <a:gd name="T16" fmla="*/ 52 w 72"/>
                <a:gd name="T17" fmla="*/ 66 h 70"/>
                <a:gd name="T18" fmla="*/ 56 w 72"/>
                <a:gd name="T19" fmla="*/ 58 h 70"/>
                <a:gd name="T20" fmla="*/ 64 w 72"/>
                <a:gd name="T21" fmla="*/ 34 h 70"/>
                <a:gd name="T22" fmla="*/ 72 w 72"/>
                <a:gd name="T23" fmla="*/ 0 h 70"/>
                <a:gd name="T24" fmla="*/ 0 w 7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0">
                  <a:moveTo>
                    <a:pt x="0" y="0"/>
                  </a:moveTo>
                  <a:lnTo>
                    <a:pt x="0" y="0"/>
                  </a:lnTo>
                  <a:lnTo>
                    <a:pt x="20" y="34"/>
                  </a:lnTo>
                  <a:lnTo>
                    <a:pt x="34" y="58"/>
                  </a:lnTo>
                  <a:lnTo>
                    <a:pt x="42" y="66"/>
                  </a:lnTo>
                  <a:lnTo>
                    <a:pt x="48" y="70"/>
                  </a:lnTo>
                  <a:lnTo>
                    <a:pt x="48" y="70"/>
                  </a:lnTo>
                  <a:lnTo>
                    <a:pt x="50" y="68"/>
                  </a:lnTo>
                  <a:lnTo>
                    <a:pt x="52" y="66"/>
                  </a:lnTo>
                  <a:lnTo>
                    <a:pt x="56" y="58"/>
                  </a:lnTo>
                  <a:lnTo>
                    <a:pt x="64" y="34"/>
                  </a:lnTo>
                  <a:lnTo>
                    <a:pt x="72" y="0"/>
                  </a:lnTo>
                  <a:lnTo>
                    <a:pt x="0" y="0"/>
                  </a:lnTo>
                  <a:close/>
                </a:path>
              </a:pathLst>
            </a:custGeom>
            <a:solidFill>
              <a:srgbClr val="E3A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4" name="Freeform 69"/>
            <p:cNvSpPr>
              <a:spLocks/>
            </p:cNvSpPr>
            <p:nvPr/>
          </p:nvSpPr>
          <p:spPr bwMode="auto">
            <a:xfrm>
              <a:off x="5172075" y="4745038"/>
              <a:ext cx="142875" cy="225425"/>
            </a:xfrm>
            <a:custGeom>
              <a:avLst/>
              <a:gdLst>
                <a:gd name="T0" fmla="*/ 2 w 90"/>
                <a:gd name="T1" fmla="*/ 32 h 142"/>
                <a:gd name="T2" fmla="*/ 46 w 90"/>
                <a:gd name="T3" fmla="*/ 142 h 142"/>
                <a:gd name="T4" fmla="*/ 90 w 90"/>
                <a:gd name="T5" fmla="*/ 32 h 142"/>
                <a:gd name="T6" fmla="*/ 90 w 90"/>
                <a:gd name="T7" fmla="*/ 32 h 142"/>
                <a:gd name="T8" fmla="*/ 88 w 90"/>
                <a:gd name="T9" fmla="*/ 28 h 142"/>
                <a:gd name="T10" fmla="*/ 86 w 90"/>
                <a:gd name="T11" fmla="*/ 20 h 142"/>
                <a:gd name="T12" fmla="*/ 84 w 90"/>
                <a:gd name="T13" fmla="*/ 18 h 142"/>
                <a:gd name="T14" fmla="*/ 80 w 90"/>
                <a:gd name="T15" fmla="*/ 16 h 142"/>
                <a:gd name="T16" fmla="*/ 76 w 90"/>
                <a:gd name="T17" fmla="*/ 16 h 142"/>
                <a:gd name="T18" fmla="*/ 70 w 90"/>
                <a:gd name="T19" fmla="*/ 18 h 142"/>
                <a:gd name="T20" fmla="*/ 70 w 90"/>
                <a:gd name="T21" fmla="*/ 18 h 142"/>
                <a:gd name="T22" fmla="*/ 64 w 90"/>
                <a:gd name="T23" fmla="*/ 24 h 142"/>
                <a:gd name="T24" fmla="*/ 62 w 90"/>
                <a:gd name="T25" fmla="*/ 30 h 142"/>
                <a:gd name="T26" fmla="*/ 56 w 90"/>
                <a:gd name="T27" fmla="*/ 40 h 142"/>
                <a:gd name="T28" fmla="*/ 52 w 90"/>
                <a:gd name="T29" fmla="*/ 48 h 142"/>
                <a:gd name="T30" fmla="*/ 50 w 90"/>
                <a:gd name="T31" fmla="*/ 50 h 142"/>
                <a:gd name="T32" fmla="*/ 46 w 90"/>
                <a:gd name="T33" fmla="*/ 50 h 142"/>
                <a:gd name="T34" fmla="*/ 46 w 90"/>
                <a:gd name="T35" fmla="*/ 50 h 142"/>
                <a:gd name="T36" fmla="*/ 42 w 90"/>
                <a:gd name="T37" fmla="*/ 48 h 142"/>
                <a:gd name="T38" fmla="*/ 38 w 90"/>
                <a:gd name="T39" fmla="*/ 42 h 142"/>
                <a:gd name="T40" fmla="*/ 32 w 90"/>
                <a:gd name="T41" fmla="*/ 24 h 142"/>
                <a:gd name="T42" fmla="*/ 28 w 90"/>
                <a:gd name="T43" fmla="*/ 14 h 142"/>
                <a:gd name="T44" fmla="*/ 22 w 90"/>
                <a:gd name="T45" fmla="*/ 6 h 142"/>
                <a:gd name="T46" fmla="*/ 18 w 90"/>
                <a:gd name="T47" fmla="*/ 2 h 142"/>
                <a:gd name="T48" fmla="*/ 14 w 90"/>
                <a:gd name="T49" fmla="*/ 0 h 142"/>
                <a:gd name="T50" fmla="*/ 12 w 90"/>
                <a:gd name="T51" fmla="*/ 0 h 142"/>
                <a:gd name="T52" fmla="*/ 12 w 90"/>
                <a:gd name="T53" fmla="*/ 0 h 142"/>
                <a:gd name="T54" fmla="*/ 6 w 90"/>
                <a:gd name="T55" fmla="*/ 2 h 142"/>
                <a:gd name="T56" fmla="*/ 2 w 90"/>
                <a:gd name="T57" fmla="*/ 6 h 142"/>
                <a:gd name="T58" fmla="*/ 0 w 90"/>
                <a:gd name="T59" fmla="*/ 10 h 142"/>
                <a:gd name="T60" fmla="*/ 0 w 90"/>
                <a:gd name="T61" fmla="*/ 16 h 142"/>
                <a:gd name="T62" fmla="*/ 2 w 90"/>
                <a:gd name="T63" fmla="*/ 26 h 142"/>
                <a:gd name="T64" fmla="*/ 2 w 90"/>
                <a:gd name="T65" fmla="*/ 32 h 142"/>
                <a:gd name="T66" fmla="*/ 2 w 90"/>
                <a:gd name="T67" fmla="*/ 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42">
                  <a:moveTo>
                    <a:pt x="2" y="32"/>
                  </a:moveTo>
                  <a:lnTo>
                    <a:pt x="46" y="142"/>
                  </a:lnTo>
                  <a:lnTo>
                    <a:pt x="90" y="32"/>
                  </a:lnTo>
                  <a:lnTo>
                    <a:pt x="90" y="32"/>
                  </a:lnTo>
                  <a:lnTo>
                    <a:pt x="88" y="28"/>
                  </a:lnTo>
                  <a:lnTo>
                    <a:pt x="86" y="20"/>
                  </a:lnTo>
                  <a:lnTo>
                    <a:pt x="84" y="18"/>
                  </a:lnTo>
                  <a:lnTo>
                    <a:pt x="80" y="16"/>
                  </a:lnTo>
                  <a:lnTo>
                    <a:pt x="76" y="16"/>
                  </a:lnTo>
                  <a:lnTo>
                    <a:pt x="70" y="18"/>
                  </a:lnTo>
                  <a:lnTo>
                    <a:pt x="70" y="18"/>
                  </a:lnTo>
                  <a:lnTo>
                    <a:pt x="64" y="24"/>
                  </a:lnTo>
                  <a:lnTo>
                    <a:pt x="62" y="30"/>
                  </a:lnTo>
                  <a:lnTo>
                    <a:pt x="56" y="40"/>
                  </a:lnTo>
                  <a:lnTo>
                    <a:pt x="52" y="48"/>
                  </a:lnTo>
                  <a:lnTo>
                    <a:pt x="50" y="50"/>
                  </a:lnTo>
                  <a:lnTo>
                    <a:pt x="46" y="50"/>
                  </a:lnTo>
                  <a:lnTo>
                    <a:pt x="46" y="50"/>
                  </a:lnTo>
                  <a:lnTo>
                    <a:pt x="42" y="48"/>
                  </a:lnTo>
                  <a:lnTo>
                    <a:pt x="38" y="42"/>
                  </a:lnTo>
                  <a:lnTo>
                    <a:pt x="32" y="24"/>
                  </a:lnTo>
                  <a:lnTo>
                    <a:pt x="28" y="14"/>
                  </a:lnTo>
                  <a:lnTo>
                    <a:pt x="22" y="6"/>
                  </a:lnTo>
                  <a:lnTo>
                    <a:pt x="18" y="2"/>
                  </a:lnTo>
                  <a:lnTo>
                    <a:pt x="14" y="0"/>
                  </a:lnTo>
                  <a:lnTo>
                    <a:pt x="12" y="0"/>
                  </a:lnTo>
                  <a:lnTo>
                    <a:pt x="12" y="0"/>
                  </a:lnTo>
                  <a:lnTo>
                    <a:pt x="6" y="2"/>
                  </a:lnTo>
                  <a:lnTo>
                    <a:pt x="2" y="6"/>
                  </a:lnTo>
                  <a:lnTo>
                    <a:pt x="0" y="10"/>
                  </a:lnTo>
                  <a:lnTo>
                    <a:pt x="0" y="16"/>
                  </a:lnTo>
                  <a:lnTo>
                    <a:pt x="2" y="26"/>
                  </a:lnTo>
                  <a:lnTo>
                    <a:pt x="2" y="32"/>
                  </a:lnTo>
                  <a:lnTo>
                    <a:pt x="2" y="32"/>
                  </a:lnTo>
                  <a:close/>
                </a:path>
              </a:pathLst>
            </a:custGeom>
            <a:solidFill>
              <a:srgbClr val="10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5785" name="组 36"/>
          <p:cNvGrpSpPr/>
          <p:nvPr/>
        </p:nvGrpSpPr>
        <p:grpSpPr>
          <a:xfrm rot="1624653">
            <a:off x="9588924" y="1261530"/>
            <a:ext cx="403888" cy="2425168"/>
            <a:chOff x="5013325" y="2014538"/>
            <a:chExt cx="463550" cy="2955925"/>
          </a:xfrm>
          <a:effectLst>
            <a:outerShdw blurRad="50800" dist="76200" dir="2700000" algn="tl" rotWithShape="0">
              <a:prstClr val="black">
                <a:alpha val="40000"/>
              </a:prstClr>
            </a:outerShdw>
          </a:effectLst>
        </p:grpSpPr>
        <p:sp>
          <p:nvSpPr>
            <p:cNvPr id="5786" name="Freeform 51"/>
            <p:cNvSpPr>
              <a:spLocks/>
            </p:cNvSpPr>
            <p:nvPr/>
          </p:nvSpPr>
          <p:spPr bwMode="auto">
            <a:xfrm>
              <a:off x="5248275" y="2014538"/>
              <a:ext cx="228600" cy="60325"/>
            </a:xfrm>
            <a:custGeom>
              <a:avLst/>
              <a:gdLst>
                <a:gd name="T0" fmla="*/ 96 w 144"/>
                <a:gd name="T1" fmla="*/ 38 h 38"/>
                <a:gd name="T2" fmla="*/ 144 w 144"/>
                <a:gd name="T3" fmla="*/ 18 h 38"/>
                <a:gd name="T4" fmla="*/ 96 w 144"/>
                <a:gd name="T5" fmla="*/ 0 h 38"/>
                <a:gd name="T6" fmla="*/ 0 w 144"/>
                <a:gd name="T7" fmla="*/ 0 h 38"/>
                <a:gd name="T8" fmla="*/ 0 w 144"/>
                <a:gd name="T9" fmla="*/ 38 h 38"/>
                <a:gd name="T10" fmla="*/ 96 w 144"/>
                <a:gd name="T11" fmla="*/ 38 h 38"/>
              </a:gdLst>
              <a:ahLst/>
              <a:cxnLst>
                <a:cxn ang="0">
                  <a:pos x="T0" y="T1"/>
                </a:cxn>
                <a:cxn ang="0">
                  <a:pos x="T2" y="T3"/>
                </a:cxn>
                <a:cxn ang="0">
                  <a:pos x="T4" y="T5"/>
                </a:cxn>
                <a:cxn ang="0">
                  <a:pos x="T6" y="T7"/>
                </a:cxn>
                <a:cxn ang="0">
                  <a:pos x="T8" y="T9"/>
                </a:cxn>
                <a:cxn ang="0">
                  <a:pos x="T10" y="T11"/>
                </a:cxn>
              </a:cxnLst>
              <a:rect l="0" t="0" r="r" b="b"/>
              <a:pathLst>
                <a:path w="144" h="38">
                  <a:moveTo>
                    <a:pt x="96" y="38"/>
                  </a:moveTo>
                  <a:lnTo>
                    <a:pt x="144" y="18"/>
                  </a:lnTo>
                  <a:lnTo>
                    <a:pt x="96" y="0"/>
                  </a:lnTo>
                  <a:lnTo>
                    <a:pt x="0" y="0"/>
                  </a:lnTo>
                  <a:lnTo>
                    <a:pt x="0" y="38"/>
                  </a:lnTo>
                  <a:lnTo>
                    <a:pt x="96" y="38"/>
                  </a:lnTo>
                  <a:close/>
                </a:path>
              </a:pathLst>
            </a:custGeom>
            <a:solidFill>
              <a:srgbClr val="DF4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7" name="Freeform 52"/>
            <p:cNvSpPr>
              <a:spLocks/>
            </p:cNvSpPr>
            <p:nvPr/>
          </p:nvSpPr>
          <p:spPr bwMode="auto">
            <a:xfrm>
              <a:off x="5013325" y="2014538"/>
              <a:ext cx="228600" cy="60325"/>
            </a:xfrm>
            <a:custGeom>
              <a:avLst/>
              <a:gdLst>
                <a:gd name="T0" fmla="*/ 48 w 144"/>
                <a:gd name="T1" fmla="*/ 38 h 38"/>
                <a:gd name="T2" fmla="*/ 0 w 144"/>
                <a:gd name="T3" fmla="*/ 18 h 38"/>
                <a:gd name="T4" fmla="*/ 48 w 144"/>
                <a:gd name="T5" fmla="*/ 0 h 38"/>
                <a:gd name="T6" fmla="*/ 144 w 144"/>
                <a:gd name="T7" fmla="*/ 0 h 38"/>
                <a:gd name="T8" fmla="*/ 144 w 144"/>
                <a:gd name="T9" fmla="*/ 38 h 38"/>
                <a:gd name="T10" fmla="*/ 48 w 144"/>
                <a:gd name="T11" fmla="*/ 38 h 38"/>
              </a:gdLst>
              <a:ahLst/>
              <a:cxnLst>
                <a:cxn ang="0">
                  <a:pos x="T0" y="T1"/>
                </a:cxn>
                <a:cxn ang="0">
                  <a:pos x="T2" y="T3"/>
                </a:cxn>
                <a:cxn ang="0">
                  <a:pos x="T4" y="T5"/>
                </a:cxn>
                <a:cxn ang="0">
                  <a:pos x="T6" y="T7"/>
                </a:cxn>
                <a:cxn ang="0">
                  <a:pos x="T8" y="T9"/>
                </a:cxn>
                <a:cxn ang="0">
                  <a:pos x="T10" y="T11"/>
                </a:cxn>
              </a:cxnLst>
              <a:rect l="0" t="0" r="r" b="b"/>
              <a:pathLst>
                <a:path w="144" h="38">
                  <a:moveTo>
                    <a:pt x="48" y="38"/>
                  </a:moveTo>
                  <a:lnTo>
                    <a:pt x="0" y="18"/>
                  </a:lnTo>
                  <a:lnTo>
                    <a:pt x="48" y="0"/>
                  </a:lnTo>
                  <a:lnTo>
                    <a:pt x="144" y="0"/>
                  </a:lnTo>
                  <a:lnTo>
                    <a:pt x="144" y="38"/>
                  </a:lnTo>
                  <a:lnTo>
                    <a:pt x="48" y="38"/>
                  </a:lnTo>
                  <a:close/>
                </a:path>
              </a:pathLst>
            </a:custGeom>
            <a:solidFill>
              <a:srgbClr val="ED8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8" name="Freeform 53"/>
            <p:cNvSpPr>
              <a:spLocks/>
            </p:cNvSpPr>
            <p:nvPr/>
          </p:nvSpPr>
          <p:spPr bwMode="auto">
            <a:xfrm>
              <a:off x="5127625" y="2014538"/>
              <a:ext cx="234950" cy="60325"/>
            </a:xfrm>
            <a:custGeom>
              <a:avLst/>
              <a:gdLst>
                <a:gd name="T0" fmla="*/ 38 w 148"/>
                <a:gd name="T1" fmla="*/ 38 h 38"/>
                <a:gd name="T2" fmla="*/ 0 w 148"/>
                <a:gd name="T3" fmla="*/ 18 h 38"/>
                <a:gd name="T4" fmla="*/ 38 w 148"/>
                <a:gd name="T5" fmla="*/ 0 h 38"/>
                <a:gd name="T6" fmla="*/ 112 w 148"/>
                <a:gd name="T7" fmla="*/ 0 h 38"/>
                <a:gd name="T8" fmla="*/ 148 w 148"/>
                <a:gd name="T9" fmla="*/ 18 h 38"/>
                <a:gd name="T10" fmla="*/ 112 w 148"/>
                <a:gd name="T11" fmla="*/ 38 h 38"/>
                <a:gd name="T12" fmla="*/ 38 w 14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48" h="38">
                  <a:moveTo>
                    <a:pt x="38" y="38"/>
                  </a:moveTo>
                  <a:lnTo>
                    <a:pt x="0" y="18"/>
                  </a:lnTo>
                  <a:lnTo>
                    <a:pt x="38" y="0"/>
                  </a:lnTo>
                  <a:lnTo>
                    <a:pt x="112" y="0"/>
                  </a:lnTo>
                  <a:lnTo>
                    <a:pt x="148" y="18"/>
                  </a:lnTo>
                  <a:lnTo>
                    <a:pt x="112" y="38"/>
                  </a:lnTo>
                  <a:lnTo>
                    <a:pt x="38" y="38"/>
                  </a:lnTo>
                  <a:close/>
                </a:path>
              </a:pathLst>
            </a:custGeom>
            <a:solidFill>
              <a:srgbClr val="E9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9" name="Rectangle 54"/>
            <p:cNvSpPr>
              <a:spLocks noChangeArrowheads="1"/>
            </p:cNvSpPr>
            <p:nvPr/>
          </p:nvSpPr>
          <p:spPr bwMode="auto">
            <a:xfrm>
              <a:off x="5013325" y="2043113"/>
              <a:ext cx="463550" cy="234950"/>
            </a:xfrm>
            <a:prstGeom prst="rect">
              <a:avLst/>
            </a:prstGeom>
            <a:solidFill>
              <a:srgbClr val="E96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0" name="Rectangle 55"/>
            <p:cNvSpPr>
              <a:spLocks noChangeArrowheads="1"/>
            </p:cNvSpPr>
            <p:nvPr/>
          </p:nvSpPr>
          <p:spPr bwMode="auto">
            <a:xfrm>
              <a:off x="5013325" y="2278063"/>
              <a:ext cx="463550" cy="273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1" name="Rectangle 56"/>
            <p:cNvSpPr>
              <a:spLocks noChangeArrowheads="1"/>
            </p:cNvSpPr>
            <p:nvPr/>
          </p:nvSpPr>
          <p:spPr bwMode="auto">
            <a:xfrm>
              <a:off x="5013325" y="2551113"/>
              <a:ext cx="463550" cy="1825625"/>
            </a:xfrm>
            <a:prstGeom prst="rect">
              <a:avLst/>
            </a:prstGeom>
            <a:solidFill>
              <a:srgbClr val="FFB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2" name="Freeform 57"/>
            <p:cNvSpPr>
              <a:spLocks/>
            </p:cNvSpPr>
            <p:nvPr/>
          </p:nvSpPr>
          <p:spPr bwMode="auto">
            <a:xfrm>
              <a:off x="5013325" y="4376738"/>
              <a:ext cx="463550" cy="593725"/>
            </a:xfrm>
            <a:custGeom>
              <a:avLst/>
              <a:gdLst>
                <a:gd name="T0" fmla="*/ 0 w 292"/>
                <a:gd name="T1" fmla="*/ 0 h 374"/>
                <a:gd name="T2" fmla="*/ 146 w 292"/>
                <a:gd name="T3" fmla="*/ 374 h 374"/>
                <a:gd name="T4" fmla="*/ 292 w 292"/>
                <a:gd name="T5" fmla="*/ 0 h 374"/>
                <a:gd name="T6" fmla="*/ 0 w 292"/>
                <a:gd name="T7" fmla="*/ 0 h 374"/>
              </a:gdLst>
              <a:ahLst/>
              <a:cxnLst>
                <a:cxn ang="0">
                  <a:pos x="T0" y="T1"/>
                </a:cxn>
                <a:cxn ang="0">
                  <a:pos x="T2" y="T3"/>
                </a:cxn>
                <a:cxn ang="0">
                  <a:pos x="T4" y="T5"/>
                </a:cxn>
                <a:cxn ang="0">
                  <a:pos x="T6" y="T7"/>
                </a:cxn>
              </a:cxnLst>
              <a:rect l="0" t="0" r="r" b="b"/>
              <a:pathLst>
                <a:path w="292" h="374">
                  <a:moveTo>
                    <a:pt x="0" y="0"/>
                  </a:moveTo>
                  <a:lnTo>
                    <a:pt x="146" y="374"/>
                  </a:lnTo>
                  <a:lnTo>
                    <a:pt x="292" y="0"/>
                  </a:lnTo>
                  <a:lnTo>
                    <a:pt x="0" y="0"/>
                  </a:lnTo>
                  <a:close/>
                </a:path>
              </a:pathLst>
            </a:custGeom>
            <a:solidFill>
              <a:srgbClr val="F3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3" name="Rectangle 58"/>
            <p:cNvSpPr>
              <a:spLocks noChangeArrowheads="1"/>
            </p:cNvSpPr>
            <p:nvPr/>
          </p:nvSpPr>
          <p:spPr bwMode="auto">
            <a:xfrm>
              <a:off x="5013325" y="2043113"/>
              <a:ext cx="114300" cy="234950"/>
            </a:xfrm>
            <a:prstGeom prst="rect">
              <a:avLst/>
            </a:prstGeom>
            <a:solidFill>
              <a:srgbClr val="ED82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4" name="Rectangle 59"/>
            <p:cNvSpPr>
              <a:spLocks noChangeArrowheads="1"/>
            </p:cNvSpPr>
            <p:nvPr/>
          </p:nvSpPr>
          <p:spPr bwMode="auto">
            <a:xfrm>
              <a:off x="5362575" y="2043113"/>
              <a:ext cx="114300" cy="234950"/>
            </a:xfrm>
            <a:prstGeom prst="rect">
              <a:avLst/>
            </a:prstGeom>
            <a:solidFill>
              <a:srgbClr val="DF4B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5" name="Rectangle 60"/>
            <p:cNvSpPr>
              <a:spLocks noChangeArrowheads="1"/>
            </p:cNvSpPr>
            <p:nvPr/>
          </p:nvSpPr>
          <p:spPr bwMode="auto">
            <a:xfrm>
              <a:off x="5013325" y="2278063"/>
              <a:ext cx="114300" cy="27305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6" name="Rectangle 61"/>
            <p:cNvSpPr>
              <a:spLocks noChangeArrowheads="1"/>
            </p:cNvSpPr>
            <p:nvPr/>
          </p:nvSpPr>
          <p:spPr bwMode="auto">
            <a:xfrm>
              <a:off x="5362575" y="2278063"/>
              <a:ext cx="114300" cy="273050"/>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7" name="Rectangle 62"/>
            <p:cNvSpPr>
              <a:spLocks noChangeArrowheads="1"/>
            </p:cNvSpPr>
            <p:nvPr/>
          </p:nvSpPr>
          <p:spPr bwMode="auto">
            <a:xfrm>
              <a:off x="5013325" y="2551113"/>
              <a:ext cx="114300" cy="1825625"/>
            </a:xfrm>
            <a:prstGeom prst="rect">
              <a:avLst/>
            </a:prstGeom>
            <a:solidFill>
              <a:srgbClr val="FFD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8" name="Rectangle 63"/>
            <p:cNvSpPr>
              <a:spLocks noChangeArrowheads="1"/>
            </p:cNvSpPr>
            <p:nvPr/>
          </p:nvSpPr>
          <p:spPr bwMode="auto">
            <a:xfrm>
              <a:off x="5362575" y="2551113"/>
              <a:ext cx="114300" cy="1825625"/>
            </a:xfrm>
            <a:prstGeom prst="rect">
              <a:avLst/>
            </a:prstGeom>
            <a:solidFill>
              <a:srgbClr val="E3A9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9" name="Freeform 64"/>
            <p:cNvSpPr>
              <a:spLocks/>
            </p:cNvSpPr>
            <p:nvPr/>
          </p:nvSpPr>
          <p:spPr bwMode="auto">
            <a:xfrm>
              <a:off x="5013325" y="4376738"/>
              <a:ext cx="231775" cy="593725"/>
            </a:xfrm>
            <a:custGeom>
              <a:avLst/>
              <a:gdLst>
                <a:gd name="T0" fmla="*/ 0 w 146"/>
                <a:gd name="T1" fmla="*/ 0 h 374"/>
                <a:gd name="T2" fmla="*/ 146 w 146"/>
                <a:gd name="T3" fmla="*/ 374 h 374"/>
                <a:gd name="T4" fmla="*/ 72 w 146"/>
                <a:gd name="T5" fmla="*/ 0 h 374"/>
                <a:gd name="T6" fmla="*/ 0 w 146"/>
                <a:gd name="T7" fmla="*/ 0 h 374"/>
              </a:gdLst>
              <a:ahLst/>
              <a:cxnLst>
                <a:cxn ang="0">
                  <a:pos x="T0" y="T1"/>
                </a:cxn>
                <a:cxn ang="0">
                  <a:pos x="T2" y="T3"/>
                </a:cxn>
                <a:cxn ang="0">
                  <a:pos x="T4" y="T5"/>
                </a:cxn>
                <a:cxn ang="0">
                  <a:pos x="T6" y="T7"/>
                </a:cxn>
              </a:cxnLst>
              <a:rect l="0" t="0" r="r" b="b"/>
              <a:pathLst>
                <a:path w="146" h="374">
                  <a:moveTo>
                    <a:pt x="0" y="0"/>
                  </a:moveTo>
                  <a:lnTo>
                    <a:pt x="146" y="374"/>
                  </a:lnTo>
                  <a:lnTo>
                    <a:pt x="72" y="0"/>
                  </a:lnTo>
                  <a:lnTo>
                    <a:pt x="0" y="0"/>
                  </a:lnTo>
                  <a:close/>
                </a:path>
              </a:pathLst>
            </a:custGeom>
            <a:solidFill>
              <a:srgbClr val="F6A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0" name="Freeform 65"/>
            <p:cNvSpPr>
              <a:spLocks/>
            </p:cNvSpPr>
            <p:nvPr/>
          </p:nvSpPr>
          <p:spPr bwMode="auto">
            <a:xfrm>
              <a:off x="5127625" y="4376738"/>
              <a:ext cx="234950" cy="152400"/>
            </a:xfrm>
            <a:custGeom>
              <a:avLst/>
              <a:gdLst>
                <a:gd name="T0" fmla="*/ 0 w 148"/>
                <a:gd name="T1" fmla="*/ 0 h 96"/>
                <a:gd name="T2" fmla="*/ 0 w 148"/>
                <a:gd name="T3" fmla="*/ 0 h 96"/>
                <a:gd name="T4" fmla="*/ 8 w 148"/>
                <a:gd name="T5" fmla="*/ 16 h 96"/>
                <a:gd name="T6" fmla="*/ 28 w 148"/>
                <a:gd name="T7" fmla="*/ 48 h 96"/>
                <a:gd name="T8" fmla="*/ 40 w 148"/>
                <a:gd name="T9" fmla="*/ 66 h 96"/>
                <a:gd name="T10" fmla="*/ 52 w 148"/>
                <a:gd name="T11" fmla="*/ 82 h 96"/>
                <a:gd name="T12" fmla="*/ 64 w 148"/>
                <a:gd name="T13" fmla="*/ 92 h 96"/>
                <a:gd name="T14" fmla="*/ 70 w 148"/>
                <a:gd name="T15" fmla="*/ 96 h 96"/>
                <a:gd name="T16" fmla="*/ 74 w 148"/>
                <a:gd name="T17" fmla="*/ 96 h 96"/>
                <a:gd name="T18" fmla="*/ 74 w 148"/>
                <a:gd name="T19" fmla="*/ 96 h 96"/>
                <a:gd name="T20" fmla="*/ 78 w 148"/>
                <a:gd name="T21" fmla="*/ 96 h 96"/>
                <a:gd name="T22" fmla="*/ 84 w 148"/>
                <a:gd name="T23" fmla="*/ 92 h 96"/>
                <a:gd name="T24" fmla="*/ 96 w 148"/>
                <a:gd name="T25" fmla="*/ 82 h 96"/>
                <a:gd name="T26" fmla="*/ 108 w 148"/>
                <a:gd name="T27" fmla="*/ 66 h 96"/>
                <a:gd name="T28" fmla="*/ 120 w 148"/>
                <a:gd name="T29" fmla="*/ 48 h 96"/>
                <a:gd name="T30" fmla="*/ 140 w 148"/>
                <a:gd name="T31" fmla="*/ 16 h 96"/>
                <a:gd name="T32" fmla="*/ 148 w 148"/>
                <a:gd name="T33" fmla="*/ 0 h 96"/>
                <a:gd name="T34" fmla="*/ 0 w 148"/>
                <a:gd name="T3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96">
                  <a:moveTo>
                    <a:pt x="0" y="0"/>
                  </a:moveTo>
                  <a:lnTo>
                    <a:pt x="0" y="0"/>
                  </a:lnTo>
                  <a:lnTo>
                    <a:pt x="8" y="16"/>
                  </a:lnTo>
                  <a:lnTo>
                    <a:pt x="28" y="48"/>
                  </a:lnTo>
                  <a:lnTo>
                    <a:pt x="40" y="66"/>
                  </a:lnTo>
                  <a:lnTo>
                    <a:pt x="52" y="82"/>
                  </a:lnTo>
                  <a:lnTo>
                    <a:pt x="64" y="92"/>
                  </a:lnTo>
                  <a:lnTo>
                    <a:pt x="70" y="96"/>
                  </a:lnTo>
                  <a:lnTo>
                    <a:pt x="74" y="96"/>
                  </a:lnTo>
                  <a:lnTo>
                    <a:pt x="74" y="96"/>
                  </a:lnTo>
                  <a:lnTo>
                    <a:pt x="78" y="96"/>
                  </a:lnTo>
                  <a:lnTo>
                    <a:pt x="84" y="92"/>
                  </a:lnTo>
                  <a:lnTo>
                    <a:pt x="96" y="82"/>
                  </a:lnTo>
                  <a:lnTo>
                    <a:pt x="108" y="66"/>
                  </a:lnTo>
                  <a:lnTo>
                    <a:pt x="120" y="48"/>
                  </a:lnTo>
                  <a:lnTo>
                    <a:pt x="140" y="16"/>
                  </a:lnTo>
                  <a:lnTo>
                    <a:pt x="148" y="0"/>
                  </a:lnTo>
                  <a:lnTo>
                    <a:pt x="0" y="0"/>
                  </a:lnTo>
                  <a:close/>
                </a:path>
              </a:pathLst>
            </a:custGeom>
            <a:solidFill>
              <a:srgbClr val="FFB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1" name="Freeform 66"/>
            <p:cNvSpPr>
              <a:spLocks/>
            </p:cNvSpPr>
            <p:nvPr/>
          </p:nvSpPr>
          <p:spPr bwMode="auto">
            <a:xfrm>
              <a:off x="5013325" y="4376738"/>
              <a:ext cx="114300" cy="111125"/>
            </a:xfrm>
            <a:custGeom>
              <a:avLst/>
              <a:gdLst>
                <a:gd name="T0" fmla="*/ 72 w 72"/>
                <a:gd name="T1" fmla="*/ 0 h 70"/>
                <a:gd name="T2" fmla="*/ 72 w 72"/>
                <a:gd name="T3" fmla="*/ 0 h 70"/>
                <a:gd name="T4" fmla="*/ 54 w 72"/>
                <a:gd name="T5" fmla="*/ 34 h 70"/>
                <a:gd name="T6" fmla="*/ 38 w 72"/>
                <a:gd name="T7" fmla="*/ 58 h 70"/>
                <a:gd name="T8" fmla="*/ 30 w 72"/>
                <a:gd name="T9" fmla="*/ 66 h 70"/>
                <a:gd name="T10" fmla="*/ 24 w 72"/>
                <a:gd name="T11" fmla="*/ 70 h 70"/>
                <a:gd name="T12" fmla="*/ 24 w 72"/>
                <a:gd name="T13" fmla="*/ 70 h 70"/>
                <a:gd name="T14" fmla="*/ 22 w 72"/>
                <a:gd name="T15" fmla="*/ 68 h 70"/>
                <a:gd name="T16" fmla="*/ 20 w 72"/>
                <a:gd name="T17" fmla="*/ 66 h 70"/>
                <a:gd name="T18" fmla="*/ 16 w 72"/>
                <a:gd name="T19" fmla="*/ 58 h 70"/>
                <a:gd name="T20" fmla="*/ 8 w 72"/>
                <a:gd name="T21" fmla="*/ 34 h 70"/>
                <a:gd name="T22" fmla="*/ 0 w 72"/>
                <a:gd name="T23" fmla="*/ 0 h 70"/>
                <a:gd name="T24" fmla="*/ 72 w 7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0">
                  <a:moveTo>
                    <a:pt x="72" y="0"/>
                  </a:moveTo>
                  <a:lnTo>
                    <a:pt x="72" y="0"/>
                  </a:lnTo>
                  <a:lnTo>
                    <a:pt x="54" y="34"/>
                  </a:lnTo>
                  <a:lnTo>
                    <a:pt x="38" y="58"/>
                  </a:lnTo>
                  <a:lnTo>
                    <a:pt x="30" y="66"/>
                  </a:lnTo>
                  <a:lnTo>
                    <a:pt x="24" y="70"/>
                  </a:lnTo>
                  <a:lnTo>
                    <a:pt x="24" y="70"/>
                  </a:lnTo>
                  <a:lnTo>
                    <a:pt x="22" y="68"/>
                  </a:lnTo>
                  <a:lnTo>
                    <a:pt x="20" y="66"/>
                  </a:lnTo>
                  <a:lnTo>
                    <a:pt x="16" y="58"/>
                  </a:lnTo>
                  <a:lnTo>
                    <a:pt x="8" y="34"/>
                  </a:lnTo>
                  <a:lnTo>
                    <a:pt x="0" y="0"/>
                  </a:lnTo>
                  <a:lnTo>
                    <a:pt x="72" y="0"/>
                  </a:lnTo>
                  <a:close/>
                </a:path>
              </a:pathLst>
            </a:custGeom>
            <a:solidFill>
              <a:srgbClr val="FFD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2" name="Freeform 67"/>
            <p:cNvSpPr>
              <a:spLocks/>
            </p:cNvSpPr>
            <p:nvPr/>
          </p:nvSpPr>
          <p:spPr bwMode="auto">
            <a:xfrm>
              <a:off x="5245100" y="4376738"/>
              <a:ext cx="231775" cy="593725"/>
            </a:xfrm>
            <a:custGeom>
              <a:avLst/>
              <a:gdLst>
                <a:gd name="T0" fmla="*/ 146 w 146"/>
                <a:gd name="T1" fmla="*/ 0 h 374"/>
                <a:gd name="T2" fmla="*/ 0 w 146"/>
                <a:gd name="T3" fmla="*/ 374 h 374"/>
                <a:gd name="T4" fmla="*/ 74 w 146"/>
                <a:gd name="T5" fmla="*/ 0 h 374"/>
                <a:gd name="T6" fmla="*/ 146 w 146"/>
                <a:gd name="T7" fmla="*/ 0 h 374"/>
              </a:gdLst>
              <a:ahLst/>
              <a:cxnLst>
                <a:cxn ang="0">
                  <a:pos x="T0" y="T1"/>
                </a:cxn>
                <a:cxn ang="0">
                  <a:pos x="T2" y="T3"/>
                </a:cxn>
                <a:cxn ang="0">
                  <a:pos x="T4" y="T5"/>
                </a:cxn>
                <a:cxn ang="0">
                  <a:pos x="T6" y="T7"/>
                </a:cxn>
              </a:cxnLst>
              <a:rect l="0" t="0" r="r" b="b"/>
              <a:pathLst>
                <a:path w="146" h="374">
                  <a:moveTo>
                    <a:pt x="146" y="0"/>
                  </a:moveTo>
                  <a:lnTo>
                    <a:pt x="0" y="374"/>
                  </a:lnTo>
                  <a:lnTo>
                    <a:pt x="74" y="0"/>
                  </a:lnTo>
                  <a:lnTo>
                    <a:pt x="146" y="0"/>
                  </a:lnTo>
                  <a:close/>
                </a:path>
              </a:pathLst>
            </a:custGeom>
            <a:solidFill>
              <a:srgbClr val="E98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3" name="Freeform 68"/>
            <p:cNvSpPr>
              <a:spLocks/>
            </p:cNvSpPr>
            <p:nvPr/>
          </p:nvSpPr>
          <p:spPr bwMode="auto">
            <a:xfrm>
              <a:off x="5362575" y="4376738"/>
              <a:ext cx="114300" cy="111125"/>
            </a:xfrm>
            <a:custGeom>
              <a:avLst/>
              <a:gdLst>
                <a:gd name="T0" fmla="*/ 0 w 72"/>
                <a:gd name="T1" fmla="*/ 0 h 70"/>
                <a:gd name="T2" fmla="*/ 0 w 72"/>
                <a:gd name="T3" fmla="*/ 0 h 70"/>
                <a:gd name="T4" fmla="*/ 20 w 72"/>
                <a:gd name="T5" fmla="*/ 34 h 70"/>
                <a:gd name="T6" fmla="*/ 34 w 72"/>
                <a:gd name="T7" fmla="*/ 58 h 70"/>
                <a:gd name="T8" fmla="*/ 42 w 72"/>
                <a:gd name="T9" fmla="*/ 66 h 70"/>
                <a:gd name="T10" fmla="*/ 48 w 72"/>
                <a:gd name="T11" fmla="*/ 70 h 70"/>
                <a:gd name="T12" fmla="*/ 48 w 72"/>
                <a:gd name="T13" fmla="*/ 70 h 70"/>
                <a:gd name="T14" fmla="*/ 50 w 72"/>
                <a:gd name="T15" fmla="*/ 68 h 70"/>
                <a:gd name="T16" fmla="*/ 52 w 72"/>
                <a:gd name="T17" fmla="*/ 66 h 70"/>
                <a:gd name="T18" fmla="*/ 56 w 72"/>
                <a:gd name="T19" fmla="*/ 58 h 70"/>
                <a:gd name="T20" fmla="*/ 64 w 72"/>
                <a:gd name="T21" fmla="*/ 34 h 70"/>
                <a:gd name="T22" fmla="*/ 72 w 72"/>
                <a:gd name="T23" fmla="*/ 0 h 70"/>
                <a:gd name="T24" fmla="*/ 0 w 72"/>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0">
                  <a:moveTo>
                    <a:pt x="0" y="0"/>
                  </a:moveTo>
                  <a:lnTo>
                    <a:pt x="0" y="0"/>
                  </a:lnTo>
                  <a:lnTo>
                    <a:pt x="20" y="34"/>
                  </a:lnTo>
                  <a:lnTo>
                    <a:pt x="34" y="58"/>
                  </a:lnTo>
                  <a:lnTo>
                    <a:pt x="42" y="66"/>
                  </a:lnTo>
                  <a:lnTo>
                    <a:pt x="48" y="70"/>
                  </a:lnTo>
                  <a:lnTo>
                    <a:pt x="48" y="70"/>
                  </a:lnTo>
                  <a:lnTo>
                    <a:pt x="50" y="68"/>
                  </a:lnTo>
                  <a:lnTo>
                    <a:pt x="52" y="66"/>
                  </a:lnTo>
                  <a:lnTo>
                    <a:pt x="56" y="58"/>
                  </a:lnTo>
                  <a:lnTo>
                    <a:pt x="64" y="34"/>
                  </a:lnTo>
                  <a:lnTo>
                    <a:pt x="72" y="0"/>
                  </a:lnTo>
                  <a:lnTo>
                    <a:pt x="0" y="0"/>
                  </a:lnTo>
                  <a:close/>
                </a:path>
              </a:pathLst>
            </a:custGeom>
            <a:solidFill>
              <a:srgbClr val="E3A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4" name="Freeform 69"/>
            <p:cNvSpPr>
              <a:spLocks/>
            </p:cNvSpPr>
            <p:nvPr/>
          </p:nvSpPr>
          <p:spPr bwMode="auto">
            <a:xfrm>
              <a:off x="5172075" y="4745038"/>
              <a:ext cx="142875" cy="225425"/>
            </a:xfrm>
            <a:custGeom>
              <a:avLst/>
              <a:gdLst>
                <a:gd name="T0" fmla="*/ 2 w 90"/>
                <a:gd name="T1" fmla="*/ 32 h 142"/>
                <a:gd name="T2" fmla="*/ 46 w 90"/>
                <a:gd name="T3" fmla="*/ 142 h 142"/>
                <a:gd name="T4" fmla="*/ 90 w 90"/>
                <a:gd name="T5" fmla="*/ 32 h 142"/>
                <a:gd name="T6" fmla="*/ 90 w 90"/>
                <a:gd name="T7" fmla="*/ 32 h 142"/>
                <a:gd name="T8" fmla="*/ 88 w 90"/>
                <a:gd name="T9" fmla="*/ 28 h 142"/>
                <a:gd name="T10" fmla="*/ 86 w 90"/>
                <a:gd name="T11" fmla="*/ 20 h 142"/>
                <a:gd name="T12" fmla="*/ 84 w 90"/>
                <a:gd name="T13" fmla="*/ 18 h 142"/>
                <a:gd name="T14" fmla="*/ 80 w 90"/>
                <a:gd name="T15" fmla="*/ 16 h 142"/>
                <a:gd name="T16" fmla="*/ 76 w 90"/>
                <a:gd name="T17" fmla="*/ 16 h 142"/>
                <a:gd name="T18" fmla="*/ 70 w 90"/>
                <a:gd name="T19" fmla="*/ 18 h 142"/>
                <a:gd name="T20" fmla="*/ 70 w 90"/>
                <a:gd name="T21" fmla="*/ 18 h 142"/>
                <a:gd name="T22" fmla="*/ 64 w 90"/>
                <a:gd name="T23" fmla="*/ 24 h 142"/>
                <a:gd name="T24" fmla="*/ 62 w 90"/>
                <a:gd name="T25" fmla="*/ 30 h 142"/>
                <a:gd name="T26" fmla="*/ 56 w 90"/>
                <a:gd name="T27" fmla="*/ 40 h 142"/>
                <a:gd name="T28" fmla="*/ 52 w 90"/>
                <a:gd name="T29" fmla="*/ 48 h 142"/>
                <a:gd name="T30" fmla="*/ 50 w 90"/>
                <a:gd name="T31" fmla="*/ 50 h 142"/>
                <a:gd name="T32" fmla="*/ 46 w 90"/>
                <a:gd name="T33" fmla="*/ 50 h 142"/>
                <a:gd name="T34" fmla="*/ 46 w 90"/>
                <a:gd name="T35" fmla="*/ 50 h 142"/>
                <a:gd name="T36" fmla="*/ 42 w 90"/>
                <a:gd name="T37" fmla="*/ 48 h 142"/>
                <a:gd name="T38" fmla="*/ 38 w 90"/>
                <a:gd name="T39" fmla="*/ 42 h 142"/>
                <a:gd name="T40" fmla="*/ 32 w 90"/>
                <a:gd name="T41" fmla="*/ 24 h 142"/>
                <a:gd name="T42" fmla="*/ 28 w 90"/>
                <a:gd name="T43" fmla="*/ 14 h 142"/>
                <a:gd name="T44" fmla="*/ 22 w 90"/>
                <a:gd name="T45" fmla="*/ 6 h 142"/>
                <a:gd name="T46" fmla="*/ 18 w 90"/>
                <a:gd name="T47" fmla="*/ 2 h 142"/>
                <a:gd name="T48" fmla="*/ 14 w 90"/>
                <a:gd name="T49" fmla="*/ 0 h 142"/>
                <a:gd name="T50" fmla="*/ 12 w 90"/>
                <a:gd name="T51" fmla="*/ 0 h 142"/>
                <a:gd name="T52" fmla="*/ 12 w 90"/>
                <a:gd name="T53" fmla="*/ 0 h 142"/>
                <a:gd name="T54" fmla="*/ 6 w 90"/>
                <a:gd name="T55" fmla="*/ 2 h 142"/>
                <a:gd name="T56" fmla="*/ 2 w 90"/>
                <a:gd name="T57" fmla="*/ 6 h 142"/>
                <a:gd name="T58" fmla="*/ 0 w 90"/>
                <a:gd name="T59" fmla="*/ 10 h 142"/>
                <a:gd name="T60" fmla="*/ 0 w 90"/>
                <a:gd name="T61" fmla="*/ 16 h 142"/>
                <a:gd name="T62" fmla="*/ 2 w 90"/>
                <a:gd name="T63" fmla="*/ 26 h 142"/>
                <a:gd name="T64" fmla="*/ 2 w 90"/>
                <a:gd name="T65" fmla="*/ 32 h 142"/>
                <a:gd name="T66" fmla="*/ 2 w 90"/>
                <a:gd name="T67" fmla="*/ 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42">
                  <a:moveTo>
                    <a:pt x="2" y="32"/>
                  </a:moveTo>
                  <a:lnTo>
                    <a:pt x="46" y="142"/>
                  </a:lnTo>
                  <a:lnTo>
                    <a:pt x="90" y="32"/>
                  </a:lnTo>
                  <a:lnTo>
                    <a:pt x="90" y="32"/>
                  </a:lnTo>
                  <a:lnTo>
                    <a:pt x="88" y="28"/>
                  </a:lnTo>
                  <a:lnTo>
                    <a:pt x="86" y="20"/>
                  </a:lnTo>
                  <a:lnTo>
                    <a:pt x="84" y="18"/>
                  </a:lnTo>
                  <a:lnTo>
                    <a:pt x="80" y="16"/>
                  </a:lnTo>
                  <a:lnTo>
                    <a:pt x="76" y="16"/>
                  </a:lnTo>
                  <a:lnTo>
                    <a:pt x="70" y="18"/>
                  </a:lnTo>
                  <a:lnTo>
                    <a:pt x="70" y="18"/>
                  </a:lnTo>
                  <a:lnTo>
                    <a:pt x="64" y="24"/>
                  </a:lnTo>
                  <a:lnTo>
                    <a:pt x="62" y="30"/>
                  </a:lnTo>
                  <a:lnTo>
                    <a:pt x="56" y="40"/>
                  </a:lnTo>
                  <a:lnTo>
                    <a:pt x="52" y="48"/>
                  </a:lnTo>
                  <a:lnTo>
                    <a:pt x="50" y="50"/>
                  </a:lnTo>
                  <a:lnTo>
                    <a:pt x="46" y="50"/>
                  </a:lnTo>
                  <a:lnTo>
                    <a:pt x="46" y="50"/>
                  </a:lnTo>
                  <a:lnTo>
                    <a:pt x="42" y="48"/>
                  </a:lnTo>
                  <a:lnTo>
                    <a:pt x="38" y="42"/>
                  </a:lnTo>
                  <a:lnTo>
                    <a:pt x="32" y="24"/>
                  </a:lnTo>
                  <a:lnTo>
                    <a:pt x="28" y="14"/>
                  </a:lnTo>
                  <a:lnTo>
                    <a:pt x="22" y="6"/>
                  </a:lnTo>
                  <a:lnTo>
                    <a:pt x="18" y="2"/>
                  </a:lnTo>
                  <a:lnTo>
                    <a:pt x="14" y="0"/>
                  </a:lnTo>
                  <a:lnTo>
                    <a:pt x="12" y="0"/>
                  </a:lnTo>
                  <a:lnTo>
                    <a:pt x="12" y="0"/>
                  </a:lnTo>
                  <a:lnTo>
                    <a:pt x="6" y="2"/>
                  </a:lnTo>
                  <a:lnTo>
                    <a:pt x="2" y="6"/>
                  </a:lnTo>
                  <a:lnTo>
                    <a:pt x="0" y="10"/>
                  </a:lnTo>
                  <a:lnTo>
                    <a:pt x="0" y="16"/>
                  </a:lnTo>
                  <a:lnTo>
                    <a:pt x="2" y="26"/>
                  </a:lnTo>
                  <a:lnTo>
                    <a:pt x="2" y="32"/>
                  </a:lnTo>
                  <a:lnTo>
                    <a:pt x="2" y="32"/>
                  </a:lnTo>
                  <a:close/>
                </a:path>
              </a:pathLst>
            </a:custGeom>
            <a:solidFill>
              <a:srgbClr val="10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2" name="矩形 1"/>
          <p:cNvSpPr/>
          <p:nvPr/>
        </p:nvSpPr>
        <p:spPr>
          <a:xfrm>
            <a:off x="3798033" y="2199968"/>
            <a:ext cx="4801314" cy="1392497"/>
          </a:xfrm>
          <a:prstGeom prst="rect">
            <a:avLst/>
          </a:prstGeom>
        </p:spPr>
        <p:txBody>
          <a:bodyPr wrap="none">
            <a:spAutoFit/>
          </a:bodyPr>
          <a:lstStyle/>
          <a:p>
            <a:pPr algn="ctr">
              <a:lnSpc>
                <a:spcPct val="150000"/>
              </a:lnSpc>
            </a:pPr>
            <a:r>
              <a:rPr lang="zh-TW" altLang="en-US" sz="3000" b="1" dirty="0">
                <a:solidFill>
                  <a:schemeClr val="accent6">
                    <a:lumMod val="75000"/>
                  </a:schemeClr>
                </a:solidFill>
                <a:latin typeface="微軟正黑體" panose="020B0604030504040204" pitchFamily="34" charset="-120"/>
                <a:ea typeface="微軟正黑體" panose="020B0604030504040204" pitchFamily="34" charset="-120"/>
              </a:rPr>
              <a:t>配合</a:t>
            </a:r>
            <a:r>
              <a:rPr lang="en-US" altLang="zh-TW" sz="3000" b="1" dirty="0">
                <a:solidFill>
                  <a:schemeClr val="accent6">
                    <a:lumMod val="75000"/>
                  </a:schemeClr>
                </a:solidFill>
                <a:latin typeface="微軟正黑體" panose="020B0604030504040204" pitchFamily="34" charset="-120"/>
                <a:ea typeface="微軟正黑體" panose="020B0604030504040204" pitchFamily="34" charset="-120"/>
              </a:rPr>
              <a:t>108</a:t>
            </a:r>
            <a:r>
              <a:rPr lang="zh-TW" altLang="en-US" sz="3000" b="1" dirty="0">
                <a:solidFill>
                  <a:schemeClr val="accent6">
                    <a:lumMod val="75000"/>
                  </a:schemeClr>
                </a:solidFill>
                <a:latin typeface="微軟正黑體" panose="020B0604030504040204" pitchFamily="34" charset="-120"/>
                <a:ea typeface="微軟正黑體" panose="020B0604030504040204" pitchFamily="34" charset="-120"/>
              </a:rPr>
              <a:t>課綱實施</a:t>
            </a:r>
            <a:endParaRPr lang="en-US" altLang="zh-TW" sz="3000" b="1" dirty="0">
              <a:solidFill>
                <a:schemeClr val="accent6">
                  <a:lumMod val="75000"/>
                </a:schemeClr>
              </a:solidFill>
              <a:latin typeface="微軟正黑體" panose="020B0604030504040204" pitchFamily="34" charset="-120"/>
              <a:ea typeface="微軟正黑體" panose="020B0604030504040204" pitchFamily="34" charset="-120"/>
            </a:endParaRPr>
          </a:p>
          <a:p>
            <a:pPr algn="ctr">
              <a:lnSpc>
                <a:spcPct val="150000"/>
              </a:lnSpc>
            </a:pPr>
            <a:r>
              <a:rPr lang="zh-TW" altLang="en-US" sz="3000" b="1" dirty="0" smtClean="0">
                <a:solidFill>
                  <a:schemeClr val="accent6">
                    <a:lumMod val="75000"/>
                  </a:schemeClr>
                </a:solidFill>
                <a:latin typeface="微軟正黑體" panose="020B0604030504040204" pitchFamily="34" charset="-120"/>
                <a:ea typeface="微軟正黑體" panose="020B0604030504040204" pitchFamily="34" charset="-120"/>
              </a:rPr>
              <a:t>統一入學測驗素養命題說明</a:t>
            </a:r>
            <a:endParaRPr lang="en-US" altLang="zh-TW" sz="3000" b="1" dirty="0">
              <a:solidFill>
                <a:schemeClr val="accent6">
                  <a:lumMod val="75000"/>
                </a:schemeClr>
              </a:solidFill>
              <a:latin typeface="微軟正黑體" panose="020B0604030504040204" pitchFamily="34" charset="-120"/>
              <a:ea typeface="微軟正黑體" panose="020B0604030504040204" pitchFamily="34" charset="-120"/>
            </a:endParaRPr>
          </a:p>
        </p:txBody>
      </p:sp>
      <p:cxnSp>
        <p:nvCxnSpPr>
          <p:cNvPr id="12" name="肘形接點 11"/>
          <p:cNvCxnSpPr/>
          <p:nvPr/>
        </p:nvCxnSpPr>
        <p:spPr>
          <a:xfrm flipV="1">
            <a:off x="2780733" y="2994413"/>
            <a:ext cx="5591371" cy="538610"/>
          </a:xfrm>
          <a:prstGeom prst="bentConnector3">
            <a:avLst>
              <a:gd name="adj1" fmla="val 2005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肘形接點 28"/>
          <p:cNvCxnSpPr>
            <a:endCxn id="5792" idx="1"/>
          </p:cNvCxnSpPr>
          <p:nvPr/>
        </p:nvCxnSpPr>
        <p:spPr>
          <a:xfrm>
            <a:off x="8372104" y="2994412"/>
            <a:ext cx="866801" cy="559377"/>
          </a:xfrm>
          <a:prstGeom prst="bentConnector3">
            <a:avLst>
              <a:gd name="adj1" fmla="val 18609"/>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47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sz="3200" b="1" dirty="0">
                <a:latin typeface="微軟正黑體" panose="020B0604030504040204" pitchFamily="34" charset="-120"/>
                <a:ea typeface="微軟正黑體" panose="020B0604030504040204" pitchFamily="34" charset="-120"/>
              </a:rPr>
              <a:t>統測的素養導向評量</a:t>
            </a:r>
            <a:endParaRPr lang="zh-CN" altLang="en-US" sz="3200" b="1" dirty="0">
              <a:latin typeface="微軟正黑體" panose="020B0604030504040204" pitchFamily="34" charset="-120"/>
              <a:ea typeface="微軟正黑體" panose="020B0604030504040204" pitchFamily="34" charset="-120"/>
            </a:endParaRPr>
          </a:p>
        </p:txBody>
      </p:sp>
      <p:grpSp>
        <p:nvGrpSpPr>
          <p:cNvPr id="98" name="Group 9">
            <a:extLst>
              <a:ext uri="{FF2B5EF4-FFF2-40B4-BE49-F238E27FC236}">
                <a16:creationId xmlns:a16="http://schemas.microsoft.com/office/drawing/2014/main" xmlns="" id="{769F382E-6F87-4CC7-A381-031C4E2A5DB2}"/>
              </a:ext>
            </a:extLst>
          </p:cNvPr>
          <p:cNvGrpSpPr/>
          <p:nvPr/>
        </p:nvGrpSpPr>
        <p:grpSpPr>
          <a:xfrm>
            <a:off x="3934126" y="2429581"/>
            <a:ext cx="4722144" cy="3828337"/>
            <a:chOff x="2532986" y="2187804"/>
            <a:chExt cx="4071507" cy="3300853"/>
          </a:xfrm>
        </p:grpSpPr>
        <p:grpSp>
          <p:nvGrpSpPr>
            <p:cNvPr id="99" name="Group 7">
              <a:extLst>
                <a:ext uri="{FF2B5EF4-FFF2-40B4-BE49-F238E27FC236}">
                  <a16:creationId xmlns:a16="http://schemas.microsoft.com/office/drawing/2014/main" xmlns="" id="{1DE2ACE8-CA61-4D92-BBDB-DB5DEF9F8855}"/>
                </a:ext>
              </a:extLst>
            </p:cNvPr>
            <p:cNvGrpSpPr/>
            <p:nvPr/>
          </p:nvGrpSpPr>
          <p:grpSpPr>
            <a:xfrm>
              <a:off x="2532986" y="2187804"/>
              <a:ext cx="4071507" cy="2861459"/>
              <a:chOff x="2532986" y="2187804"/>
              <a:chExt cx="4071507" cy="2861459"/>
            </a:xfrm>
          </p:grpSpPr>
          <p:sp>
            <p:nvSpPr>
              <p:cNvPr id="101" name="Teardrop 3">
                <a:extLst>
                  <a:ext uri="{FF2B5EF4-FFF2-40B4-BE49-F238E27FC236}">
                    <a16:creationId xmlns:a16="http://schemas.microsoft.com/office/drawing/2014/main" xmlns="" id="{82382236-9376-42CE-992B-1C9E155EE11F}"/>
                  </a:ext>
                </a:extLst>
              </p:cNvPr>
              <p:cNvSpPr/>
              <p:nvPr/>
            </p:nvSpPr>
            <p:spPr>
              <a:xfrm rot="18876898">
                <a:off x="3735337" y="2187805"/>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3">
                <a:extLst>
                  <a:ext uri="{FF2B5EF4-FFF2-40B4-BE49-F238E27FC236}">
                    <a16:creationId xmlns:a16="http://schemas.microsoft.com/office/drawing/2014/main" xmlns="" id="{D7900B95-1018-4F4A-B7FF-2F842AD076A2}"/>
                  </a:ext>
                </a:extLst>
              </p:cNvPr>
              <p:cNvSpPr/>
              <p:nvPr/>
            </p:nvSpPr>
            <p:spPr>
              <a:xfrm rot="2700000">
                <a:off x="4948308"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3">
                <a:extLst>
                  <a:ext uri="{FF2B5EF4-FFF2-40B4-BE49-F238E27FC236}">
                    <a16:creationId xmlns:a16="http://schemas.microsoft.com/office/drawing/2014/main" xmlns="" id="{26C3A57E-114C-44A9-9F90-29BEDDACD809}"/>
                  </a:ext>
                </a:extLst>
              </p:cNvPr>
              <p:cNvSpPr/>
              <p:nvPr/>
            </p:nvSpPr>
            <p:spPr>
              <a:xfrm rot="2700000">
                <a:off x="2532985"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 Same Side Corner Rectangle 8">
              <a:extLst>
                <a:ext uri="{FF2B5EF4-FFF2-40B4-BE49-F238E27FC236}">
                  <a16:creationId xmlns:a16="http://schemas.microsoft.com/office/drawing/2014/main" xmlns="" id="{57CBC508-D6A3-4D3B-BF2D-4CEC7900A1FA}"/>
                </a:ext>
              </a:extLst>
            </p:cNvPr>
            <p:cNvSpPr/>
            <p:nvPr/>
          </p:nvSpPr>
          <p:spPr>
            <a:xfrm>
              <a:off x="4494446" y="4264521"/>
              <a:ext cx="144016" cy="122413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a:extLst>
              <a:ext uri="{FF2B5EF4-FFF2-40B4-BE49-F238E27FC236}">
                <a16:creationId xmlns:a16="http://schemas.microsoft.com/office/drawing/2014/main" xmlns="" id="{D602DA31-95C6-459B-B703-2AB6CE37D0BD}"/>
              </a:ext>
            </a:extLst>
          </p:cNvPr>
          <p:cNvSpPr txBox="1"/>
          <p:nvPr/>
        </p:nvSpPr>
        <p:spPr>
          <a:xfrm>
            <a:off x="5575117" y="3104478"/>
            <a:ext cx="1440160" cy="461665"/>
          </a:xfrm>
          <a:prstGeom prst="rect">
            <a:avLst/>
          </a:prstGeom>
          <a:no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評量目的</a:t>
            </a:r>
            <a:endParaRPr lang="ko-KR" altLang="en-US" sz="2400" b="1" dirty="0">
              <a:solidFill>
                <a:schemeClr val="bg1"/>
              </a:solidFill>
              <a:latin typeface="微軟正黑體" panose="020B0604030504040204" pitchFamily="34" charset="-120"/>
            </a:endParaRPr>
          </a:p>
        </p:txBody>
      </p:sp>
      <p:sp>
        <p:nvSpPr>
          <p:cNvPr id="105" name="TextBox 104">
            <a:extLst>
              <a:ext uri="{FF2B5EF4-FFF2-40B4-BE49-F238E27FC236}">
                <a16:creationId xmlns:a16="http://schemas.microsoft.com/office/drawing/2014/main" xmlns="" id="{F53205AA-AC62-4BE2-8A9F-73ABA3F384C3}"/>
              </a:ext>
            </a:extLst>
          </p:cNvPr>
          <p:cNvSpPr txBox="1"/>
          <p:nvPr/>
        </p:nvSpPr>
        <p:spPr>
          <a:xfrm>
            <a:off x="7341055" y="4569713"/>
            <a:ext cx="1440160" cy="461665"/>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評量設計</a:t>
            </a:r>
            <a:endParaRPr lang="ko-KR" altLang="en-US" sz="2400" b="1" dirty="0">
              <a:solidFill>
                <a:schemeClr val="bg1"/>
              </a:solidFill>
              <a:latin typeface="微軟正黑體" panose="020B0604030504040204" pitchFamily="34" charset="-120"/>
            </a:endParaRPr>
          </a:p>
        </p:txBody>
      </p:sp>
      <p:sp>
        <p:nvSpPr>
          <p:cNvPr id="106" name="TextBox 105">
            <a:extLst>
              <a:ext uri="{FF2B5EF4-FFF2-40B4-BE49-F238E27FC236}">
                <a16:creationId xmlns:a16="http://schemas.microsoft.com/office/drawing/2014/main" xmlns="" id="{57AC8726-0824-4C41-A406-DA21D2ED815E}"/>
              </a:ext>
            </a:extLst>
          </p:cNvPr>
          <p:cNvSpPr txBox="1"/>
          <p:nvPr/>
        </p:nvSpPr>
        <p:spPr>
          <a:xfrm>
            <a:off x="3883799" y="4568804"/>
            <a:ext cx="1440160" cy="461665"/>
          </a:xfrm>
          <a:prstGeom prst="rect">
            <a:avLst/>
          </a:prstGeom>
          <a:noFill/>
        </p:spPr>
        <p:txBody>
          <a:bodyPr wrap="square" rtlCol="0">
            <a:spAutoFit/>
          </a:bodyPr>
          <a:lstStyle/>
          <a:p>
            <a:pPr algn="r"/>
            <a:r>
              <a:rPr lang="zh-TW" altLang="en-US" sz="2400" b="1" dirty="0">
                <a:solidFill>
                  <a:schemeClr val="bg1"/>
                </a:solidFill>
                <a:latin typeface="微軟正黑體" panose="020B0604030504040204" pitchFamily="34" charset="-120"/>
                <a:ea typeface="微軟正黑體" panose="020B0604030504040204" pitchFamily="34" charset="-120"/>
              </a:rPr>
              <a:t>評量方式</a:t>
            </a:r>
            <a:endParaRPr lang="ko-KR" altLang="en-US" sz="2400" b="1" dirty="0">
              <a:solidFill>
                <a:schemeClr val="bg1"/>
              </a:solidFill>
              <a:latin typeface="微軟正黑體" panose="020B0604030504040204" pitchFamily="34" charset="-120"/>
            </a:endParaRPr>
          </a:p>
        </p:txBody>
      </p:sp>
      <p:cxnSp>
        <p:nvCxnSpPr>
          <p:cNvPr id="107" name="Elbow Connector 16">
            <a:extLst>
              <a:ext uri="{FF2B5EF4-FFF2-40B4-BE49-F238E27FC236}">
                <a16:creationId xmlns:a16="http://schemas.microsoft.com/office/drawing/2014/main" xmlns="" id="{325E773A-1014-4621-B557-3AFA37AE6038}"/>
              </a:ext>
            </a:extLst>
          </p:cNvPr>
          <p:cNvCxnSpPr/>
          <p:nvPr/>
        </p:nvCxnSpPr>
        <p:spPr>
          <a:xfrm rot="5400000" flipH="1" flipV="1">
            <a:off x="7530105" y="3139445"/>
            <a:ext cx="873969" cy="529208"/>
          </a:xfrm>
          <a:prstGeom prst="bentConnector3">
            <a:avLst>
              <a:gd name="adj1" fmla="val 9977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1" name="Elbow Connector 20">
            <a:extLst>
              <a:ext uri="{FF2B5EF4-FFF2-40B4-BE49-F238E27FC236}">
                <a16:creationId xmlns:a16="http://schemas.microsoft.com/office/drawing/2014/main" xmlns="" id="{E5E39EB2-6A1F-437E-8E73-08B501DAAC1D}"/>
              </a:ext>
            </a:extLst>
          </p:cNvPr>
          <p:cNvCxnSpPr>
            <a:cxnSpLocks/>
          </p:cNvCxnSpPr>
          <p:nvPr/>
        </p:nvCxnSpPr>
        <p:spPr>
          <a:xfrm flipV="1">
            <a:off x="4276933" y="5781321"/>
            <a:ext cx="653893" cy="315865"/>
          </a:xfrm>
          <a:prstGeom prst="bentConnector3">
            <a:avLst>
              <a:gd name="adj1" fmla="val 10016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xmlns="" id="{ECF0191B-B57E-46D8-80A5-4616505595CD}"/>
              </a:ext>
            </a:extLst>
          </p:cNvPr>
          <p:cNvSpPr txBox="1"/>
          <p:nvPr/>
        </p:nvSpPr>
        <p:spPr>
          <a:xfrm>
            <a:off x="1911927" y="1729860"/>
            <a:ext cx="2982621" cy="1015663"/>
          </a:xfrm>
          <a:prstGeom prst="rect">
            <a:avLst/>
          </a:prstGeom>
          <a:noFill/>
        </p:spPr>
        <p:txBody>
          <a:bodyPr wrap="square" rtlCol="0">
            <a:spAutoFit/>
          </a:bodyPr>
          <a:lstStyle/>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技專校院入學選才</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技高學生學習成就檢核</a:t>
            </a:r>
            <a:endParaRPr lang="zh-CN"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18" name="Elbow Connector 35">
            <a:extLst>
              <a:ext uri="{FF2B5EF4-FFF2-40B4-BE49-F238E27FC236}">
                <a16:creationId xmlns:a16="http://schemas.microsoft.com/office/drawing/2014/main" xmlns="" id="{4F15F687-61F7-4A00-B521-A9CBC10E26A4}"/>
              </a:ext>
            </a:extLst>
          </p:cNvPr>
          <p:cNvCxnSpPr/>
          <p:nvPr/>
        </p:nvCxnSpPr>
        <p:spPr>
          <a:xfrm>
            <a:off x="4773090" y="2095925"/>
            <a:ext cx="936104" cy="433381"/>
          </a:xfrm>
          <a:prstGeom prst="bentConnector3">
            <a:avLst>
              <a:gd name="adj1" fmla="val 99858"/>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116">
            <a:extLst>
              <a:ext uri="{FF2B5EF4-FFF2-40B4-BE49-F238E27FC236}">
                <a16:creationId xmlns:a16="http://schemas.microsoft.com/office/drawing/2014/main" xmlns="" id="{ECF0191B-B57E-46D8-80A5-4616505595CD}"/>
              </a:ext>
            </a:extLst>
          </p:cNvPr>
          <p:cNvSpPr txBox="1"/>
          <p:nvPr/>
        </p:nvSpPr>
        <p:spPr>
          <a:xfrm>
            <a:off x="802613" y="5871731"/>
            <a:ext cx="3861295" cy="400110"/>
          </a:xfrm>
          <a:prstGeom prst="rect">
            <a:avLst/>
          </a:prstGeom>
          <a:noFill/>
        </p:spPr>
        <p:txBody>
          <a:bodyPr wrap="square" rtlCol="0">
            <a:spAutoFit/>
          </a:bodyPr>
          <a:lstStyle/>
          <a:p>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紙筆測驗</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選擇題及非選擇題</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28" name="TextBox 116">
            <a:extLst>
              <a:ext uri="{FF2B5EF4-FFF2-40B4-BE49-F238E27FC236}">
                <a16:creationId xmlns:a16="http://schemas.microsoft.com/office/drawing/2014/main" xmlns="" id="{ECF0191B-B57E-46D8-80A5-4616505595CD}"/>
              </a:ext>
            </a:extLst>
          </p:cNvPr>
          <p:cNvSpPr txBox="1"/>
          <p:nvPr/>
        </p:nvSpPr>
        <p:spPr>
          <a:xfrm>
            <a:off x="8231694" y="2207195"/>
            <a:ext cx="3798010" cy="1882438"/>
          </a:xfrm>
          <a:prstGeom prst="rect">
            <a:avLst/>
          </a:prstGeom>
          <a:noFill/>
        </p:spPr>
        <p:txBody>
          <a:bodyPr wrap="square" rtlCol="0">
            <a:spAutoFit/>
          </a:bodyPr>
          <a:lstStyle/>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以課綱訂定之學習內容為基礎</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2.</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試題取材朝向實務、多元</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3.</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試題設計系統化</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4.</a:t>
            </a:r>
            <a:r>
              <a:rPr lang="zh-CN"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重視</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學科知識及應用統整能力</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9" name="Block Arc 41">
            <a:extLst>
              <a:ext uri="{FF2B5EF4-FFF2-40B4-BE49-F238E27FC236}">
                <a16:creationId xmlns:a16="http://schemas.microsoft.com/office/drawing/2014/main" xmlns="" id="{39949893-05ED-44C7-999C-84CE9B52D118}"/>
              </a:ext>
            </a:extLst>
          </p:cNvPr>
          <p:cNvSpPr/>
          <p:nvPr/>
        </p:nvSpPr>
        <p:spPr>
          <a:xfrm>
            <a:off x="6775188" y="4537064"/>
            <a:ext cx="411487" cy="52514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0" name="Donut 24">
            <a:extLst>
              <a:ext uri="{FF2B5EF4-FFF2-40B4-BE49-F238E27FC236}">
                <a16:creationId xmlns:a16="http://schemas.microsoft.com/office/drawing/2014/main" xmlns="" id="{2358F6B7-5407-478C-BBCE-24DB33354B70}"/>
              </a:ext>
            </a:extLst>
          </p:cNvPr>
          <p:cNvSpPr/>
          <p:nvPr/>
        </p:nvSpPr>
        <p:spPr>
          <a:xfrm>
            <a:off x="6075583" y="3782538"/>
            <a:ext cx="524037" cy="51366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1" name="Round Same Side Corner Rectangle 6">
            <a:extLst>
              <a:ext uri="{FF2B5EF4-FFF2-40B4-BE49-F238E27FC236}">
                <a16:creationId xmlns:a16="http://schemas.microsoft.com/office/drawing/2014/main" xmlns="" id="{11207448-F26A-4EF1-8764-2D6798600849}"/>
              </a:ext>
            </a:extLst>
          </p:cNvPr>
          <p:cNvSpPr/>
          <p:nvPr/>
        </p:nvSpPr>
        <p:spPr>
          <a:xfrm rot="2700000">
            <a:off x="5583912" y="4524885"/>
            <a:ext cx="213771" cy="540968"/>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702663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sz="3200" b="1" dirty="0">
                <a:latin typeface="微軟正黑體" panose="020B0604030504040204" pitchFamily="34" charset="-120"/>
                <a:ea typeface="微軟正黑體" panose="020B0604030504040204" pitchFamily="34" charset="-120"/>
              </a:rPr>
              <a:t>因應</a:t>
            </a:r>
            <a:r>
              <a:rPr lang="en-US" altLang="zh-TW" sz="3200" b="1" dirty="0">
                <a:latin typeface="微軟正黑體" panose="020B0604030504040204" pitchFamily="34" charset="-120"/>
                <a:ea typeface="微軟正黑體" panose="020B0604030504040204" pitchFamily="34" charset="-120"/>
              </a:rPr>
              <a:t>108</a:t>
            </a:r>
            <a:r>
              <a:rPr lang="zh-TW" altLang="en-US" sz="3200" b="1" dirty="0">
                <a:latin typeface="微軟正黑體" panose="020B0604030504040204" pitchFamily="34" charset="-120"/>
                <a:ea typeface="微軟正黑體" panose="020B0604030504040204" pitchFamily="34" charset="-120"/>
              </a:rPr>
              <a:t>課綱命題方向</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共同科</a:t>
            </a:r>
          </a:p>
        </p:txBody>
      </p:sp>
      <p:sp>
        <p:nvSpPr>
          <p:cNvPr id="3" name="자유형 25">
            <a:extLst>
              <a:ext uri="{FF2B5EF4-FFF2-40B4-BE49-F238E27FC236}">
                <a16:creationId xmlns:a16="http://schemas.microsoft.com/office/drawing/2014/main" xmlns="" id="{C0C75718-96E9-4348-9F5B-A309B32696E2}"/>
              </a:ext>
            </a:extLst>
          </p:cNvPr>
          <p:cNvSpPr/>
          <p:nvPr/>
        </p:nvSpPr>
        <p:spPr>
          <a:xfrm flipV="1">
            <a:off x="1219160" y="295793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자유형 27">
            <a:extLst>
              <a:ext uri="{FF2B5EF4-FFF2-40B4-BE49-F238E27FC236}">
                <a16:creationId xmlns:a16="http://schemas.microsoft.com/office/drawing/2014/main" xmlns="" id="{E0A5E43C-C64A-4063-8FAA-CEF767C9B142}"/>
              </a:ext>
            </a:extLst>
          </p:cNvPr>
          <p:cNvSpPr/>
          <p:nvPr/>
        </p:nvSpPr>
        <p:spPr>
          <a:xfrm flipV="1">
            <a:off x="1219160" y="386860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자유형 29">
            <a:extLst>
              <a:ext uri="{FF2B5EF4-FFF2-40B4-BE49-F238E27FC236}">
                <a16:creationId xmlns:a16="http://schemas.microsoft.com/office/drawing/2014/main" xmlns="" id="{D9091327-E7CF-4F86-8B33-6CB54B956B65}"/>
              </a:ext>
            </a:extLst>
          </p:cNvPr>
          <p:cNvSpPr/>
          <p:nvPr/>
        </p:nvSpPr>
        <p:spPr>
          <a:xfrm flipV="1">
            <a:off x="1219160" y="477927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a:extLst>
              <a:ext uri="{FF2B5EF4-FFF2-40B4-BE49-F238E27FC236}">
                <a16:creationId xmlns:a16="http://schemas.microsoft.com/office/drawing/2014/main" xmlns="" id="{041B70EF-90D3-4F45-B2F5-EBBCA42A0A8F}"/>
              </a:ext>
            </a:extLst>
          </p:cNvPr>
          <p:cNvSpPr/>
          <p:nvPr/>
        </p:nvSpPr>
        <p:spPr>
          <a:xfrm>
            <a:off x="1181100" y="3149484"/>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8" name="Oval 10">
            <a:extLst>
              <a:ext uri="{FF2B5EF4-FFF2-40B4-BE49-F238E27FC236}">
                <a16:creationId xmlns:a16="http://schemas.microsoft.com/office/drawing/2014/main" xmlns="" id="{55D5C5F5-DAB7-4037-A834-948818EBD8BD}"/>
              </a:ext>
            </a:extLst>
          </p:cNvPr>
          <p:cNvSpPr/>
          <p:nvPr/>
        </p:nvSpPr>
        <p:spPr>
          <a:xfrm>
            <a:off x="1181099" y="4060155"/>
            <a:ext cx="573285" cy="573285"/>
          </a:xfrm>
          <a:prstGeom prst="teardrop">
            <a:avLst/>
          </a:prstGeom>
          <a:solidFill>
            <a:schemeClr val="accent2"/>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11" name="Oval 10">
            <a:extLst>
              <a:ext uri="{FF2B5EF4-FFF2-40B4-BE49-F238E27FC236}">
                <a16:creationId xmlns:a16="http://schemas.microsoft.com/office/drawing/2014/main" xmlns="" id="{007A55A5-2342-41A1-BC82-C5F2F5F61ABC}"/>
              </a:ext>
            </a:extLst>
          </p:cNvPr>
          <p:cNvSpPr/>
          <p:nvPr/>
        </p:nvSpPr>
        <p:spPr>
          <a:xfrm>
            <a:off x="1173283" y="2238813"/>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13" name="TextBox 12">
            <a:extLst>
              <a:ext uri="{FF2B5EF4-FFF2-40B4-BE49-F238E27FC236}">
                <a16:creationId xmlns:a16="http://schemas.microsoft.com/office/drawing/2014/main" xmlns="" id="{C9480829-BB03-41FB-A2A6-EE807A3B037A}"/>
              </a:ext>
            </a:extLst>
          </p:cNvPr>
          <p:cNvSpPr txBox="1"/>
          <p:nvPr/>
        </p:nvSpPr>
        <p:spPr>
          <a:xfrm>
            <a:off x="1640631" y="5521092"/>
            <a:ext cx="9577975" cy="461665"/>
          </a:xfrm>
          <a:prstGeom prst="rect">
            <a:avLst/>
          </a:prstGeom>
          <a:noFill/>
          <a:ln>
            <a:solidFill>
              <a:srgbClr val="FF0000"/>
            </a:solidFill>
          </a:ln>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研發之新題型將持續透過樣本</a:t>
            </a:r>
            <a:r>
              <a:rPr lang="zh-TW" altLang="en-US" sz="2400" dirty="0" smtClean="0">
                <a:solidFill>
                  <a:srgbClr val="FF0000"/>
                </a:solidFill>
                <a:latin typeface="微軟正黑體" panose="020B0604030504040204" pitchFamily="34" charset="-120"/>
                <a:ea typeface="微軟正黑體" panose="020B0604030504040204" pitchFamily="34" charset="-120"/>
              </a:rPr>
              <a:t>蒐集，進行分析評估</a:t>
            </a:r>
            <a:r>
              <a:rPr lang="zh-TW" altLang="en-US" sz="2400" dirty="0">
                <a:solidFill>
                  <a:srgbClr val="FF0000"/>
                </a:solidFill>
                <a:latin typeface="微軟正黑體" panose="020B0604030504040204" pitchFamily="34" charset="-120"/>
                <a:ea typeface="微軟正黑體" panose="020B0604030504040204" pitchFamily="34" charset="-120"/>
              </a:rPr>
              <a:t>是否納入正式考試</a:t>
            </a:r>
            <a:endParaRPr lang="en-US" altLang="ko-KR" sz="2400" dirty="0">
              <a:solidFill>
                <a:srgbClr val="FF0000"/>
              </a:solidFill>
              <a:latin typeface="微軟正黑體" panose="020B0604030504040204" pitchFamily="34" charset="-120"/>
              <a:ea typeface="微軟正黑體" panose="020B0604030504040204" pitchFamily="34" charset="-120"/>
            </a:endParaRPr>
          </a:p>
        </p:txBody>
      </p:sp>
      <p:sp>
        <p:nvSpPr>
          <p:cNvPr id="14" name="TextBox 13">
            <a:extLst>
              <a:ext uri="{FF2B5EF4-FFF2-40B4-BE49-F238E27FC236}">
                <a16:creationId xmlns:a16="http://schemas.microsoft.com/office/drawing/2014/main" xmlns="" id="{CA2EEDD4-2835-444A-92BE-967E8352F2BB}"/>
              </a:ext>
            </a:extLst>
          </p:cNvPr>
          <p:cNvSpPr txBox="1"/>
          <p:nvPr/>
        </p:nvSpPr>
        <p:spPr>
          <a:xfrm>
            <a:off x="1855664" y="3083323"/>
            <a:ext cx="9362942" cy="830997"/>
          </a:xfrm>
          <a:prstGeom prst="rect">
            <a:avLst/>
          </a:prstGeom>
          <a:noFill/>
        </p:spPr>
        <p:txBody>
          <a:bodyPr wrap="square" rtlCol="0">
            <a:spAutoFit/>
          </a:bodyPr>
          <a:lstStyle/>
          <a:p>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英文科朝向部分考題整合所學且應用於生活的能力，以閱讀、寫作能力為核心</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5" name="TextBox 14">
            <a:extLst>
              <a:ext uri="{FF2B5EF4-FFF2-40B4-BE49-F238E27FC236}">
                <a16:creationId xmlns:a16="http://schemas.microsoft.com/office/drawing/2014/main" xmlns="" id="{4D79EC3A-ED1C-4E11-9CCB-304A48D5F2FD}"/>
              </a:ext>
            </a:extLst>
          </p:cNvPr>
          <p:cNvSpPr txBox="1"/>
          <p:nvPr/>
        </p:nvSpPr>
        <p:spPr>
          <a:xfrm>
            <a:off x="1855663" y="2207994"/>
            <a:ext cx="9362943" cy="830997"/>
          </a:xfrm>
          <a:prstGeom prst="rect">
            <a:avLst/>
          </a:prstGeom>
          <a:noFill/>
        </p:spPr>
        <p:txBody>
          <a:bodyPr wrap="square" rtlCol="0">
            <a:spAutoFit/>
          </a:bodyPr>
          <a:lstStyle/>
          <a:p>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國文科朝向部分考題內容以產業或職</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場</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背景，評量閱讀及邏輯等應用、延伸思考的能力。</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TextBox 15">
            <a:extLst>
              <a:ext uri="{FF2B5EF4-FFF2-40B4-BE49-F238E27FC236}">
                <a16:creationId xmlns:a16="http://schemas.microsoft.com/office/drawing/2014/main" xmlns="" id="{4AC7ABB3-3C99-432F-85BE-6256A2C10147}"/>
              </a:ext>
            </a:extLst>
          </p:cNvPr>
          <p:cNvSpPr txBox="1"/>
          <p:nvPr/>
        </p:nvSpPr>
        <p:spPr>
          <a:xfrm>
            <a:off x="1855663" y="1197400"/>
            <a:ext cx="6210308" cy="646331"/>
          </a:xfrm>
          <a:prstGeom prst="rect">
            <a:avLst/>
          </a:prstGeom>
          <a:noFill/>
        </p:spPr>
        <p:txBody>
          <a:bodyPr wrap="square" rtlCol="0">
            <a:spAutoFit/>
          </a:bodyPr>
          <a:lstStyle/>
          <a:p>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共同科在近幾年的試題中已有素養導向</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試題，除</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原有題型外，將逐年研擬新題</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型。</a:t>
            </a:r>
            <a:endParaRPr lang="en-US" altLang="ko-KR"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 name="12 點星形 16">
            <a:extLst>
              <a:ext uri="{FF2B5EF4-FFF2-40B4-BE49-F238E27FC236}">
                <a16:creationId xmlns:a16="http://schemas.microsoft.com/office/drawing/2014/main" xmlns="" id="{B3D13422-E030-BF4E-AD6C-C8F3412D4993}"/>
              </a:ext>
            </a:extLst>
          </p:cNvPr>
          <p:cNvSpPr/>
          <p:nvPr/>
        </p:nvSpPr>
        <p:spPr>
          <a:xfrm>
            <a:off x="9075174" y="1"/>
            <a:ext cx="2739837" cy="1912170"/>
          </a:xfrm>
          <a:prstGeom prst="star1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zh-TW" altLang="en-US" sz="2400" dirty="0" smtClean="0">
                <a:latin typeface="微軟正黑體" panose="020B0604030504040204" pitchFamily="34" charset="-120"/>
                <a:ea typeface="微軟正黑體" panose="020B0604030504040204" pitchFamily="34" charset="-120"/>
              </a:rPr>
              <a:t>多元閱讀</a:t>
            </a:r>
            <a:endParaRPr kumimoji="1" lang="zh-TW" altLang="en-US" sz="2400" dirty="0">
              <a:latin typeface="微軟正黑體" panose="020B0604030504040204" pitchFamily="34" charset="-120"/>
              <a:ea typeface="微軟正黑體" panose="020B0604030504040204" pitchFamily="34" charset="-120"/>
            </a:endParaRPr>
          </a:p>
          <a:p>
            <a:pPr algn="ctr"/>
            <a:r>
              <a:rPr kumimoji="1" lang="zh-TW" altLang="en-US" sz="2400" dirty="0">
                <a:latin typeface="微軟正黑體" panose="020B0604030504040204" pitchFamily="34" charset="-120"/>
                <a:ea typeface="微軟正黑體" panose="020B0604030504040204" pitchFamily="34" charset="-120"/>
              </a:rPr>
              <a:t>探究思考</a:t>
            </a:r>
            <a:endParaRPr kumimoji="1" lang="en-US" altLang="zh-TW" sz="2400" dirty="0">
              <a:latin typeface="微軟正黑體" panose="020B0604030504040204" pitchFamily="34" charset="-120"/>
              <a:ea typeface="微軟正黑體" panose="020B0604030504040204" pitchFamily="34" charset="-120"/>
            </a:endParaRPr>
          </a:p>
        </p:txBody>
      </p:sp>
      <p:sp>
        <p:nvSpPr>
          <p:cNvPr id="18" name="TextBox 13">
            <a:extLst>
              <a:ext uri="{FF2B5EF4-FFF2-40B4-BE49-F238E27FC236}">
                <a16:creationId xmlns:a16="http://schemas.microsoft.com/office/drawing/2014/main" xmlns="" id="{CA2EEDD4-2835-444A-92BE-967E8352F2BB}"/>
              </a:ext>
            </a:extLst>
          </p:cNvPr>
          <p:cNvSpPr txBox="1"/>
          <p:nvPr/>
        </p:nvSpPr>
        <p:spPr>
          <a:xfrm>
            <a:off x="1855664" y="4017644"/>
            <a:ext cx="9362942" cy="830997"/>
          </a:xfrm>
          <a:prstGeom prst="rect">
            <a:avLst/>
          </a:prstGeom>
          <a:noFill/>
        </p:spPr>
        <p:txBody>
          <a:bodyPr wrap="square" rtlCol="0">
            <a:spAutoFit/>
          </a:bodyPr>
          <a:lstStyle/>
          <a:p>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數學科朝向部分考題</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以</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所學內容轉化為實踐性的知識，將重要概念或原理與生活經驗結合</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408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zh-TW" altLang="en-US" sz="3200" b="1" dirty="0">
                <a:latin typeface="微軟正黑體" panose="020B0604030504040204" pitchFamily="34" charset="-120"/>
                <a:ea typeface="微軟正黑體" panose="020B0604030504040204" pitchFamily="34" charset="-120"/>
              </a:rPr>
              <a:t>因應</a:t>
            </a:r>
            <a:r>
              <a:rPr lang="en-US" altLang="zh-TW" sz="3200" b="1" dirty="0">
                <a:latin typeface="微軟正黑體" panose="020B0604030504040204" pitchFamily="34" charset="-120"/>
                <a:ea typeface="微軟正黑體" panose="020B0604030504040204" pitchFamily="34" charset="-120"/>
              </a:rPr>
              <a:t>108</a:t>
            </a:r>
            <a:r>
              <a:rPr lang="zh-TW" altLang="en-US" sz="3200" b="1" dirty="0">
                <a:latin typeface="微軟正黑體" panose="020B0604030504040204" pitchFamily="34" charset="-120"/>
                <a:ea typeface="微軟正黑體" panose="020B0604030504040204" pitchFamily="34" charset="-120"/>
              </a:rPr>
              <a:t>課綱命題方向</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專業科目</a:t>
            </a:r>
          </a:p>
        </p:txBody>
      </p:sp>
      <p:sp>
        <p:nvSpPr>
          <p:cNvPr id="16" name="TextBox 15">
            <a:extLst>
              <a:ext uri="{FF2B5EF4-FFF2-40B4-BE49-F238E27FC236}">
                <a16:creationId xmlns:a16="http://schemas.microsoft.com/office/drawing/2014/main" xmlns="" id="{4AC7ABB3-3C99-432F-85BE-6256A2C10147}"/>
              </a:ext>
            </a:extLst>
          </p:cNvPr>
          <p:cNvSpPr txBox="1"/>
          <p:nvPr/>
        </p:nvSpPr>
        <p:spPr>
          <a:xfrm>
            <a:off x="1826653" y="1235077"/>
            <a:ext cx="7081373" cy="369332"/>
          </a:xfrm>
          <a:prstGeom prst="rect">
            <a:avLst/>
          </a:prstGeom>
          <a:noFill/>
        </p:spPr>
        <p:txBody>
          <a:bodyPr wrap="square" rtlCol="0">
            <a:spAutoFit/>
          </a:bodyPr>
          <a:lstStyle/>
          <a:p>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以歷年專業</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科目試題中</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已包含之素養導向為基礎，繼續研發新試題。</a:t>
            </a:r>
            <a:endParaRPr lang="en-US" altLang="ko-KR"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8" name="12 點星形 17">
            <a:extLst>
              <a:ext uri="{FF2B5EF4-FFF2-40B4-BE49-F238E27FC236}">
                <a16:creationId xmlns:a16="http://schemas.microsoft.com/office/drawing/2014/main" xmlns="" id="{F054900D-6E32-4248-8133-A6D95B7D97B1}"/>
              </a:ext>
            </a:extLst>
          </p:cNvPr>
          <p:cNvSpPr/>
          <p:nvPr/>
        </p:nvSpPr>
        <p:spPr>
          <a:xfrm>
            <a:off x="8989621" y="0"/>
            <a:ext cx="2825390" cy="2102123"/>
          </a:xfrm>
          <a:prstGeom prst="star1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zh-TW" altLang="en-US" sz="2400" dirty="0">
                <a:latin typeface="微軟正黑體" panose="020B0604030504040204" pitchFamily="34" charset="-120"/>
                <a:ea typeface="微軟正黑體" panose="020B0604030504040204" pitchFamily="34" charset="-120"/>
              </a:rPr>
              <a:t>實務導向</a:t>
            </a:r>
          </a:p>
          <a:p>
            <a:pPr algn="ctr"/>
            <a:r>
              <a:rPr kumimoji="1" lang="zh-TW" altLang="en-US" sz="2400" dirty="0">
                <a:latin typeface="微軟正黑體" panose="020B0604030504040204" pitchFamily="34" charset="-120"/>
                <a:ea typeface="微軟正黑體" panose="020B0604030504040204" pitchFamily="34" charset="-120"/>
              </a:rPr>
              <a:t>探究統整</a:t>
            </a:r>
            <a:endParaRPr kumimoji="1" lang="en-US" altLang="zh-TW" sz="2400" dirty="0">
              <a:latin typeface="微軟正黑體" panose="020B0604030504040204" pitchFamily="34" charset="-120"/>
              <a:ea typeface="微軟正黑體" panose="020B0604030504040204" pitchFamily="34" charset="-120"/>
            </a:endParaRPr>
          </a:p>
        </p:txBody>
      </p:sp>
      <p:sp>
        <p:nvSpPr>
          <p:cNvPr id="3" name="자유형 25">
            <a:extLst>
              <a:ext uri="{FF2B5EF4-FFF2-40B4-BE49-F238E27FC236}">
                <a16:creationId xmlns:a16="http://schemas.microsoft.com/office/drawing/2014/main" xmlns="" id="{C0C75718-96E9-4348-9F5B-A309B32696E2}"/>
              </a:ext>
            </a:extLst>
          </p:cNvPr>
          <p:cNvSpPr/>
          <p:nvPr/>
        </p:nvSpPr>
        <p:spPr>
          <a:xfrm flipV="1">
            <a:off x="1286556" y="2727479"/>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자유형 27">
            <a:extLst>
              <a:ext uri="{FF2B5EF4-FFF2-40B4-BE49-F238E27FC236}">
                <a16:creationId xmlns:a16="http://schemas.microsoft.com/office/drawing/2014/main" xmlns="" id="{E0A5E43C-C64A-4063-8FAA-CEF767C9B142}"/>
              </a:ext>
            </a:extLst>
          </p:cNvPr>
          <p:cNvSpPr/>
          <p:nvPr/>
        </p:nvSpPr>
        <p:spPr>
          <a:xfrm flipV="1">
            <a:off x="1286556" y="3638149"/>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a:extLst>
              <a:ext uri="{FF2B5EF4-FFF2-40B4-BE49-F238E27FC236}">
                <a16:creationId xmlns:a16="http://schemas.microsoft.com/office/drawing/2014/main" xmlns="" id="{041B70EF-90D3-4F45-B2F5-EBBCA42A0A8F}"/>
              </a:ext>
            </a:extLst>
          </p:cNvPr>
          <p:cNvSpPr/>
          <p:nvPr/>
        </p:nvSpPr>
        <p:spPr>
          <a:xfrm>
            <a:off x="1248496" y="2919032"/>
            <a:ext cx="573285" cy="573285"/>
          </a:xfrm>
          <a:prstGeom prst="teardrop">
            <a:avLst/>
          </a:prstGeom>
          <a:solidFill>
            <a:schemeClr val="accent4">
              <a:lumMod val="75000"/>
            </a:schemeClr>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11" name="Oval 10">
            <a:extLst>
              <a:ext uri="{FF2B5EF4-FFF2-40B4-BE49-F238E27FC236}">
                <a16:creationId xmlns:a16="http://schemas.microsoft.com/office/drawing/2014/main" xmlns="" id="{007A55A5-2342-41A1-BC82-C5F2F5F61ABC}"/>
              </a:ext>
            </a:extLst>
          </p:cNvPr>
          <p:cNvSpPr/>
          <p:nvPr/>
        </p:nvSpPr>
        <p:spPr>
          <a:xfrm>
            <a:off x="1240679" y="2008361"/>
            <a:ext cx="573285" cy="573285"/>
          </a:xfrm>
          <a:prstGeom prst="teardrop">
            <a:avLst/>
          </a:prstGeom>
          <a:solidFill>
            <a:schemeClr val="accent5">
              <a:lumMod val="60000"/>
              <a:lumOff val="40000"/>
            </a:schemeClr>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grpSp>
        <p:nvGrpSpPr>
          <p:cNvPr id="9" name="群組 8"/>
          <p:cNvGrpSpPr/>
          <p:nvPr/>
        </p:nvGrpSpPr>
        <p:grpSpPr>
          <a:xfrm>
            <a:off x="1248495" y="3771715"/>
            <a:ext cx="10370061" cy="830997"/>
            <a:chOff x="1248495" y="3771715"/>
            <a:chExt cx="10370061" cy="830997"/>
          </a:xfrm>
        </p:grpSpPr>
        <p:sp>
          <p:nvSpPr>
            <p:cNvPr id="5" name="자유형 29">
              <a:extLst>
                <a:ext uri="{FF2B5EF4-FFF2-40B4-BE49-F238E27FC236}">
                  <a16:creationId xmlns:a16="http://schemas.microsoft.com/office/drawing/2014/main" xmlns="" id="{D9091327-E7CF-4F86-8B33-6CB54B956B65}"/>
                </a:ext>
              </a:extLst>
            </p:cNvPr>
            <p:cNvSpPr/>
            <p:nvPr/>
          </p:nvSpPr>
          <p:spPr>
            <a:xfrm flipV="1">
              <a:off x="1286556" y="4548819"/>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Oval 10">
              <a:extLst>
                <a:ext uri="{FF2B5EF4-FFF2-40B4-BE49-F238E27FC236}">
                  <a16:creationId xmlns:a16="http://schemas.microsoft.com/office/drawing/2014/main" xmlns="" id="{55D5C5F5-DAB7-4037-A834-948818EBD8BD}"/>
                </a:ext>
              </a:extLst>
            </p:cNvPr>
            <p:cNvSpPr/>
            <p:nvPr/>
          </p:nvSpPr>
          <p:spPr>
            <a:xfrm>
              <a:off x="1248495" y="3829703"/>
              <a:ext cx="573285" cy="573285"/>
            </a:xfrm>
            <a:prstGeom prst="teardrop">
              <a:avLst/>
            </a:prstGeom>
            <a:solidFill>
              <a:schemeClr val="accent6">
                <a:lumMod val="75000"/>
              </a:schemeClr>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14" name="TextBox 13">
              <a:extLst>
                <a:ext uri="{FF2B5EF4-FFF2-40B4-BE49-F238E27FC236}">
                  <a16:creationId xmlns:a16="http://schemas.microsoft.com/office/drawing/2014/main" xmlns="" id="{CA2EEDD4-2835-444A-92BE-967E8352F2BB}"/>
                </a:ext>
              </a:extLst>
            </p:cNvPr>
            <p:cNvSpPr txBox="1"/>
            <p:nvPr/>
          </p:nvSpPr>
          <p:spPr>
            <a:xfrm>
              <a:off x="2040580" y="3771715"/>
              <a:ext cx="9058992" cy="830997"/>
            </a:xfrm>
            <a:prstGeom prst="rect">
              <a:avLst/>
            </a:prstGeom>
            <a:noFill/>
          </p:spPr>
          <p:txBody>
            <a:bodyPr wrap="square" rtlCol="0">
              <a:spAutoFit/>
            </a:bodyPr>
            <a:lstStyle/>
            <a:p>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偏向實作相關科目：由「實務導向及應用發展」方向發展試題，評量實際操作以及運用的能力。</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15" name="TextBox 14">
            <a:extLst>
              <a:ext uri="{FF2B5EF4-FFF2-40B4-BE49-F238E27FC236}">
                <a16:creationId xmlns:a16="http://schemas.microsoft.com/office/drawing/2014/main" xmlns="" id="{4D79EC3A-ED1C-4E11-9CCB-304A48D5F2FD}"/>
              </a:ext>
            </a:extLst>
          </p:cNvPr>
          <p:cNvSpPr txBox="1"/>
          <p:nvPr/>
        </p:nvSpPr>
        <p:spPr>
          <a:xfrm>
            <a:off x="2040579" y="2861207"/>
            <a:ext cx="9237123" cy="830997"/>
          </a:xfrm>
          <a:prstGeom prst="rect">
            <a:avLst/>
          </a:prstGeom>
          <a:noFill/>
        </p:spPr>
        <p:txBody>
          <a:bodyPr wrap="square" rtlCol="0">
            <a:spAutoFit/>
          </a:bodyPr>
          <a:lstStyle/>
          <a:p>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偏向</a:t>
            </a:r>
            <a:r>
              <a:rPr lang="zh-TW" altLang="zh-TW" sz="2400" dirty="0">
                <a:solidFill>
                  <a:schemeClr val="tx1">
                    <a:lumMod val="75000"/>
                    <a:lumOff val="25000"/>
                  </a:schemeClr>
                </a:solidFill>
                <a:latin typeface="微軟正黑體" panose="020B0604030504040204" pitchFamily="34" charset="-120"/>
                <a:ea typeface="微軟正黑體" panose="020B0604030504040204" pitchFamily="34" charset="-120"/>
              </a:rPr>
              <a:t>學科知識</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科目：由</a:t>
            </a:r>
            <a:r>
              <a:rPr lang="zh-TW" altLang="zh-TW" sz="2400" dirty="0">
                <a:solidFill>
                  <a:schemeClr val="tx1">
                    <a:lumMod val="75000"/>
                    <a:lumOff val="25000"/>
                  </a:schemeClr>
                </a:solidFill>
                <a:latin typeface="微軟正黑體" panose="020B0604030504040204" pitchFamily="34" charset="-120"/>
                <a:ea typeface="微軟正黑體" panose="020B0604030504040204" pitchFamily="34" charset="-120"/>
              </a:rPr>
              <a:t>「統整能力及探究思考」方向</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發展試題</a:t>
            </a:r>
            <a:r>
              <a:rPr lang="zh-TW" altLang="zh-TW" sz="2400" dirty="0">
                <a:solidFill>
                  <a:schemeClr val="tx1">
                    <a:lumMod val="75000"/>
                    <a:lumOff val="25000"/>
                  </a:schemeClr>
                </a:solidFill>
                <a:latin typeface="微軟正黑體" panose="020B0604030504040204" pitchFamily="34" charset="-120"/>
                <a:ea typeface="微軟正黑體" panose="020B0604030504040204" pitchFamily="34" charset="-120"/>
              </a:rPr>
              <a:t>，主要評量專業科目之基本知識的統整</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zh-TW" sz="2400" dirty="0">
                <a:solidFill>
                  <a:schemeClr val="tx1">
                    <a:lumMod val="75000"/>
                    <a:lumOff val="25000"/>
                  </a:schemeClr>
                </a:solidFill>
                <a:latin typeface="微軟正黑體" panose="020B0604030504040204" pitchFamily="34" charset="-120"/>
                <a:ea typeface="微軟正黑體" panose="020B0604030504040204" pitchFamily="34" charset="-120"/>
              </a:rPr>
              <a:t>延伸思考的能力</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 name="TextBox 14">
            <a:extLst>
              <a:ext uri="{FF2B5EF4-FFF2-40B4-BE49-F238E27FC236}">
                <a16:creationId xmlns:a16="http://schemas.microsoft.com/office/drawing/2014/main" xmlns="" id="{4D79EC3A-ED1C-4E11-9CCB-304A48D5F2FD}"/>
              </a:ext>
            </a:extLst>
          </p:cNvPr>
          <p:cNvSpPr txBox="1"/>
          <p:nvPr/>
        </p:nvSpPr>
        <p:spPr>
          <a:xfrm>
            <a:off x="2040578" y="2138841"/>
            <a:ext cx="9237123" cy="461665"/>
          </a:xfrm>
          <a:prstGeom prst="rect">
            <a:avLst/>
          </a:prstGeom>
          <a:noFill/>
        </p:spPr>
        <p:txBody>
          <a:bodyPr wrap="square" rtlCol="0">
            <a:spAutoFit/>
          </a:bodyPr>
          <a:lstStyle/>
          <a:p>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專業科目包含學科知識與實習實作課程，部分試題整合理論與實務</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9" name="TextBox 12">
            <a:extLst>
              <a:ext uri="{FF2B5EF4-FFF2-40B4-BE49-F238E27FC236}">
                <a16:creationId xmlns:a16="http://schemas.microsoft.com/office/drawing/2014/main" xmlns="" id="{C9480829-BB03-41FB-A2A6-EE807A3B037A}"/>
              </a:ext>
            </a:extLst>
          </p:cNvPr>
          <p:cNvSpPr txBox="1"/>
          <p:nvPr/>
        </p:nvSpPr>
        <p:spPr>
          <a:xfrm>
            <a:off x="1640631" y="6094298"/>
            <a:ext cx="9577975" cy="461665"/>
          </a:xfrm>
          <a:prstGeom prst="rect">
            <a:avLst/>
          </a:prstGeom>
          <a:noFill/>
          <a:ln>
            <a:solidFill>
              <a:srgbClr val="FF0000"/>
            </a:solidFill>
          </a:ln>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研發之新題型將持續透過樣本</a:t>
            </a:r>
            <a:r>
              <a:rPr lang="zh-TW" altLang="en-US" sz="2400" dirty="0" smtClean="0">
                <a:solidFill>
                  <a:srgbClr val="FF0000"/>
                </a:solidFill>
                <a:latin typeface="微軟正黑體" panose="020B0604030504040204" pitchFamily="34" charset="-120"/>
                <a:ea typeface="微軟正黑體" panose="020B0604030504040204" pitchFamily="34" charset="-120"/>
              </a:rPr>
              <a:t>蒐集，進行分析評估</a:t>
            </a:r>
            <a:r>
              <a:rPr lang="zh-TW" altLang="en-US" sz="2400" dirty="0">
                <a:solidFill>
                  <a:srgbClr val="FF0000"/>
                </a:solidFill>
                <a:latin typeface="微軟正黑體" panose="020B0604030504040204" pitchFamily="34" charset="-120"/>
                <a:ea typeface="微軟正黑體" panose="020B0604030504040204" pitchFamily="34" charset="-120"/>
              </a:rPr>
              <a:t>是否納入正式考試</a:t>
            </a:r>
            <a:endParaRPr lang="en-US" altLang="ko-KR" sz="2400" dirty="0">
              <a:solidFill>
                <a:srgbClr val="FF0000"/>
              </a:solidFill>
              <a:latin typeface="微軟正黑體" panose="020B0604030504040204" pitchFamily="34" charset="-120"/>
              <a:ea typeface="微軟正黑體" panose="020B0604030504040204" pitchFamily="34" charset="-120"/>
            </a:endParaRPr>
          </a:p>
        </p:txBody>
      </p:sp>
      <p:grpSp>
        <p:nvGrpSpPr>
          <p:cNvPr id="20" name="群組 19"/>
          <p:cNvGrpSpPr/>
          <p:nvPr/>
        </p:nvGrpSpPr>
        <p:grpSpPr>
          <a:xfrm>
            <a:off x="1276677" y="4905869"/>
            <a:ext cx="10370061" cy="830997"/>
            <a:chOff x="1248495" y="3771715"/>
            <a:chExt cx="10370061" cy="830997"/>
          </a:xfrm>
        </p:grpSpPr>
        <p:sp>
          <p:nvSpPr>
            <p:cNvPr id="21" name="자유형 29">
              <a:extLst>
                <a:ext uri="{FF2B5EF4-FFF2-40B4-BE49-F238E27FC236}">
                  <a16:creationId xmlns:a16="http://schemas.microsoft.com/office/drawing/2014/main" xmlns="" id="{D9091327-E7CF-4F86-8B33-6CB54B956B65}"/>
                </a:ext>
              </a:extLst>
            </p:cNvPr>
            <p:cNvSpPr/>
            <p:nvPr/>
          </p:nvSpPr>
          <p:spPr>
            <a:xfrm flipV="1">
              <a:off x="1286556" y="4548819"/>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2" name="Oval 10">
              <a:extLst>
                <a:ext uri="{FF2B5EF4-FFF2-40B4-BE49-F238E27FC236}">
                  <a16:creationId xmlns:a16="http://schemas.microsoft.com/office/drawing/2014/main" xmlns="" id="{55D5C5F5-DAB7-4037-A834-948818EBD8BD}"/>
                </a:ext>
              </a:extLst>
            </p:cNvPr>
            <p:cNvSpPr/>
            <p:nvPr/>
          </p:nvSpPr>
          <p:spPr>
            <a:xfrm>
              <a:off x="1248495" y="3829703"/>
              <a:ext cx="573285" cy="573285"/>
            </a:xfrm>
            <a:prstGeom prst="teardrop">
              <a:avLst/>
            </a:prstGeom>
            <a:solidFill>
              <a:schemeClr val="accent3">
                <a:lumMod val="75000"/>
              </a:schemeClr>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endParaRPr>
            </a:p>
          </p:txBody>
        </p:sp>
        <p:sp>
          <p:nvSpPr>
            <p:cNvPr id="23" name="TextBox 13">
              <a:extLst>
                <a:ext uri="{FF2B5EF4-FFF2-40B4-BE49-F238E27FC236}">
                  <a16:creationId xmlns:a16="http://schemas.microsoft.com/office/drawing/2014/main" xmlns="" id="{CA2EEDD4-2835-444A-92BE-967E8352F2BB}"/>
                </a:ext>
              </a:extLst>
            </p:cNvPr>
            <p:cNvSpPr txBox="1"/>
            <p:nvPr/>
          </p:nvSpPr>
          <p:spPr>
            <a:xfrm>
              <a:off x="2040580" y="3771715"/>
              <a:ext cx="9058992" cy="830997"/>
            </a:xfrm>
            <a:prstGeom prst="rect">
              <a:avLst/>
            </a:prstGeom>
            <a:noFill/>
          </p:spPr>
          <p:txBody>
            <a:bodyPr wrap="square" rtlCol="0">
              <a:spAutoFit/>
            </a:bodyPr>
            <a:lstStyle/>
            <a:p>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試題</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設計包含跨領域</a:t>
              </a:r>
              <a:r>
                <a:rPr lang="en-US" altLang="zh-TW"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科目之連結，掌握學科</a:t>
              </a:r>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主體性，達到系統化評量的效用。</a:t>
              </a:r>
              <a:endParaRPr lang="en-US" altLang="ko-KR"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864642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35361" y="128633"/>
            <a:ext cx="5160607" cy="507831"/>
          </a:xfrm>
          <a:prstGeom prst="rect">
            <a:avLst/>
          </a:prstGeom>
          <a:noFill/>
        </p:spPr>
        <p:txBody>
          <a:bodyPr wrap="square" rtlCol="0">
            <a:spAutoFit/>
          </a:bodyPr>
          <a:lstStyle/>
          <a:p>
            <a:pPr algn="ctr"/>
            <a:r>
              <a:rPr lang="zh-TW" altLang="en-US" sz="2700" dirty="0">
                <a:solidFill>
                  <a:schemeClr val="tx1">
                    <a:lumMod val="85000"/>
                    <a:lumOff val="15000"/>
                  </a:schemeClr>
                </a:solidFill>
                <a:latin typeface="Impact" pitchFamily="34" charset="0"/>
                <a:ea typeface="+mj-ea"/>
              </a:rPr>
              <a:t>統測國文科素養試題示例</a:t>
            </a:r>
            <a:r>
              <a:rPr lang="en-US" altLang="zh-TW" sz="2700" dirty="0" smtClean="0">
                <a:solidFill>
                  <a:schemeClr val="tx1">
                    <a:lumMod val="85000"/>
                    <a:lumOff val="15000"/>
                  </a:schemeClr>
                </a:solidFill>
                <a:latin typeface="Impact" pitchFamily="34" charset="0"/>
                <a:ea typeface="+mj-ea"/>
              </a:rPr>
              <a:t>.1</a:t>
            </a:r>
            <a:endParaRPr lang="zh-CN" altLang="en-US" sz="2700" dirty="0">
              <a:solidFill>
                <a:schemeClr val="tx1">
                  <a:lumMod val="85000"/>
                  <a:lumOff val="15000"/>
                </a:schemeClr>
              </a:solidFill>
              <a:latin typeface="Impact" pitchFamily="34" charset="0"/>
              <a:ea typeface="+mj-ea"/>
            </a:endParaRPr>
          </a:p>
        </p:txBody>
      </p:sp>
      <p:sp>
        <p:nvSpPr>
          <p:cNvPr id="9" name="矩形 8"/>
          <p:cNvSpPr/>
          <p:nvPr/>
        </p:nvSpPr>
        <p:spPr>
          <a:xfrm>
            <a:off x="497594" y="1163078"/>
            <a:ext cx="11033346"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dirty="0"/>
              <a:t>　　</a:t>
            </a:r>
            <a:r>
              <a:rPr lang="zh-TW" altLang="en-US" dirty="0">
                <a:latin typeface="標楷體" panose="03000509000000000000" pitchFamily="65" charset="-120"/>
                <a:ea typeface="標楷體" panose="03000509000000000000" pitchFamily="65" charset="-120"/>
              </a:rPr>
              <a:t>螺絲螺帽有多重要？一輛自行車大概需要</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顆，一輛轎車大概需要</a:t>
            </a:r>
            <a:r>
              <a:rPr lang="en-US" altLang="zh-TW" dirty="0">
                <a:latin typeface="標楷體" panose="03000509000000000000" pitchFamily="65" charset="-120"/>
                <a:ea typeface="標楷體" panose="03000509000000000000" pitchFamily="65" charset="-120"/>
              </a:rPr>
              <a:t>2000</a:t>
            </a:r>
            <a:r>
              <a:rPr lang="zh-TW" altLang="en-US" dirty="0">
                <a:latin typeface="標楷體" panose="03000509000000000000" pitchFamily="65" charset="-120"/>
                <a:ea typeface="標楷體" panose="03000509000000000000" pitchFamily="65" charset="-120"/>
              </a:rPr>
              <a:t>顆，一架波音</a:t>
            </a:r>
            <a:r>
              <a:rPr lang="en-US" altLang="zh-TW" dirty="0">
                <a:latin typeface="標楷體" panose="03000509000000000000" pitchFamily="65" charset="-120"/>
                <a:ea typeface="標楷體" panose="03000509000000000000" pitchFamily="65" charset="-120"/>
              </a:rPr>
              <a:t>767</a:t>
            </a:r>
            <a:r>
              <a:rPr lang="zh-TW" altLang="en-US" dirty="0">
                <a:latin typeface="標楷體" panose="03000509000000000000" pitchFamily="65" charset="-120"/>
                <a:ea typeface="標楷體" panose="03000509000000000000" pitchFamily="65" charset="-120"/>
              </a:rPr>
              <a:t>飛機大概需要</a:t>
            </a:r>
            <a:r>
              <a:rPr lang="en-US" altLang="zh-TW" dirty="0">
                <a:latin typeface="標楷體" panose="03000509000000000000" pitchFamily="65" charset="-120"/>
                <a:ea typeface="標楷體" panose="03000509000000000000" pitchFamily="65" charset="-120"/>
              </a:rPr>
              <a:t>1800000</a:t>
            </a:r>
            <a:r>
              <a:rPr lang="zh-TW" altLang="en-US" dirty="0">
                <a:latin typeface="標楷體" panose="03000509000000000000" pitchFamily="65" charset="-120"/>
                <a:ea typeface="標楷體" panose="03000509000000000000" pitchFamily="65" charset="-120"/>
              </a:rPr>
              <a:t>顆。螺絲堪稱「工業之米」，家具的木螺絲、馬桶水箱的塑膠螺絲、鐵軌螺絲、電力螺絲</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，種類千變萬化，專業分工的程度遠超乎想像，例如臺北</a:t>
            </a:r>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大樓使用的建築扭力控制螺絲，就是鋼結構中不可或缺的扣件。</a:t>
            </a:r>
          </a:p>
          <a:p>
            <a:r>
              <a:rPr lang="zh-TW" altLang="en-US" dirty="0">
                <a:latin typeface="標楷體" panose="03000509000000000000" pitchFamily="65" charset="-120"/>
                <a:ea typeface="標楷體" panose="03000509000000000000" pitchFamily="65" charset="-120"/>
              </a:rPr>
              <a:t>　　臺灣</a:t>
            </a:r>
            <a:r>
              <a:rPr lang="en-US" altLang="zh-TW" dirty="0">
                <a:latin typeface="標楷體" panose="03000509000000000000" pitchFamily="65" charset="-120"/>
                <a:ea typeface="標楷體" panose="03000509000000000000" pitchFamily="65" charset="-120"/>
              </a:rPr>
              <a:t>2017</a:t>
            </a:r>
            <a:r>
              <a:rPr lang="zh-TW" altLang="en-US" dirty="0">
                <a:latin typeface="標楷體" panose="03000509000000000000" pitchFamily="65" charset="-120"/>
                <a:ea typeface="標楷體" panose="03000509000000000000" pitchFamily="65" charset="-120"/>
              </a:rPr>
              <a:t>年的螺絲出口值高達</a:t>
            </a:r>
            <a:r>
              <a:rPr lang="en-US" altLang="zh-TW" dirty="0">
                <a:latin typeface="標楷體" panose="03000509000000000000" pitchFamily="65" charset="-120"/>
                <a:ea typeface="標楷體" panose="03000509000000000000" pitchFamily="65" charset="-120"/>
              </a:rPr>
              <a:t>43</a:t>
            </a:r>
            <a:r>
              <a:rPr lang="zh-TW" altLang="en-US" dirty="0">
                <a:latin typeface="標楷體" panose="03000509000000000000" pitchFamily="65" charset="-120"/>
                <a:ea typeface="標楷體" panose="03000509000000000000" pitchFamily="65" charset="-120"/>
              </a:rPr>
              <a:t>億美金，是全球第二大出口國。高雄岡山、路竹一帶有著全球最密集的螺絲產業聚落，從成型、熱處理、電鍍、包裝到運輸出口一氣呵成，上、中、下游構成完整體系，客戶來到這</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多公里的螺絲窟，就有辦法一次滿足。在其他國家，一旦模具或機臺需要微調，總要等上幾天甚至數週，但經這裡的老師傅判斷，一兩小時就能完成。</a:t>
            </a:r>
            <a:r>
              <a:rPr lang="en-US" altLang="zh-TW" dirty="0">
                <a:latin typeface="標楷體" panose="03000509000000000000" pitchFamily="65" charset="-120"/>
                <a:ea typeface="標楷體" panose="03000509000000000000" pitchFamily="65" charset="-120"/>
              </a:rPr>
              <a:t>1960</a:t>
            </a:r>
            <a:r>
              <a:rPr lang="zh-TW" altLang="en-US" dirty="0">
                <a:latin typeface="標楷體" panose="03000509000000000000" pitchFamily="65" charset="-120"/>
                <a:ea typeface="標楷體" panose="03000509000000000000" pitchFamily="65" charset="-120"/>
              </a:rPr>
              <a:t>年代，臺灣只有「春雨」一家螺絲工廠，故業界約有六成人力從春雨開枝散葉，雖然各廠專業不同，但彼此交流技術，形成魚幫水、水幫魚的默契，讓岡山出品的螺絲深受國際肯定。</a:t>
            </a:r>
          </a:p>
          <a:p>
            <a:r>
              <a:rPr lang="zh-TW" altLang="en-US" dirty="0">
                <a:latin typeface="標楷體" panose="03000509000000000000" pitchFamily="65" charset="-120"/>
                <a:ea typeface="標楷體" panose="03000509000000000000" pitchFamily="65" charset="-120"/>
              </a:rPr>
              <a:t>　　始於二次世界大戰結束後的螺絲產業，在鄰近國家提供低廉土地與勞動成本的衝擊下，產線智慧化與產品高值化將是下一階段的發展方向，許多廠商也開始轉型。有的專注於車用扣件，打入特斯拉、福斯等知名品牌供應鏈；有的跨足人工牙根市場，在醫療螺絲上表現傑出；有的則運用優異的金屬粉末射出成型技術，研發人工腕掌關節、頸椎骨板等醫療器材。</a:t>
            </a:r>
          </a:p>
          <a:p>
            <a:r>
              <a:rPr lang="zh-TW" altLang="en-US" dirty="0">
                <a:latin typeface="標楷體" panose="03000509000000000000" pitchFamily="65" charset="-120"/>
                <a:ea typeface="標楷體" panose="03000509000000000000" pitchFamily="65" charset="-120"/>
              </a:rPr>
              <a:t>　　「以前賣螺絲是論斤賣，現在賣人工牙根是論根賣。」黑手公司和白色巨塔的結合，將朝「醫療器材矽谷」邁進。</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改寫自</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經貿透視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雙周刊，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螺絲螺帽產業聚落放眼全球再起風華</a:t>
            </a:r>
            <a:r>
              <a:rPr lang="en-US" altLang="zh-TW" dirty="0">
                <a:latin typeface="標楷體" panose="03000509000000000000" pitchFamily="65" charset="-120"/>
                <a:ea typeface="標楷體" panose="03000509000000000000" pitchFamily="65" charset="-120"/>
              </a:rPr>
              <a:t>〉)</a:t>
            </a:r>
          </a:p>
        </p:txBody>
      </p:sp>
      <p:sp>
        <p:nvSpPr>
          <p:cNvPr id="4" name="矩形 3"/>
          <p:cNvSpPr/>
          <p:nvPr/>
        </p:nvSpPr>
        <p:spPr>
          <a:xfrm>
            <a:off x="6851484" y="528138"/>
            <a:ext cx="4424609" cy="507831"/>
          </a:xfrm>
          <a:prstGeom prst="rect">
            <a:avLst/>
          </a:prstGeom>
        </p:spPr>
        <p:txBody>
          <a:bodyPr wrap="none">
            <a:spAutoFit/>
          </a:bodyPr>
          <a:lstStyle/>
          <a:p>
            <a:pPr>
              <a:lnSpc>
                <a:spcPct val="150000"/>
              </a:lnSpc>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由</a:t>
            </a:r>
            <a:r>
              <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A</a:t>
            </a: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情境學習到的知識，解決</a:t>
            </a:r>
            <a:r>
              <a:rPr lang="en-US" altLang="zh-TW" b="1" dirty="0" smtClean="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B</a:t>
            </a: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情境的問題</a:t>
            </a:r>
            <a:endParaRPr lang="zh-TW" altLang="en-US" b="1" dirty="0">
              <a:solidFill>
                <a:schemeClr val="accent2">
                  <a:lumMod val="50000"/>
                </a:schemeClr>
              </a:solidFill>
              <a:latin typeface="微軟正黑體" panose="020B0604030504040204" pitchFamily="34" charset="-12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124351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35361" y="128633"/>
            <a:ext cx="5160607" cy="507831"/>
          </a:xfrm>
          <a:prstGeom prst="rect">
            <a:avLst/>
          </a:prstGeom>
          <a:noFill/>
        </p:spPr>
        <p:txBody>
          <a:bodyPr wrap="square" rtlCol="0">
            <a:spAutoFit/>
          </a:bodyPr>
          <a:lstStyle/>
          <a:p>
            <a:pPr algn="ctr"/>
            <a:r>
              <a:rPr lang="zh-TW" altLang="en-US" sz="2700" dirty="0">
                <a:solidFill>
                  <a:schemeClr val="tx1">
                    <a:lumMod val="85000"/>
                    <a:lumOff val="15000"/>
                  </a:schemeClr>
                </a:solidFill>
                <a:latin typeface="Impact" pitchFamily="34" charset="0"/>
                <a:ea typeface="+mj-ea"/>
              </a:rPr>
              <a:t>統測國文科素養試題示例</a:t>
            </a:r>
            <a:r>
              <a:rPr lang="en-US" altLang="zh-TW" sz="2700" dirty="0" smtClean="0">
                <a:solidFill>
                  <a:schemeClr val="tx1">
                    <a:lumMod val="85000"/>
                    <a:lumOff val="15000"/>
                  </a:schemeClr>
                </a:solidFill>
                <a:latin typeface="Impact" pitchFamily="34" charset="0"/>
                <a:ea typeface="+mj-ea"/>
              </a:rPr>
              <a:t>.2</a:t>
            </a:r>
            <a:endParaRPr lang="zh-CN" altLang="en-US" sz="2700" dirty="0">
              <a:solidFill>
                <a:schemeClr val="tx1">
                  <a:lumMod val="85000"/>
                  <a:lumOff val="15000"/>
                </a:schemeClr>
              </a:solidFill>
              <a:latin typeface="Impact" pitchFamily="34" charset="0"/>
              <a:ea typeface="+mj-ea"/>
            </a:endParaRPr>
          </a:p>
        </p:txBody>
      </p:sp>
      <p:sp>
        <p:nvSpPr>
          <p:cNvPr id="6" name="矩形 5"/>
          <p:cNvSpPr/>
          <p:nvPr/>
        </p:nvSpPr>
        <p:spPr>
          <a:xfrm>
            <a:off x="269175" y="833435"/>
            <a:ext cx="5074721"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依據上文，下列何者不是臺灣螺絲產業的特徵？ </a:t>
            </a:r>
          </a:p>
          <a:p>
            <a:pPr marL="342900" indent="-342900">
              <a:buAutoNum type="alphaUcParenBoth"/>
            </a:pPr>
            <a:r>
              <a:rPr lang="zh-TW" altLang="en-US" dirty="0">
                <a:solidFill>
                  <a:schemeClr val="bg2">
                    <a:lumMod val="50000"/>
                  </a:schemeClr>
                </a:solidFill>
                <a:latin typeface="微軟正黑體" panose="020B0604030504040204" pitchFamily="34" charset="-120"/>
                <a:ea typeface="微軟正黑體" panose="020B0604030504040204" pitchFamily="34" charset="-120"/>
              </a:rPr>
              <a:t>日治時期肇興，歷史悠久</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a:p>
            <a:pPr marL="342900" indent="-342900">
              <a:buAutoNum type="alphaUcParenBoth"/>
            </a:pPr>
            <a:r>
              <a:rPr lang="zh-TW" altLang="en-US" dirty="0">
                <a:latin typeface="微軟正黑體" panose="020B0604030504040204" pitchFamily="34" charset="-120"/>
                <a:ea typeface="微軟正黑體" panose="020B0604030504040204" pitchFamily="34" charset="-120"/>
              </a:rPr>
              <a:t>人才優質資深，反應迅速</a:t>
            </a:r>
          </a:p>
          <a:p>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工廠匯聚成系，方便採購	</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(D) </a:t>
            </a:r>
            <a:r>
              <a:rPr lang="zh-TW" altLang="en-US" dirty="0">
                <a:latin typeface="微軟正黑體" panose="020B0604030504040204" pitchFamily="34" charset="-120"/>
                <a:ea typeface="微軟正黑體" panose="020B0604030504040204" pitchFamily="34" charset="-120"/>
              </a:rPr>
              <a:t>各廠術業專攻，彼此交流</a:t>
            </a:r>
          </a:p>
        </p:txBody>
      </p:sp>
      <p:sp>
        <p:nvSpPr>
          <p:cNvPr id="8" name="矩形 7"/>
          <p:cNvSpPr/>
          <p:nvPr/>
        </p:nvSpPr>
        <p:spPr>
          <a:xfrm>
            <a:off x="5593278" y="835597"/>
            <a:ext cx="6298690"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下列關於上文寫作方式的敘述，何者正確？ </a:t>
            </a:r>
          </a:p>
          <a:p>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以「</a:t>
            </a:r>
            <a:r>
              <a:rPr lang="en-US" altLang="zh-TW" dirty="0">
                <a:latin typeface="微軟正黑體" panose="020B0604030504040204" pitchFamily="34" charset="-120"/>
                <a:ea typeface="微軟正黑體" panose="020B0604030504040204" pitchFamily="34" charset="-120"/>
              </a:rPr>
              <a:t>50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1800000</a:t>
            </a:r>
            <a:r>
              <a:rPr lang="zh-TW" altLang="en-US" dirty="0">
                <a:latin typeface="微軟正黑體" panose="020B0604030504040204" pitchFamily="34" charset="-120"/>
                <a:ea typeface="微軟正黑體" panose="020B0604030504040204" pitchFamily="34" charset="-120"/>
              </a:rPr>
              <a:t>」強調螺絲種類繁多</a:t>
            </a:r>
          </a:p>
          <a:p>
            <a:r>
              <a:rPr lang="en-US" altLang="zh-TW" dirty="0">
                <a:latin typeface="微軟正黑體" panose="020B0604030504040204" pitchFamily="34" charset="-120"/>
                <a:ea typeface="微軟正黑體" panose="020B0604030504040204" pitchFamily="34" charset="-120"/>
              </a:rPr>
              <a:t>(B) </a:t>
            </a:r>
            <a:r>
              <a:rPr lang="zh-TW" altLang="en-US" dirty="0">
                <a:latin typeface="微軟正黑體" panose="020B0604030504040204" pitchFamily="34" charset="-120"/>
                <a:ea typeface="微軟正黑體" panose="020B0604030504040204" pitchFamily="34" charset="-120"/>
              </a:rPr>
              <a:t>以「臺北</a:t>
            </a:r>
            <a:r>
              <a:rPr lang="en-US" altLang="zh-TW" dirty="0">
                <a:latin typeface="微軟正黑體" panose="020B0604030504040204" pitchFamily="34" charset="-120"/>
                <a:ea typeface="微軟正黑體" panose="020B0604030504040204" pitchFamily="34" charset="-120"/>
              </a:rPr>
              <a:t>101</a:t>
            </a:r>
            <a:r>
              <a:rPr lang="zh-TW" altLang="en-US" dirty="0">
                <a:latin typeface="微軟正黑體" panose="020B0604030504040204" pitchFamily="34" charset="-120"/>
                <a:ea typeface="微軟正黑體" panose="020B0604030504040204" pitchFamily="34" charset="-120"/>
              </a:rPr>
              <a:t>大樓」比喻臺灣螺絲產量居世界之冠</a:t>
            </a:r>
          </a:p>
          <a:p>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以「春雨」為例說明臺灣螺絲工廠如何積極投入轉型</a:t>
            </a:r>
          </a:p>
          <a:p>
            <a:r>
              <a:rPr lang="en-US" altLang="zh-TW" dirty="0">
                <a:latin typeface="微軟正黑體" panose="020B0604030504040204" pitchFamily="34" charset="-120"/>
                <a:ea typeface="微軟正黑體" panose="020B0604030504040204" pitchFamily="34" charset="-120"/>
              </a:rPr>
              <a:t>(D) </a:t>
            </a:r>
            <a:r>
              <a:rPr lang="zh-TW" altLang="en-US" dirty="0">
                <a:solidFill>
                  <a:schemeClr val="bg2">
                    <a:lumMod val="50000"/>
                  </a:schemeClr>
                </a:solidFill>
                <a:latin typeface="微軟正黑體" panose="020B0604030504040204" pitchFamily="34" charset="-120"/>
                <a:ea typeface="微軟正黑體" panose="020B0604030504040204" pitchFamily="34" charset="-120"/>
              </a:rPr>
              <a:t>以「論斤賣」到「論根賣」凸顯螺絲產品高階化的價值</a:t>
            </a:r>
            <a:r>
              <a:rPr lang="zh-TW" altLang="en-US" dirty="0">
                <a:latin typeface="微軟正黑體" panose="020B0604030504040204" pitchFamily="34" charset="-120"/>
                <a:ea typeface="微軟正黑體" panose="020B0604030504040204" pitchFamily="34" charset="-120"/>
              </a:rPr>
              <a:t>*</a:t>
            </a:r>
          </a:p>
        </p:txBody>
      </p:sp>
      <p:sp>
        <p:nvSpPr>
          <p:cNvPr id="13" name="矩形 12"/>
          <p:cNvSpPr/>
          <p:nvPr/>
        </p:nvSpPr>
        <p:spPr>
          <a:xfrm>
            <a:off x="269174" y="2478856"/>
            <a:ext cx="6725391"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上文若增加右表來輔助說明，下列何者最能直接而切當的敘述「表中的訊息」？</a:t>
            </a:r>
          </a:p>
          <a:p>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受國際原物料價格波動影響，</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年的產值一度滑落低點</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(B) </a:t>
            </a:r>
            <a:r>
              <a:rPr lang="zh-TW" altLang="en-US" dirty="0">
                <a:latin typeface="微軟正黑體" panose="020B0604030504040204" pitchFamily="34" charset="-120"/>
                <a:ea typeface="微軟正黑體" panose="020B0604030504040204" pitchFamily="34" charset="-120"/>
              </a:rPr>
              <a:t>外銷量到</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年再創新高，晉升為全球最大的螺絲出口國</a:t>
            </a:r>
          </a:p>
          <a:p>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五年來產量年年擴增，至</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年已超過一千四百六十億顆</a:t>
            </a:r>
          </a:p>
          <a:p>
            <a:r>
              <a:rPr lang="en-US" altLang="zh-TW" dirty="0">
                <a:latin typeface="微軟正黑體" panose="020B0604030504040204" pitchFamily="34" charset="-120"/>
                <a:ea typeface="微軟正黑體" panose="020B0604030504040204" pitchFamily="34" charset="-120"/>
              </a:rPr>
              <a:t>(D) </a:t>
            </a:r>
            <a:r>
              <a:rPr lang="zh-TW" altLang="en-US" dirty="0">
                <a:solidFill>
                  <a:schemeClr val="bg2">
                    <a:lumMod val="50000"/>
                  </a:schemeClr>
                </a:solidFill>
                <a:latin typeface="微軟正黑體" panose="020B0604030504040204" pitchFamily="34" charset="-120"/>
                <a:ea typeface="微軟正黑體" panose="020B0604030504040204" pitchFamily="34" charset="-120"/>
              </a:rPr>
              <a:t>產業以出口為導向，外銷值一向在生產值中佔相當高的比重</a:t>
            </a:r>
            <a:r>
              <a:rPr lang="zh-TW" altLang="en-US" dirty="0">
                <a:latin typeface="微軟正黑體" panose="020B0604030504040204" pitchFamily="34" charset="-120"/>
                <a:ea typeface="微軟正黑體" panose="020B0604030504040204" pitchFamily="34" charset="-120"/>
              </a:rPr>
              <a:t>*</a:t>
            </a:r>
          </a:p>
        </p:txBody>
      </p:sp>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470"/>
          <a:stretch/>
        </p:blipFill>
        <p:spPr bwMode="auto">
          <a:xfrm>
            <a:off x="7077693" y="2195182"/>
            <a:ext cx="4745339" cy="24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格 14"/>
          <p:cNvGraphicFramePr>
            <a:graphicFrameLocks noGrp="1"/>
          </p:cNvGraphicFramePr>
          <p:nvPr>
            <p:extLst>
              <p:ext uri="{D42A27DB-BD31-4B8C-83A1-F6EECF244321}">
                <p14:modId xmlns:p14="http://schemas.microsoft.com/office/powerpoint/2010/main" val="3621625916"/>
              </p:ext>
            </p:extLst>
          </p:nvPr>
        </p:nvGraphicFramePr>
        <p:xfrm>
          <a:off x="316675" y="4634598"/>
          <a:ext cx="11226141" cy="1754328"/>
        </p:xfrm>
        <a:graphic>
          <a:graphicData uri="http://schemas.openxmlformats.org/drawingml/2006/table">
            <a:tbl>
              <a:tblPr firstRow="1" firstCol="1" bandRow="1">
                <a:tableStyleId>{5940675A-B579-460E-94D1-54222C63F5DA}</a:tableStyleId>
              </a:tblPr>
              <a:tblGrid>
                <a:gridCol w="1559626">
                  <a:extLst>
                    <a:ext uri="{9D8B030D-6E8A-4147-A177-3AD203B41FA5}">
                      <a16:colId xmlns:a16="http://schemas.microsoft.com/office/drawing/2014/main" xmlns="" val="20000"/>
                    </a:ext>
                  </a:extLst>
                </a:gridCol>
                <a:gridCol w="9666515">
                  <a:extLst>
                    <a:ext uri="{9D8B030D-6E8A-4147-A177-3AD203B41FA5}">
                      <a16:colId xmlns:a16="http://schemas.microsoft.com/office/drawing/2014/main" xmlns="" val="20001"/>
                    </a:ext>
                  </a:extLst>
                </a:gridCol>
              </a:tblGrid>
              <a:tr h="346006">
                <a:tc>
                  <a:txBody>
                    <a:bodyPr/>
                    <a:lstStyle/>
                    <a:p>
                      <a:pPr>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核心素養對應</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國</a:t>
                      </a:r>
                      <a:r>
                        <a:rPr lang="en-US" altLang="zh-TW" sz="1600" dirty="0">
                          <a:latin typeface="微軟正黑體" panose="020B0604030504040204" pitchFamily="34" charset="-120"/>
                          <a:ea typeface="微軟正黑體" panose="020B0604030504040204" pitchFamily="34" charset="-120"/>
                        </a:rPr>
                        <a:t>V-U-C3</a:t>
                      </a:r>
                      <a:r>
                        <a:rPr lang="zh-TW" altLang="en-US" sz="1600" dirty="0">
                          <a:latin typeface="微軟正黑體" panose="020B0604030504040204" pitchFamily="34" charset="-120"/>
                          <a:ea typeface="微軟正黑體" panose="020B0604030504040204" pitchFamily="34" charset="-120"/>
                        </a:rPr>
                        <a:t> 順應時代脈動，立足本土，放眼全球，具備國際視野</a:t>
                      </a:r>
                    </a:p>
                  </a:txBody>
                  <a:tcPr marL="68580" marR="68580" marT="0" marB="0" anchor="ctr"/>
                </a:tc>
                <a:extLst>
                  <a:ext uri="{0D108BD9-81ED-4DB2-BD59-A6C34878D82A}">
                    <a16:rowId xmlns:a16="http://schemas.microsoft.com/office/drawing/2014/main" xmlns="" val="10000"/>
                  </a:ext>
                </a:extLst>
              </a:tr>
              <a:tr h="295222">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學習表現</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5-V-2</a:t>
                      </a:r>
                      <a:r>
                        <a:rPr lang="zh-TW" sz="1600" kern="100" dirty="0">
                          <a:effectLst/>
                          <a:latin typeface="微軟正黑體" panose="020B0604030504040204" pitchFamily="34" charset="-120"/>
                          <a:ea typeface="微軟正黑體" panose="020B0604030504040204" pitchFamily="34" charset="-120"/>
                        </a:rPr>
                        <a:t>能認識文章的各種表述方式</a:t>
                      </a:r>
                    </a:p>
                  </a:txBody>
                  <a:tcPr marL="68580" marR="68580" marT="0" marB="0" anchor="ctr"/>
                </a:tc>
                <a:extLst>
                  <a:ext uri="{0D108BD9-81ED-4DB2-BD59-A6C34878D82A}">
                    <a16:rowId xmlns:a16="http://schemas.microsoft.com/office/drawing/2014/main" xmlns="" val="10001"/>
                  </a:ext>
                </a:extLst>
              </a:tr>
              <a:tr h="298410">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學習內容</a:t>
                      </a:r>
                      <a:endParaRPr lang="zh-TW" sz="16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Bc-V-2</a:t>
                      </a:r>
                      <a:r>
                        <a:rPr lang="zh-TW" sz="1600" kern="100" dirty="0">
                          <a:effectLst/>
                          <a:latin typeface="微軟正黑體" panose="020B0604030504040204" pitchFamily="34" charset="-120"/>
                          <a:ea typeface="微軟正黑體" panose="020B0604030504040204" pitchFamily="34" charset="-120"/>
                        </a:rPr>
                        <a:t>客觀資料的輔助</a:t>
                      </a:r>
                    </a:p>
                  </a:txBody>
                  <a:tcPr marL="68580" marR="68580" marT="0" marB="0" anchor="ctr"/>
                </a:tc>
                <a:extLst>
                  <a:ext uri="{0D108BD9-81ED-4DB2-BD59-A6C34878D82A}">
                    <a16:rowId xmlns:a16="http://schemas.microsoft.com/office/drawing/2014/main" xmlns="" val="10002"/>
                  </a:ext>
                </a:extLst>
              </a:tr>
              <a:tr h="814690">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說明</a:t>
                      </a:r>
                      <a:endParaRPr lang="zh-TW" sz="16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342900" lvl="0" indent="-342900">
                        <a:lnSpc>
                          <a:spcPct val="100000"/>
                        </a:lnSpc>
                        <a:spcAft>
                          <a:spcPts val="300"/>
                        </a:spcAft>
                        <a:buFont typeface="+mj-lt"/>
                        <a:buAutoNum type="arabicPeriod"/>
                      </a:pPr>
                      <a:r>
                        <a:rPr lang="zh-TW" altLang="en-US" sz="1600" kern="100" dirty="0">
                          <a:effectLst/>
                          <a:latin typeface="微軟正黑體" panose="020B0604030504040204" pitchFamily="34" charset="-120"/>
                          <a:ea typeface="微軟正黑體" panose="020B0604030504040204" pitchFamily="34" charset="-120"/>
                        </a:rPr>
                        <a:t>本文為說明類型文本，內容敘述臺灣螺絲產業發展，符合技職情境。</a:t>
                      </a:r>
                      <a:endParaRPr lang="zh-TW" sz="1600" kern="100" dirty="0">
                        <a:effectLst/>
                        <a:latin typeface="微軟正黑體" panose="020B0604030504040204" pitchFamily="34" charset="-120"/>
                        <a:ea typeface="微軟正黑體" panose="020B0604030504040204" pitchFamily="34" charset="-120"/>
                      </a:endParaRPr>
                    </a:p>
                    <a:p>
                      <a:pPr marL="342900" lvl="0" indent="-342900">
                        <a:lnSpc>
                          <a:spcPct val="100000"/>
                        </a:lnSpc>
                        <a:spcAft>
                          <a:spcPts val="300"/>
                        </a:spcAft>
                        <a:buFont typeface="+mj-lt"/>
                        <a:buAutoNum type="arabicPeriod"/>
                      </a:pPr>
                      <a:r>
                        <a:rPr lang="zh-TW" sz="1600" kern="100" dirty="0">
                          <a:effectLst/>
                          <a:latin typeface="微軟正黑體" panose="020B0604030504040204" pitchFamily="34" charset="-120"/>
                          <a:ea typeface="微軟正黑體" panose="020B0604030504040204" pitchFamily="34" charset="-120"/>
                        </a:rPr>
                        <a:t>第</a:t>
                      </a:r>
                      <a:r>
                        <a:rPr lang="en-US" altLang="zh-TW"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題</a:t>
                      </a:r>
                      <a:r>
                        <a:rPr lang="zh-TW" altLang="en-US" sz="1600" kern="100" dirty="0">
                          <a:effectLst/>
                          <a:latin typeface="微軟正黑體" panose="020B0604030504040204" pitchFamily="34" charset="-120"/>
                          <a:ea typeface="微軟正黑體" panose="020B0604030504040204" pitchFamily="34" charset="-120"/>
                        </a:rPr>
                        <a:t>透過表格資訊，評量學生</a:t>
                      </a:r>
                      <a:r>
                        <a:rPr lang="zh-TW" altLang="en-US" sz="1600" b="1" u="sng" kern="100" dirty="0">
                          <a:solidFill>
                            <a:schemeClr val="tx1"/>
                          </a:solidFill>
                          <a:effectLst/>
                          <a:latin typeface="微軟正黑體" panose="020B0604030504040204" pitchFamily="34" charset="-120"/>
                          <a:ea typeface="微軟正黑體" panose="020B0604030504040204" pitchFamily="34" charset="-120"/>
                        </a:rPr>
                        <a:t>配合文章解讀圖表的跨領域能力</a:t>
                      </a:r>
                      <a:r>
                        <a:rPr lang="zh-TW" altLang="en-US" sz="1600" kern="100" dirty="0">
                          <a:effectLst/>
                          <a:latin typeface="微軟正黑體" panose="020B0604030504040204" pitchFamily="34" charset="-120"/>
                          <a:ea typeface="微軟正黑體" panose="020B0604030504040204" pitchFamily="34" charset="-120"/>
                        </a:rPr>
                        <a:t>，作答時需對照文章及表格訊息進行推論。</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6281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635361" y="128633"/>
            <a:ext cx="5160607" cy="507831"/>
          </a:xfrm>
          <a:prstGeom prst="rect">
            <a:avLst/>
          </a:prstGeom>
          <a:noFill/>
        </p:spPr>
        <p:txBody>
          <a:bodyPr wrap="square" rtlCol="0">
            <a:spAutoFit/>
          </a:bodyPr>
          <a:lstStyle/>
          <a:p>
            <a:pPr algn="ctr"/>
            <a:r>
              <a:rPr lang="zh-TW" altLang="en-US" sz="2700" dirty="0">
                <a:solidFill>
                  <a:schemeClr val="tx1">
                    <a:lumMod val="85000"/>
                    <a:lumOff val="15000"/>
                  </a:schemeClr>
                </a:solidFill>
                <a:latin typeface="Impact" pitchFamily="34" charset="0"/>
                <a:ea typeface="+mj-ea"/>
              </a:rPr>
              <a:t>統</a:t>
            </a:r>
            <a:r>
              <a:rPr lang="zh-TW" altLang="en-US" sz="2700" dirty="0" smtClean="0">
                <a:solidFill>
                  <a:schemeClr val="tx1">
                    <a:lumMod val="85000"/>
                    <a:lumOff val="15000"/>
                  </a:schemeClr>
                </a:solidFill>
                <a:latin typeface="Impact" pitchFamily="34" charset="0"/>
                <a:ea typeface="+mj-ea"/>
              </a:rPr>
              <a:t>測英文科</a:t>
            </a:r>
            <a:r>
              <a:rPr lang="zh-TW" altLang="en-US" sz="2700" dirty="0">
                <a:solidFill>
                  <a:schemeClr val="tx1">
                    <a:lumMod val="85000"/>
                    <a:lumOff val="15000"/>
                  </a:schemeClr>
                </a:solidFill>
                <a:latin typeface="Impact" pitchFamily="34" charset="0"/>
                <a:ea typeface="+mj-ea"/>
              </a:rPr>
              <a:t>素養試題</a:t>
            </a:r>
            <a:r>
              <a:rPr lang="zh-TW" altLang="en-US" sz="2700" dirty="0" smtClean="0">
                <a:solidFill>
                  <a:schemeClr val="tx1">
                    <a:lumMod val="85000"/>
                    <a:lumOff val="15000"/>
                  </a:schemeClr>
                </a:solidFill>
                <a:latin typeface="Impact" pitchFamily="34" charset="0"/>
                <a:ea typeface="+mj-ea"/>
              </a:rPr>
              <a:t>示例</a:t>
            </a:r>
            <a:endParaRPr lang="zh-CN" altLang="en-US" sz="2700" dirty="0">
              <a:solidFill>
                <a:schemeClr val="tx1">
                  <a:lumMod val="85000"/>
                  <a:lumOff val="15000"/>
                </a:schemeClr>
              </a:solidFill>
              <a:latin typeface="Impact" pitchFamily="34" charset="0"/>
              <a:ea typeface="+mj-ea"/>
            </a:endParaRPr>
          </a:p>
        </p:txBody>
      </p:sp>
      <p:graphicFrame>
        <p:nvGraphicFramePr>
          <p:cNvPr id="10" name="表格 9"/>
          <p:cNvGraphicFramePr>
            <a:graphicFrameLocks noGrp="1"/>
          </p:cNvGraphicFramePr>
          <p:nvPr>
            <p:extLst>
              <p:ext uri="{D42A27DB-BD31-4B8C-83A1-F6EECF244321}">
                <p14:modId xmlns:p14="http://schemas.microsoft.com/office/powerpoint/2010/main" val="3835212118"/>
              </p:ext>
            </p:extLst>
          </p:nvPr>
        </p:nvGraphicFramePr>
        <p:xfrm>
          <a:off x="7149602" y="1080654"/>
          <a:ext cx="4751530" cy="4320000"/>
        </p:xfrm>
        <a:graphic>
          <a:graphicData uri="http://schemas.openxmlformats.org/drawingml/2006/table">
            <a:tbl>
              <a:tblPr firstRow="1" firstCol="1" bandRow="1">
                <a:tableStyleId>{5940675A-B579-460E-94D1-54222C63F5DA}</a:tableStyleId>
              </a:tblPr>
              <a:tblGrid>
                <a:gridCol w="570862">
                  <a:extLst>
                    <a:ext uri="{9D8B030D-6E8A-4147-A177-3AD203B41FA5}">
                      <a16:colId xmlns:a16="http://schemas.microsoft.com/office/drawing/2014/main" xmlns="" val="20000"/>
                    </a:ext>
                  </a:extLst>
                </a:gridCol>
                <a:gridCol w="4180668">
                  <a:extLst>
                    <a:ext uri="{9D8B030D-6E8A-4147-A177-3AD203B41FA5}">
                      <a16:colId xmlns:a16="http://schemas.microsoft.com/office/drawing/2014/main" xmlns="" val="20001"/>
                    </a:ext>
                  </a:extLst>
                </a:gridCol>
              </a:tblGrid>
              <a:tr h="1080000">
                <a:tc>
                  <a:txBody>
                    <a:bodyPr/>
                    <a:lstStyle/>
                    <a:p>
                      <a:pPr>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核心素養對應</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英</a:t>
                      </a:r>
                      <a:r>
                        <a:rPr lang="en-US" altLang="zh-TW" sz="1600" dirty="0">
                          <a:latin typeface="微軟正黑體" panose="020B0604030504040204" pitchFamily="34" charset="-120"/>
                          <a:ea typeface="微軟正黑體" panose="020B0604030504040204" pitchFamily="34" charset="-120"/>
                        </a:rPr>
                        <a:t>V-U-A2 </a:t>
                      </a:r>
                      <a:endParaRPr lang="en-US" altLang="zh-TW" sz="1600" dirty="0" smtClean="0">
                        <a:latin typeface="微軟正黑體" panose="020B0604030504040204" pitchFamily="34" charset="-120"/>
                        <a:ea typeface="微軟正黑體" panose="020B0604030504040204" pitchFamily="34" charset="-120"/>
                      </a:endParaRPr>
                    </a:p>
                    <a:p>
                      <a:pPr marL="0" marR="0" indent="0" algn="l" defTabSz="914423" rtl="0" eaLnBrk="1" fontAlgn="auto" latinLnBrk="0" hangingPunct="1">
                        <a:lnSpc>
                          <a:spcPct val="1000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具備</a:t>
                      </a:r>
                      <a:r>
                        <a:rPr lang="zh-TW" altLang="en-US" sz="1600" dirty="0">
                          <a:latin typeface="微軟正黑體" panose="020B0604030504040204" pitchFamily="34" charset="-120"/>
                          <a:ea typeface="微軟正黑體" panose="020B0604030504040204" pitchFamily="34" charset="-120"/>
                        </a:rPr>
                        <a:t>系統性思考能力，善用各種策略，提升英語文學習效率與品質，應用所學解決問題。</a:t>
                      </a:r>
                    </a:p>
                  </a:txBody>
                  <a:tcPr marL="68580" marR="68580" marT="0" marB="0" anchor="ctr"/>
                </a:tc>
                <a:extLst>
                  <a:ext uri="{0D108BD9-81ED-4DB2-BD59-A6C34878D82A}">
                    <a16:rowId xmlns:a16="http://schemas.microsoft.com/office/drawing/2014/main" xmlns="" val="10000"/>
                  </a:ext>
                </a:extLst>
              </a:tr>
              <a:tr h="1080000">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學習表現</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spcAft>
                          <a:spcPts val="0"/>
                        </a:spcAft>
                      </a:pPr>
                      <a:r>
                        <a:rPr lang="en-US" altLang="zh-TW" sz="1600" kern="100" dirty="0" smtClean="0">
                          <a:effectLst/>
                          <a:latin typeface="微軟正黑體" panose="020B0604030504040204" pitchFamily="34" charset="-120"/>
                          <a:ea typeface="微軟正黑體" panose="020B0604030504040204" pitchFamily="34" charset="-120"/>
                        </a:rPr>
                        <a:t>3-V-9</a:t>
                      </a:r>
                      <a:r>
                        <a:rPr lang="zh-TW" altLang="en-US" sz="1600" kern="100" dirty="0" smtClean="0">
                          <a:effectLst/>
                          <a:latin typeface="微軟正黑體" panose="020B0604030504040204" pitchFamily="34" charset="-120"/>
                          <a:ea typeface="微軟正黑體" panose="020B0604030504040204" pitchFamily="34" charset="-120"/>
                        </a:rPr>
                        <a:t>能利用字詞結構、上下文意、句型結構及篇章組織推測字詞意義或句子內容。</a:t>
                      </a:r>
                      <a:endParaRPr lang="zh-TW" altLang="en-US" sz="16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xmlns="" val="10001"/>
                  </a:ext>
                </a:extLst>
              </a:tr>
              <a:tr h="1080000">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學習內容</a:t>
                      </a:r>
                      <a:endParaRPr lang="zh-TW" sz="16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Ae-V-2</a:t>
                      </a:r>
                      <a:r>
                        <a:rPr lang="zh-TW" altLang="en-US" sz="1600" dirty="0">
                          <a:latin typeface="微軟正黑體" panose="020B0604030504040204" pitchFamily="34" charset="-120"/>
                          <a:ea typeface="微軟正黑體" panose="020B0604030504040204" pitchFamily="34" charset="-120"/>
                        </a:rPr>
                        <a:t>常見的</a:t>
                      </a:r>
                      <a:r>
                        <a:rPr lang="zh-TW" altLang="en-US" sz="1600" dirty="0" smtClean="0">
                          <a:latin typeface="微軟正黑體" panose="020B0604030504040204" pitchFamily="34" charset="-120"/>
                          <a:ea typeface="微軟正黑體" panose="020B0604030504040204" pitchFamily="34" charset="-120"/>
                        </a:rPr>
                        <a:t>圖表</a:t>
                      </a:r>
                      <a:endParaRPr lang="en-US" altLang="zh-TW" sz="1600" dirty="0" smtClean="0">
                        <a:latin typeface="微軟正黑體" panose="020B0604030504040204" pitchFamily="34" charset="-120"/>
                        <a:ea typeface="微軟正黑體" panose="020B0604030504040204" pitchFamily="34" charset="-12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D-V-2 </a:t>
                      </a:r>
                      <a:r>
                        <a:rPr lang="zh-TW" altLang="en-US" sz="1600" dirty="0" smtClean="0">
                          <a:latin typeface="微軟正黑體" panose="020B0604030504040204" pitchFamily="34" charset="-120"/>
                          <a:ea typeface="微軟正黑體" panose="020B0604030504040204" pitchFamily="34" charset="-120"/>
                        </a:rPr>
                        <a:t>不同訊息關係的釐清 </a:t>
                      </a:r>
                      <a:endParaRPr lang="zh-TW" altLang="zh-TW" sz="16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xmlns="" val="10002"/>
                  </a:ext>
                </a:extLst>
              </a:tr>
              <a:tr h="1080000">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lvl="0" indent="0">
                        <a:lnSpc>
                          <a:spcPct val="100000"/>
                        </a:lnSpc>
                        <a:spcAft>
                          <a:spcPts val="300"/>
                        </a:spcAft>
                        <a:buFont typeface="+mj-lt"/>
                        <a:buNone/>
                      </a:pPr>
                      <a:r>
                        <a:rPr lang="zh-TW" altLang="en-US" sz="1600" kern="1200" dirty="0" smtClean="0">
                          <a:effectLst/>
                          <a:latin typeface="微軟正黑體" panose="020B0604030504040204" pitchFamily="34" charset="-120"/>
                          <a:ea typeface="微軟正黑體" panose="020B0604030504040204" pitchFamily="34" charset="-120"/>
                          <a:cs typeface="+mn-cs"/>
                        </a:rPr>
                        <a:t>以臺灣夜市文化為背景，貼近學生日常生活，融合常見夜市小吃名詞，以深入淺出的方式測驗學生能透過對話及價目表中找出所需答題資訊。</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77" y="927102"/>
            <a:ext cx="6814815" cy="440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3231749797"/>
              </p:ext>
            </p:extLst>
          </p:nvPr>
        </p:nvGraphicFramePr>
        <p:xfrm>
          <a:off x="376310" y="5322626"/>
          <a:ext cx="6143625" cy="424874"/>
        </p:xfrm>
        <a:graphic>
          <a:graphicData uri="http://schemas.openxmlformats.org/drawingml/2006/table">
            <a:tbl>
              <a:tblPr firstRow="1" firstCol="1" bandRow="1">
                <a:tableStyleId>{2D5ABB26-0587-4C30-8999-92F81FD0307C}</a:tableStyleId>
              </a:tblPr>
              <a:tblGrid>
                <a:gridCol w="245745"/>
                <a:gridCol w="1474470"/>
                <a:gridCol w="1474470"/>
                <a:gridCol w="1474470"/>
                <a:gridCol w="1474470"/>
              </a:tblGrid>
              <a:tr h="241994">
                <a:tc gridSpan="5">
                  <a:txBody>
                    <a:bodyPr/>
                    <a:lstStyle/>
                    <a:p>
                      <a:pPr marL="257175" indent="-255905">
                        <a:spcAft>
                          <a:spcPts val="0"/>
                        </a:spcAft>
                      </a:pPr>
                      <a:r>
                        <a:rPr lang="en-US" sz="1200" dirty="0">
                          <a:effectLst/>
                        </a:rPr>
                        <a:t>32.	What is Kelly going to order? </a:t>
                      </a:r>
                      <a:endParaRPr lang="zh-TW" sz="1200" dirty="0">
                        <a:effectLst/>
                        <a:latin typeface="Times New Roman"/>
                        <a:ea typeface="新細明體"/>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endParaRPr lang="zh-TW" sz="1000">
                        <a:effectLst/>
                        <a:latin typeface="Times New Roman"/>
                      </a:endParaRPr>
                    </a:p>
                  </a:txBody>
                  <a:tcPr marL="0" marR="0" marT="0" marB="0" anchor="ctr"/>
                </a:tc>
                <a:tc>
                  <a:txBody>
                    <a:bodyPr/>
                    <a:lstStyle/>
                    <a:p>
                      <a:pPr marL="239395" indent="-239395" fontAlgn="ctr">
                        <a:spcAft>
                          <a:spcPts val="0"/>
                        </a:spcAft>
                      </a:pPr>
                      <a:r>
                        <a:rPr lang="en-US" sz="1200" dirty="0">
                          <a:effectLst/>
                        </a:rPr>
                        <a:t>(A) A horse</a:t>
                      </a:r>
                      <a:endParaRPr lang="zh-TW" sz="1200" dirty="0">
                        <a:effectLst/>
                        <a:latin typeface="Times New Roman"/>
                        <a:ea typeface="新細明體"/>
                      </a:endParaRPr>
                    </a:p>
                  </a:txBody>
                  <a:tcPr marL="0" marR="0" marT="0" marB="0" anchor="ctr"/>
                </a:tc>
                <a:tc>
                  <a:txBody>
                    <a:bodyPr/>
                    <a:lstStyle/>
                    <a:p>
                      <a:pPr marL="239395" indent="-239395" fontAlgn="ctr">
                        <a:spcAft>
                          <a:spcPts val="0"/>
                        </a:spcAft>
                      </a:pPr>
                      <a:r>
                        <a:rPr lang="en-US" sz="1200">
                          <a:effectLst/>
                        </a:rPr>
                        <a:t>(B) Bubble tea</a:t>
                      </a:r>
                      <a:endParaRPr lang="zh-TW" sz="1200">
                        <a:effectLst/>
                        <a:latin typeface="Times New Roman"/>
                        <a:ea typeface="新細明體"/>
                      </a:endParaRPr>
                    </a:p>
                  </a:txBody>
                  <a:tcPr marL="0" marR="0" marT="0" marB="0" anchor="ctr"/>
                </a:tc>
                <a:tc>
                  <a:txBody>
                    <a:bodyPr/>
                    <a:lstStyle/>
                    <a:p>
                      <a:pPr marL="239395" indent="-239395" fontAlgn="ctr">
                        <a:spcAft>
                          <a:spcPts val="0"/>
                        </a:spcAft>
                      </a:pPr>
                      <a:r>
                        <a:rPr lang="en-US" sz="1200" dirty="0">
                          <a:solidFill>
                            <a:schemeClr val="tx1"/>
                          </a:solidFill>
                          <a:effectLst/>
                        </a:rPr>
                        <a:t>(C) Coffin bread</a:t>
                      </a:r>
                      <a:endParaRPr lang="zh-TW" sz="1200" dirty="0">
                        <a:solidFill>
                          <a:schemeClr val="tx1"/>
                        </a:solidFill>
                        <a:effectLst/>
                        <a:latin typeface="Times New Roman"/>
                        <a:ea typeface="新細明體"/>
                      </a:endParaRPr>
                    </a:p>
                  </a:txBody>
                  <a:tcPr marL="0" marR="0" marT="0" marB="0" anchor="ctr"/>
                </a:tc>
                <a:tc>
                  <a:txBody>
                    <a:bodyPr/>
                    <a:lstStyle/>
                    <a:p>
                      <a:pPr marL="239395" indent="-239395" fontAlgn="ctr">
                        <a:spcAft>
                          <a:spcPts val="0"/>
                        </a:spcAft>
                      </a:pPr>
                      <a:r>
                        <a:rPr lang="en-US" sz="1200" dirty="0">
                          <a:solidFill>
                            <a:schemeClr val="bg2">
                              <a:lumMod val="50000"/>
                            </a:schemeClr>
                          </a:solidFill>
                          <a:effectLst/>
                        </a:rPr>
                        <a:t>(D) Milkfish </a:t>
                      </a:r>
                      <a:r>
                        <a:rPr lang="en-US" sz="1200" dirty="0" smtClean="0">
                          <a:solidFill>
                            <a:schemeClr val="bg2">
                              <a:lumMod val="50000"/>
                            </a:schemeClr>
                          </a:solidFill>
                          <a:effectLst/>
                        </a:rPr>
                        <a:t>soup</a:t>
                      </a:r>
                      <a:r>
                        <a:rPr lang="zh-TW" altLang="en-US" sz="1200" dirty="0" smtClean="0">
                          <a:solidFill>
                            <a:schemeClr val="bg2">
                              <a:lumMod val="50000"/>
                            </a:schemeClr>
                          </a:solidFill>
                          <a:effectLst/>
                        </a:rPr>
                        <a:t>*</a:t>
                      </a:r>
                      <a:endParaRPr lang="zh-TW" sz="1200" dirty="0">
                        <a:solidFill>
                          <a:schemeClr val="bg2">
                            <a:lumMod val="50000"/>
                          </a:schemeClr>
                        </a:solidFill>
                        <a:effectLst/>
                        <a:latin typeface="Times New Roman"/>
                        <a:ea typeface="新細明體"/>
                      </a:endParaRPr>
                    </a:p>
                  </a:txBody>
                  <a:tcPr marL="0" marR="0"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643128930"/>
              </p:ext>
            </p:extLst>
          </p:nvPr>
        </p:nvGraphicFramePr>
        <p:xfrm>
          <a:off x="376310" y="5876823"/>
          <a:ext cx="6143625" cy="548640"/>
        </p:xfrm>
        <a:graphic>
          <a:graphicData uri="http://schemas.openxmlformats.org/drawingml/2006/table">
            <a:tbl>
              <a:tblPr firstRow="1" firstCol="1" bandRow="1">
                <a:tableStyleId>{2D5ABB26-0587-4C30-8999-92F81FD0307C}</a:tableStyleId>
              </a:tblPr>
              <a:tblGrid>
                <a:gridCol w="245745"/>
                <a:gridCol w="1474470"/>
                <a:gridCol w="1474470"/>
                <a:gridCol w="1474470"/>
                <a:gridCol w="1474470"/>
              </a:tblGrid>
              <a:tr h="0">
                <a:tc gridSpan="5">
                  <a:txBody>
                    <a:bodyPr/>
                    <a:lstStyle/>
                    <a:p>
                      <a:pPr marL="257175" indent="-255905">
                        <a:spcAft>
                          <a:spcPts val="0"/>
                        </a:spcAft>
                      </a:pPr>
                      <a:r>
                        <a:rPr lang="en-US" sz="1200" dirty="0">
                          <a:effectLst/>
                        </a:rPr>
                        <a:t>33.	According to the menu and the conversation, who will have to pay the most if everyone orders only one portion of each item she wants to eat? </a:t>
                      </a:r>
                      <a:endParaRPr lang="zh-TW" sz="1200" dirty="0">
                        <a:effectLst/>
                        <a:latin typeface="Times New Roman"/>
                        <a:ea typeface="新細明體"/>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endParaRPr lang="zh-TW" sz="1000">
                        <a:effectLst/>
                        <a:latin typeface="Times New Roman"/>
                      </a:endParaRPr>
                    </a:p>
                  </a:txBody>
                  <a:tcPr marL="0" marR="0" marT="0" marB="0" anchor="ctr"/>
                </a:tc>
                <a:tc>
                  <a:txBody>
                    <a:bodyPr/>
                    <a:lstStyle/>
                    <a:p>
                      <a:pPr marL="239395" indent="-239395" fontAlgn="ctr">
                        <a:spcAft>
                          <a:spcPts val="0"/>
                        </a:spcAft>
                      </a:pPr>
                      <a:r>
                        <a:rPr lang="en-US" sz="1200">
                          <a:effectLst/>
                        </a:rPr>
                        <a:t>(A) Kelly</a:t>
                      </a:r>
                      <a:endParaRPr lang="zh-TW" sz="1200">
                        <a:effectLst/>
                        <a:latin typeface="Times New Roman"/>
                        <a:ea typeface="新細明體"/>
                      </a:endParaRPr>
                    </a:p>
                  </a:txBody>
                  <a:tcPr marL="0" marR="0" marT="0" marB="0" anchor="ctr"/>
                </a:tc>
                <a:tc>
                  <a:txBody>
                    <a:bodyPr/>
                    <a:lstStyle/>
                    <a:p>
                      <a:pPr marL="239395" indent="-239395" fontAlgn="ctr">
                        <a:spcAft>
                          <a:spcPts val="0"/>
                        </a:spcAft>
                      </a:pPr>
                      <a:r>
                        <a:rPr lang="en-US" sz="1200">
                          <a:effectLst/>
                        </a:rPr>
                        <a:t>(B) Linda</a:t>
                      </a:r>
                      <a:endParaRPr lang="zh-TW" sz="1200">
                        <a:effectLst/>
                        <a:latin typeface="Times New Roman"/>
                        <a:ea typeface="新細明體"/>
                      </a:endParaRPr>
                    </a:p>
                  </a:txBody>
                  <a:tcPr marL="0" marR="0" marT="0" marB="0" anchor="ctr"/>
                </a:tc>
                <a:tc>
                  <a:txBody>
                    <a:bodyPr/>
                    <a:lstStyle/>
                    <a:p>
                      <a:pPr marL="239395" indent="-239395" fontAlgn="ctr">
                        <a:spcAft>
                          <a:spcPts val="0"/>
                        </a:spcAft>
                      </a:pPr>
                      <a:r>
                        <a:rPr lang="en-US" sz="1200" dirty="0">
                          <a:effectLst/>
                        </a:rPr>
                        <a:t>(C) Vivian</a:t>
                      </a:r>
                      <a:endParaRPr lang="zh-TW" sz="1200" dirty="0">
                        <a:effectLst/>
                        <a:latin typeface="Times New Roman"/>
                        <a:ea typeface="新細明體"/>
                      </a:endParaRPr>
                    </a:p>
                  </a:txBody>
                  <a:tcPr marL="0" marR="0" marT="0" marB="0" anchor="ctr"/>
                </a:tc>
                <a:tc>
                  <a:txBody>
                    <a:bodyPr/>
                    <a:lstStyle/>
                    <a:p>
                      <a:pPr marL="239395" indent="-239395" fontAlgn="ctr">
                        <a:spcAft>
                          <a:spcPts val="0"/>
                        </a:spcAft>
                      </a:pPr>
                      <a:r>
                        <a:rPr lang="en-US" sz="1200" dirty="0">
                          <a:solidFill>
                            <a:schemeClr val="bg2">
                              <a:lumMod val="50000"/>
                            </a:schemeClr>
                          </a:solidFill>
                          <a:effectLst/>
                        </a:rPr>
                        <a:t>(D) </a:t>
                      </a:r>
                      <a:r>
                        <a:rPr lang="en-US" sz="1200" dirty="0" smtClean="0">
                          <a:solidFill>
                            <a:schemeClr val="bg2">
                              <a:lumMod val="50000"/>
                            </a:schemeClr>
                          </a:solidFill>
                          <a:effectLst/>
                        </a:rPr>
                        <a:t>Wendy</a:t>
                      </a:r>
                      <a:r>
                        <a:rPr lang="zh-TW" altLang="en-US" sz="1200" dirty="0" smtClean="0">
                          <a:solidFill>
                            <a:schemeClr val="bg2">
                              <a:lumMod val="50000"/>
                            </a:schemeClr>
                          </a:solidFill>
                          <a:effectLst/>
                        </a:rPr>
                        <a:t>*</a:t>
                      </a:r>
                      <a:endParaRPr lang="zh-TW" sz="1200" dirty="0">
                        <a:solidFill>
                          <a:schemeClr val="bg2">
                            <a:lumMod val="50000"/>
                          </a:schemeClr>
                        </a:solidFill>
                        <a:effectLst/>
                        <a:latin typeface="Times New Roman"/>
                        <a:ea typeface="新細明體"/>
                      </a:endParaRPr>
                    </a:p>
                  </a:txBody>
                  <a:tcPr marL="0" marR="0" marT="0" marB="0" anchor="ctr"/>
                </a:tc>
              </a:tr>
            </a:tbl>
          </a:graphicData>
        </a:graphic>
      </p:graphicFrame>
    </p:spTree>
    <p:extLst>
      <p:ext uri="{BB962C8B-B14F-4D97-AF65-F5344CB8AC3E}">
        <p14:creationId xmlns:p14="http://schemas.microsoft.com/office/powerpoint/2010/main" val="226916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635361" y="135705"/>
            <a:ext cx="5160607" cy="507831"/>
          </a:xfrm>
          <a:prstGeom prst="rect">
            <a:avLst/>
          </a:prstGeom>
          <a:noFill/>
        </p:spPr>
        <p:txBody>
          <a:bodyPr wrap="square" rtlCol="0">
            <a:spAutoFit/>
          </a:bodyPr>
          <a:lstStyle/>
          <a:p>
            <a:pPr algn="ctr"/>
            <a:r>
              <a:rPr lang="zh-TW" altLang="en-US" sz="2700" dirty="0">
                <a:solidFill>
                  <a:schemeClr val="tx1">
                    <a:lumMod val="85000"/>
                    <a:lumOff val="15000"/>
                  </a:schemeClr>
                </a:solidFill>
                <a:latin typeface="Impact" pitchFamily="34" charset="0"/>
                <a:ea typeface="+mj-ea"/>
              </a:rPr>
              <a:t>統</a:t>
            </a:r>
            <a:r>
              <a:rPr lang="zh-TW" altLang="en-US" sz="2700" dirty="0" smtClean="0">
                <a:solidFill>
                  <a:schemeClr val="tx1">
                    <a:lumMod val="85000"/>
                    <a:lumOff val="15000"/>
                  </a:schemeClr>
                </a:solidFill>
                <a:latin typeface="Impact" pitchFamily="34" charset="0"/>
                <a:ea typeface="+mj-ea"/>
              </a:rPr>
              <a:t>測數學科</a:t>
            </a:r>
            <a:r>
              <a:rPr lang="zh-TW" altLang="en-US" sz="2700" dirty="0">
                <a:solidFill>
                  <a:schemeClr val="tx1">
                    <a:lumMod val="85000"/>
                    <a:lumOff val="15000"/>
                  </a:schemeClr>
                </a:solidFill>
                <a:latin typeface="Impact" pitchFamily="34" charset="0"/>
                <a:ea typeface="+mj-ea"/>
              </a:rPr>
              <a:t>素養試題</a:t>
            </a:r>
            <a:r>
              <a:rPr lang="zh-TW" altLang="en-US" sz="2700" dirty="0" smtClean="0">
                <a:solidFill>
                  <a:schemeClr val="tx1">
                    <a:lumMod val="85000"/>
                    <a:lumOff val="15000"/>
                  </a:schemeClr>
                </a:solidFill>
                <a:latin typeface="Impact" pitchFamily="34" charset="0"/>
                <a:ea typeface="+mj-ea"/>
              </a:rPr>
              <a:t>示例</a:t>
            </a:r>
            <a:endParaRPr lang="zh-CN" altLang="en-US" sz="2700" dirty="0">
              <a:solidFill>
                <a:schemeClr val="tx1">
                  <a:lumMod val="85000"/>
                  <a:lumOff val="15000"/>
                </a:schemeClr>
              </a:solidFill>
              <a:latin typeface="Impact" pitchFamily="34" charset="0"/>
              <a:ea typeface="+mj-ea"/>
            </a:endParaRPr>
          </a:p>
        </p:txBody>
      </p:sp>
      <p:graphicFrame>
        <p:nvGraphicFramePr>
          <p:cNvPr id="6" name="表格 5"/>
          <p:cNvGraphicFramePr>
            <a:graphicFrameLocks noGrp="1"/>
          </p:cNvGraphicFramePr>
          <p:nvPr>
            <p:extLst>
              <p:ext uri="{D42A27DB-BD31-4B8C-83A1-F6EECF244321}">
                <p14:modId xmlns:p14="http://schemas.microsoft.com/office/powerpoint/2010/main" val="105533849"/>
              </p:ext>
            </p:extLst>
          </p:nvPr>
        </p:nvGraphicFramePr>
        <p:xfrm>
          <a:off x="7149602" y="1080654"/>
          <a:ext cx="4751530" cy="4497300"/>
        </p:xfrm>
        <a:graphic>
          <a:graphicData uri="http://schemas.openxmlformats.org/drawingml/2006/table">
            <a:tbl>
              <a:tblPr firstRow="1" firstCol="1" bandRow="1">
                <a:tableStyleId>{5940675A-B579-460E-94D1-54222C63F5DA}</a:tableStyleId>
              </a:tblPr>
              <a:tblGrid>
                <a:gridCol w="570862">
                  <a:extLst>
                    <a:ext uri="{9D8B030D-6E8A-4147-A177-3AD203B41FA5}">
                      <a16:colId xmlns:a16="http://schemas.microsoft.com/office/drawing/2014/main" xmlns="" val="20000"/>
                    </a:ext>
                  </a:extLst>
                </a:gridCol>
                <a:gridCol w="4180668">
                  <a:extLst>
                    <a:ext uri="{9D8B030D-6E8A-4147-A177-3AD203B41FA5}">
                      <a16:colId xmlns:a16="http://schemas.microsoft.com/office/drawing/2014/main" xmlns="" val="20001"/>
                    </a:ext>
                  </a:extLst>
                </a:gridCol>
              </a:tblGrid>
              <a:tr h="1080000">
                <a:tc>
                  <a:txBody>
                    <a:bodyPr/>
                    <a:lstStyle/>
                    <a:p>
                      <a:pPr>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核心素養對應</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b" latinLnBrk="0" hangingPunct="1">
                        <a:lnSpc>
                          <a:spcPct val="100000"/>
                        </a:lnSpc>
                        <a:spcBef>
                          <a:spcPts val="0"/>
                        </a:spcBef>
                        <a:spcAft>
                          <a:spcPts val="0"/>
                        </a:spcAft>
                        <a:buClrTx/>
                        <a:buSzTx/>
                        <a:buFontTx/>
                        <a:buNone/>
                        <a:tabLst/>
                        <a:defRPr/>
                      </a:pPr>
                      <a:r>
                        <a:rPr lang="zh-TW" altLang="en-US" sz="1600" u="none" strike="noStrike" kern="1200" dirty="0" smtClean="0">
                          <a:effectLst/>
                          <a:latin typeface="微軟正黑體" panose="020B0604030504040204" pitchFamily="34" charset="-120"/>
                          <a:ea typeface="微軟正黑體" panose="020B0604030504040204" pitchFamily="34" charset="-120"/>
                        </a:rPr>
                        <a:t>數</a:t>
                      </a:r>
                      <a:r>
                        <a:rPr lang="en-US" altLang="zh-TW" sz="1600" u="none" strike="noStrike" kern="1200" dirty="0" smtClean="0">
                          <a:effectLst/>
                          <a:latin typeface="微軟正黑體" panose="020B0604030504040204" pitchFamily="34" charset="-120"/>
                          <a:ea typeface="微軟正黑體" panose="020B0604030504040204" pitchFamily="34" charset="-120"/>
                        </a:rPr>
                        <a:t>V-U-</a:t>
                      </a:r>
                      <a:r>
                        <a:rPr lang="en-US" altLang="zh-TW" sz="1600" u="none" strike="noStrike" dirty="0" smtClean="0">
                          <a:effectLst/>
                          <a:latin typeface="微軟正黑體" panose="020B0604030504040204" pitchFamily="34" charset="-120"/>
                          <a:ea typeface="微軟正黑體" panose="020B0604030504040204" pitchFamily="34" charset="-120"/>
                        </a:rPr>
                        <a:t>A3</a:t>
                      </a:r>
                    </a:p>
                    <a:p>
                      <a:pPr marL="0" marR="0" indent="0" algn="l" defTabSz="914423" rtl="0" eaLnBrk="1" fontAlgn="b" latinLnBrk="0" hangingPunct="1">
                        <a:lnSpc>
                          <a:spcPct val="100000"/>
                        </a:lnSpc>
                        <a:spcBef>
                          <a:spcPts val="0"/>
                        </a:spcBef>
                        <a:spcAft>
                          <a:spcPts val="0"/>
                        </a:spcAft>
                        <a:buClrTx/>
                        <a:buSzTx/>
                        <a:buFontTx/>
                        <a:buNone/>
                        <a:tabLst/>
                        <a:defRPr/>
                      </a:pPr>
                      <a:r>
                        <a:rPr lang="zh-TW" altLang="en-US" sz="1600" u="none" strike="noStrike" dirty="0" smtClean="0">
                          <a:effectLst/>
                          <a:latin typeface="微軟正黑體" panose="020B0604030504040204" pitchFamily="34" charset="-120"/>
                          <a:ea typeface="微軟正黑體" panose="020B0604030504040204" pitchFamily="34" charset="-120"/>
                        </a:rPr>
                        <a:t>具備轉化真實情境的問題為數學問題的能力，探索、擬定與執行解題計畫，並從多元、彈性與創新的角度，因應新的情境或問題。</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xmlns="" val="10000"/>
                  </a:ext>
                </a:extLst>
              </a:tr>
              <a:tr h="1080000">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學習表現</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US" altLang="zh-TW" sz="1600" u="none" strike="noStrike" kern="1200" dirty="0" smtClean="0">
                          <a:effectLst/>
                          <a:latin typeface="微軟正黑體" panose="020B0604030504040204" pitchFamily="34" charset="-120"/>
                          <a:ea typeface="微軟正黑體" panose="020B0604030504040204" pitchFamily="34" charset="-120"/>
                        </a:rPr>
                        <a:t>1-V-4</a:t>
                      </a:r>
                      <a:r>
                        <a:rPr lang="zh-TW" altLang="en-US" sz="1600" u="none" strike="noStrike" kern="1200" dirty="0" smtClean="0">
                          <a:effectLst/>
                          <a:latin typeface="微軟正黑體" panose="020B0604030504040204" pitchFamily="34" charset="-120"/>
                          <a:ea typeface="微軟正黑體" panose="020B0604030504040204" pitchFamily="34" charset="-120"/>
                        </a:rPr>
                        <a:t>連結與應用：能夠連結並應用數學的概念、程序或方法到日常生活或專業學科情境。</a:t>
                      </a:r>
                    </a:p>
                  </a:txBody>
                  <a:tcPr marL="68580" marR="68580" marT="0" marB="0" anchor="ctr"/>
                </a:tc>
                <a:extLst>
                  <a:ext uri="{0D108BD9-81ED-4DB2-BD59-A6C34878D82A}">
                    <a16:rowId xmlns:a16="http://schemas.microsoft.com/office/drawing/2014/main" xmlns="" val="10001"/>
                  </a:ext>
                </a:extLst>
              </a:tr>
              <a:tr h="1080000">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學習內容</a:t>
                      </a:r>
                      <a:endParaRPr lang="zh-TW" sz="16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統計</a:t>
                      </a:r>
                      <a:endParaRPr lang="zh-TW" altLang="zh-TW" sz="16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xmlns="" val="10002"/>
                  </a:ext>
                </a:extLst>
              </a:tr>
              <a:tr h="1080000">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marL="285750" lvl="0" indent="-285750">
                        <a:lnSpc>
                          <a:spcPct val="100000"/>
                        </a:lnSpc>
                        <a:spcAft>
                          <a:spcPts val="300"/>
                        </a:spcAf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將統計的概念結合在生活中超商買飲料送折扣的抽獎活動。</a:t>
                      </a:r>
                      <a:endParaRPr lang="en-US" altLang="zh-TW" sz="1600" dirty="0" smtClean="0">
                        <a:latin typeface="微軟正黑體" panose="020B0604030504040204" pitchFamily="34" charset="-120"/>
                        <a:ea typeface="微軟正黑體" panose="020B0604030504040204" pitchFamily="34" charset="-120"/>
                      </a:endParaRPr>
                    </a:p>
                    <a:p>
                      <a:pPr marL="285750" lvl="0" indent="-285750">
                        <a:lnSpc>
                          <a:spcPct val="100000"/>
                        </a:lnSpc>
                        <a:spcAft>
                          <a:spcPts val="300"/>
                        </a:spcAft>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評量學生將生活中蒐集到的資訊與問題轉換為數學問題的能力，並藉由統計的方法得到解答。</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119117"/>
            <a:ext cx="6980119" cy="406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4438" y="5209612"/>
            <a:ext cx="939681" cy="954107"/>
          </a:xfrm>
          <a:prstGeom prst="rect">
            <a:avLst/>
          </a:prstGeom>
        </p:spPr>
        <p:txBody>
          <a:bodyPr wrap="none">
            <a:spAutoFit/>
          </a:bodyPr>
          <a:lstStyle/>
          <a:p>
            <a:pPr marL="342900" indent="-342900">
              <a:buAutoNum type="alphaUcParenBoth"/>
            </a:pPr>
            <a:r>
              <a:rPr lang="pt-BR" altLang="zh-TW" sz="1400" dirty="0" smtClean="0"/>
              <a:t>36</a:t>
            </a:r>
            <a:r>
              <a:rPr lang="pt-BR" altLang="zh-TW" sz="1400" dirty="0"/>
              <a:t>% </a:t>
            </a:r>
            <a:endParaRPr lang="pt-BR" altLang="zh-TW" sz="1400" dirty="0" smtClean="0"/>
          </a:p>
          <a:p>
            <a:pPr marL="342900" indent="-342900">
              <a:buAutoNum type="alphaUcParenBoth"/>
            </a:pPr>
            <a:r>
              <a:rPr lang="pt-BR" altLang="zh-TW" sz="1400" dirty="0" smtClean="0"/>
              <a:t>48</a:t>
            </a:r>
            <a:r>
              <a:rPr lang="pt-BR" altLang="zh-TW" sz="1400" dirty="0"/>
              <a:t>% </a:t>
            </a:r>
            <a:endParaRPr lang="pt-BR" altLang="zh-TW" sz="1400" dirty="0" smtClean="0"/>
          </a:p>
          <a:p>
            <a:pPr marL="342900" indent="-342900">
              <a:buAutoNum type="alphaUcParenBoth"/>
            </a:pPr>
            <a:r>
              <a:rPr lang="pt-BR" altLang="zh-TW" sz="1400" dirty="0" smtClean="0"/>
              <a:t>60</a:t>
            </a:r>
            <a:r>
              <a:rPr lang="pt-BR" altLang="zh-TW" sz="1400" dirty="0"/>
              <a:t>% </a:t>
            </a:r>
            <a:endParaRPr lang="pt-BR" altLang="zh-TW" sz="1400" dirty="0" smtClean="0"/>
          </a:p>
          <a:p>
            <a:pPr marL="342900" indent="-342900">
              <a:buAutoNum type="alphaUcParenBoth"/>
            </a:pPr>
            <a:r>
              <a:rPr lang="pt-BR" altLang="zh-TW" sz="1400" dirty="0" smtClean="0">
                <a:solidFill>
                  <a:srgbClr val="00B0F0"/>
                </a:solidFill>
              </a:rPr>
              <a:t>64</a:t>
            </a:r>
            <a:r>
              <a:rPr lang="pt-BR" altLang="zh-TW" sz="1400" dirty="0">
                <a:solidFill>
                  <a:srgbClr val="00B0F0"/>
                </a:solidFill>
              </a:rPr>
              <a:t>% </a:t>
            </a:r>
            <a:endParaRPr lang="zh-TW" altLang="en-US" sz="1400" dirty="0">
              <a:solidFill>
                <a:srgbClr val="00B0F0"/>
              </a:solidFill>
            </a:endParaRPr>
          </a:p>
        </p:txBody>
      </p:sp>
    </p:spTree>
    <p:extLst>
      <p:ext uri="{BB962C8B-B14F-4D97-AF65-F5344CB8AC3E}">
        <p14:creationId xmlns:p14="http://schemas.microsoft.com/office/powerpoint/2010/main" val="409903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066" y="1994976"/>
            <a:ext cx="2082867" cy="2082867"/>
          </a:xfrm>
          <a:prstGeom prst="rect">
            <a:avLst/>
          </a:prstGeom>
        </p:spPr>
      </p:pic>
      <p:sp>
        <p:nvSpPr>
          <p:cNvPr id="5" name="文字方塊 4"/>
          <p:cNvSpPr txBox="1"/>
          <p:nvPr/>
        </p:nvSpPr>
        <p:spPr>
          <a:xfrm>
            <a:off x="5032385" y="1954714"/>
            <a:ext cx="5016391" cy="2000548"/>
          </a:xfrm>
          <a:prstGeom prst="rect">
            <a:avLst/>
          </a:prstGeom>
          <a:noFill/>
        </p:spPr>
        <p:txBody>
          <a:bodyPr wrap="square" rtlCol="0">
            <a:spAutoFit/>
          </a:bodyPr>
          <a:lstStyle/>
          <a:p>
            <a:pPr algn="dist"/>
            <a:r>
              <a:rPr lang="zh-TW" altLang="en-US" sz="2200" dirty="0" smtClean="0">
                <a:latin typeface="標楷體" panose="03000509000000000000" pitchFamily="65" charset="-120"/>
                <a:ea typeface="標楷體" panose="03000509000000000000" pitchFamily="65" charset="-120"/>
              </a:rPr>
              <a:t>有關統測共同科目及專業科目等各考科研發之示例與說明等相關詳細資訊，請至財團法人技專校院入學測驗中心之「</a:t>
            </a:r>
            <a:r>
              <a:rPr lang="en-US" altLang="zh-TW" sz="2200" dirty="0" smtClean="0">
                <a:latin typeface="標楷體" panose="03000509000000000000" pitchFamily="65" charset="-120"/>
                <a:ea typeface="標楷體" panose="03000509000000000000" pitchFamily="65" charset="-120"/>
                <a:hlinkClick r:id="rId3"/>
              </a:rPr>
              <a:t>108</a:t>
            </a:r>
            <a:r>
              <a:rPr lang="zh-TW" altLang="en-US" sz="2200" dirty="0" smtClean="0">
                <a:latin typeface="標楷體" panose="03000509000000000000" pitchFamily="65" charset="-120"/>
                <a:ea typeface="標楷體" panose="03000509000000000000" pitchFamily="65" charset="-120"/>
                <a:hlinkClick r:id="rId3"/>
              </a:rPr>
              <a:t>課綱命題精進</a:t>
            </a:r>
            <a:r>
              <a:rPr lang="zh-TW" altLang="en-US" sz="2200" dirty="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網頁檢閱。</a:t>
            </a:r>
            <a:endParaRPr lang="en-US" altLang="zh-TW" sz="2200" dirty="0">
              <a:latin typeface="標楷體" panose="03000509000000000000" pitchFamily="65" charset="-120"/>
              <a:ea typeface="標楷體" panose="03000509000000000000" pitchFamily="65" charset="-120"/>
            </a:endParaRPr>
          </a:p>
          <a:p>
            <a:endParaRPr lang="en-US" altLang="zh-TW" dirty="0" smtClean="0">
              <a:hlinkClick r:id="rId3"/>
            </a:endParaRPr>
          </a:p>
          <a:p>
            <a:r>
              <a:rPr lang="en-US" altLang="zh-TW" dirty="0" smtClean="0">
                <a:hlinkClick r:id="rId3"/>
              </a:rPr>
              <a:t>https</a:t>
            </a:r>
            <a:r>
              <a:rPr lang="en-US" altLang="zh-TW" dirty="0">
                <a:hlinkClick r:id="rId3"/>
              </a:rPr>
              <a:t>://www.tcte.edu.tw/download/111/</a:t>
            </a:r>
            <a:endParaRPr lang="en-US" altLang="zh-TW" dirty="0" smtClean="0"/>
          </a:p>
        </p:txBody>
      </p:sp>
      <p:sp>
        <p:nvSpPr>
          <p:cNvPr id="3837" name="標題 3836"/>
          <p:cNvSpPr>
            <a:spLocks noGrp="1"/>
          </p:cNvSpPr>
          <p:nvPr>
            <p:ph type="title"/>
          </p:nvPr>
        </p:nvSpPr>
        <p:spPr>
          <a:xfrm>
            <a:off x="1381853" y="4506317"/>
            <a:ext cx="9409045" cy="711077"/>
          </a:xfrm>
        </p:spPr>
        <p:txBody>
          <a:bodyPr/>
          <a:lstStyle/>
          <a:p>
            <a:r>
              <a:rPr lang="zh-TW" altLang="en-US" dirty="0" smtClean="0"/>
              <a:t>感謝聆聽  敬請指教</a:t>
            </a:r>
            <a:endParaRPr lang="zh-TW" altLang="en-US" dirty="0"/>
          </a:p>
        </p:txBody>
      </p:sp>
      <p:cxnSp>
        <p:nvCxnSpPr>
          <p:cNvPr id="3839" name="直線接點 3838"/>
          <p:cNvCxnSpPr/>
          <p:nvPr/>
        </p:nvCxnSpPr>
        <p:spPr>
          <a:xfrm flipV="1">
            <a:off x="2088682" y="4340994"/>
            <a:ext cx="8037094" cy="288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4010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AX-THEME FONT">
      <a:majorFont>
        <a:latin typeface="Arial"/>
        <a:ea typeface="Arial Unicode MS"/>
        <a:cs typeface=""/>
      </a:majorFont>
      <a:minorFont>
        <a:latin typeface="Arial"/>
        <a:ea typeface="Arial Unicode MS"/>
        <a:cs typeface=""/>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4966</TotalTime>
  <Words>1047</Words>
  <Application>Microsoft Office PowerPoint</Application>
  <PresentationFormat>自訂</PresentationFormat>
  <Paragraphs>103</Paragraphs>
  <Slides>9</Slides>
  <Notes>0</Notes>
  <HiddenSlides>0</HiddenSlides>
  <MMClips>0</MMClips>
  <ScaleCrop>false</ScaleCrop>
  <HeadingPairs>
    <vt:vector size="4" baseType="variant">
      <vt:variant>
        <vt:lpstr>佈景主題</vt:lpstr>
      </vt:variant>
      <vt:variant>
        <vt:i4>3</vt:i4>
      </vt:variant>
      <vt:variant>
        <vt:lpstr>投影片標題</vt:lpstr>
      </vt:variant>
      <vt:variant>
        <vt:i4>9</vt:i4>
      </vt:variant>
    </vt:vector>
  </HeadingPairs>
  <TitlesOfParts>
    <vt:vector size="12" baseType="lpstr">
      <vt:lpstr>Cover and End Slide Master</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感謝聆聽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365</cp:revision>
  <cp:lastPrinted>2019-07-01T02:00:46Z</cp:lastPrinted>
  <dcterms:created xsi:type="dcterms:W3CDTF">2018-04-24T17:14:44Z</dcterms:created>
  <dcterms:modified xsi:type="dcterms:W3CDTF">2020-07-06T09:48:27Z</dcterms:modified>
</cp:coreProperties>
</file>